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1"/>
  </p:sldMasterIdLst>
  <p:notesMasterIdLst>
    <p:notesMasterId r:id="rId91"/>
  </p:notesMasterIdLst>
  <p:handoutMasterIdLst>
    <p:handoutMasterId r:id="rId92"/>
  </p:handoutMasterIdLst>
  <p:sldIdLst>
    <p:sldId id="257" r:id="rId2"/>
    <p:sldId id="258" r:id="rId3"/>
    <p:sldId id="259" r:id="rId4"/>
    <p:sldId id="283" r:id="rId5"/>
    <p:sldId id="285" r:id="rId6"/>
    <p:sldId id="284" r:id="rId7"/>
    <p:sldId id="359" r:id="rId8"/>
    <p:sldId id="271" r:id="rId9"/>
    <p:sldId id="268" r:id="rId10"/>
    <p:sldId id="362" r:id="rId11"/>
    <p:sldId id="363" r:id="rId12"/>
    <p:sldId id="364" r:id="rId13"/>
    <p:sldId id="269" r:id="rId14"/>
    <p:sldId id="267" r:id="rId15"/>
    <p:sldId id="353" r:id="rId16"/>
    <p:sldId id="352" r:id="rId17"/>
    <p:sldId id="279" r:id="rId18"/>
    <p:sldId id="367" r:id="rId19"/>
    <p:sldId id="280" r:id="rId20"/>
    <p:sldId id="366" r:id="rId21"/>
    <p:sldId id="365" r:id="rId22"/>
    <p:sldId id="368" r:id="rId23"/>
    <p:sldId id="287" r:id="rId24"/>
    <p:sldId id="289" r:id="rId25"/>
    <p:sldId id="288" r:id="rId26"/>
    <p:sldId id="369" r:id="rId27"/>
    <p:sldId id="291" r:id="rId28"/>
    <p:sldId id="371" r:id="rId29"/>
    <p:sldId id="292" r:id="rId30"/>
    <p:sldId id="295" r:id="rId31"/>
    <p:sldId id="372" r:id="rId32"/>
    <p:sldId id="354" r:id="rId33"/>
    <p:sldId id="298" r:id="rId34"/>
    <p:sldId id="303" r:id="rId35"/>
    <p:sldId id="304" r:id="rId36"/>
    <p:sldId id="300" r:id="rId37"/>
    <p:sldId id="355" r:id="rId38"/>
    <p:sldId id="306" r:id="rId39"/>
    <p:sldId id="311" r:id="rId40"/>
    <p:sldId id="373" r:id="rId41"/>
    <p:sldId id="318" r:id="rId42"/>
    <p:sldId id="314" r:id="rId43"/>
    <p:sldId id="358" r:id="rId44"/>
    <p:sldId id="357" r:id="rId45"/>
    <p:sldId id="315" r:id="rId46"/>
    <p:sldId id="399" r:id="rId47"/>
    <p:sldId id="316" r:id="rId48"/>
    <p:sldId id="319" r:id="rId49"/>
    <p:sldId id="376" r:id="rId50"/>
    <p:sldId id="400" r:id="rId51"/>
    <p:sldId id="374" r:id="rId52"/>
    <p:sldId id="325" r:id="rId53"/>
    <p:sldId id="387" r:id="rId54"/>
    <p:sldId id="389" r:id="rId55"/>
    <p:sldId id="326" r:id="rId56"/>
    <p:sldId id="388" r:id="rId57"/>
    <p:sldId id="329" r:id="rId58"/>
    <p:sldId id="377" r:id="rId59"/>
    <p:sldId id="380" r:id="rId60"/>
    <p:sldId id="379" r:id="rId61"/>
    <p:sldId id="382" r:id="rId62"/>
    <p:sldId id="381" r:id="rId63"/>
    <p:sldId id="384" r:id="rId64"/>
    <p:sldId id="386" r:id="rId65"/>
    <p:sldId id="340" r:id="rId66"/>
    <p:sldId id="344" r:id="rId67"/>
    <p:sldId id="346" r:id="rId68"/>
    <p:sldId id="264" r:id="rId69"/>
    <p:sldId id="392" r:id="rId70"/>
    <p:sldId id="273" r:id="rId71"/>
    <p:sldId id="274" r:id="rId72"/>
    <p:sldId id="276" r:id="rId73"/>
    <p:sldId id="277" r:id="rId74"/>
    <p:sldId id="278" r:id="rId75"/>
    <p:sldId id="281" r:id="rId76"/>
    <p:sldId id="294" r:id="rId77"/>
    <p:sldId id="297" r:id="rId78"/>
    <p:sldId id="391" r:id="rId79"/>
    <p:sldId id="310" r:id="rId80"/>
    <p:sldId id="356" r:id="rId81"/>
    <p:sldId id="322" r:id="rId82"/>
    <p:sldId id="324" r:id="rId83"/>
    <p:sldId id="383" r:id="rId84"/>
    <p:sldId id="390" r:id="rId85"/>
    <p:sldId id="393" r:id="rId86"/>
    <p:sldId id="396" r:id="rId87"/>
    <p:sldId id="395" r:id="rId88"/>
    <p:sldId id="397" r:id="rId89"/>
    <p:sldId id="398" r:id="rId9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1AD0DBFA-2C1A-3D40-9880-2697A653754C}">
          <p14:sldIdLst>
            <p14:sldId id="257"/>
            <p14:sldId id="258"/>
          </p14:sldIdLst>
        </p14:section>
        <p14:section name="INTRODUCTION" id="{D2AA1ABF-2FC7-104D-88B6-12221DEA4706}">
          <p14:sldIdLst>
            <p14:sldId id="259"/>
            <p14:sldId id="283"/>
            <p14:sldId id="285"/>
            <p14:sldId id="284"/>
            <p14:sldId id="359"/>
            <p14:sldId id="271"/>
            <p14:sldId id="268"/>
            <p14:sldId id="362"/>
            <p14:sldId id="363"/>
            <p14:sldId id="364"/>
            <p14:sldId id="269"/>
            <p14:sldId id="267"/>
            <p14:sldId id="353"/>
            <p14:sldId id="352"/>
          </p14:sldIdLst>
        </p14:section>
        <p14:section name="METHODOLOGY" id="{04C75AF8-D7C5-6540-9E0E-F9FB7298E601}">
          <p14:sldIdLst>
            <p14:sldId id="279"/>
            <p14:sldId id="367"/>
            <p14:sldId id="280"/>
            <p14:sldId id="366"/>
            <p14:sldId id="365"/>
            <p14:sldId id="368"/>
            <p14:sldId id="287"/>
            <p14:sldId id="289"/>
            <p14:sldId id="288"/>
            <p14:sldId id="369"/>
            <p14:sldId id="291"/>
            <p14:sldId id="371"/>
            <p14:sldId id="292"/>
            <p14:sldId id="295"/>
            <p14:sldId id="372"/>
            <p14:sldId id="354"/>
            <p14:sldId id="298"/>
            <p14:sldId id="303"/>
            <p14:sldId id="304"/>
            <p14:sldId id="300"/>
            <p14:sldId id="355"/>
            <p14:sldId id="306"/>
            <p14:sldId id="311"/>
            <p14:sldId id="373"/>
            <p14:sldId id="318"/>
          </p14:sldIdLst>
        </p14:section>
        <p14:section name="Results" id="{A1F51667-FDB9-D04F-80F6-D6605389C34D}">
          <p14:sldIdLst>
            <p14:sldId id="314"/>
            <p14:sldId id="358"/>
            <p14:sldId id="357"/>
            <p14:sldId id="315"/>
            <p14:sldId id="399"/>
            <p14:sldId id="316"/>
            <p14:sldId id="319"/>
            <p14:sldId id="376"/>
            <p14:sldId id="400"/>
            <p14:sldId id="374"/>
            <p14:sldId id="325"/>
            <p14:sldId id="387"/>
            <p14:sldId id="389"/>
            <p14:sldId id="326"/>
            <p14:sldId id="388"/>
          </p14:sldIdLst>
        </p14:section>
        <p14:section name="Discussion" id="{0E31F8F3-C65A-EA48-903E-0513BDE2520F}">
          <p14:sldIdLst>
            <p14:sldId id="329"/>
            <p14:sldId id="377"/>
            <p14:sldId id="380"/>
            <p14:sldId id="379"/>
            <p14:sldId id="382"/>
            <p14:sldId id="381"/>
            <p14:sldId id="384"/>
            <p14:sldId id="386"/>
          </p14:sldIdLst>
        </p14:section>
        <p14:section name="Conclusions &amp; Future Work" id="{71AFB17B-0728-E346-9E84-0673CEDE36A1}">
          <p14:sldIdLst>
            <p14:sldId id="340"/>
            <p14:sldId id="344"/>
            <p14:sldId id="346"/>
          </p14:sldIdLst>
        </p14:section>
        <p14:section name="Supplemental" id="{F9A2EF3E-BDF6-4A82-A855-9F655AA860E9}">
          <p14:sldIdLst>
            <p14:sldId id="264"/>
            <p14:sldId id="392"/>
            <p14:sldId id="273"/>
            <p14:sldId id="274"/>
            <p14:sldId id="276"/>
            <p14:sldId id="277"/>
            <p14:sldId id="278"/>
            <p14:sldId id="281"/>
            <p14:sldId id="294"/>
            <p14:sldId id="297"/>
            <p14:sldId id="391"/>
            <p14:sldId id="310"/>
            <p14:sldId id="356"/>
            <p14:sldId id="322"/>
            <p14:sldId id="324"/>
            <p14:sldId id="383"/>
            <p14:sldId id="390"/>
            <p14:sldId id="393"/>
            <p14:sldId id="396"/>
            <p14:sldId id="395"/>
            <p14:sldId id="397"/>
            <p14:sldId id="3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500"/>
    <a:srgbClr val="6B2205"/>
    <a:srgbClr val="B14AFF"/>
    <a:srgbClr val="1D741B"/>
    <a:srgbClr val="1A5653"/>
    <a:srgbClr val="127869"/>
    <a:srgbClr val="51B788"/>
    <a:srgbClr val="C95150"/>
    <a:srgbClr val="2DC4B7"/>
    <a:srgbClr val="56A9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A107856-5554-42FB-B03E-39F5DBC370BA}" styleName="中等深淺樣式 4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05"/>
    <p:restoredTop sz="75663"/>
  </p:normalViewPr>
  <p:slideViewPr>
    <p:cSldViewPr snapToGrid="0">
      <p:cViewPr>
        <p:scale>
          <a:sx n="100" d="100"/>
          <a:sy n="100" d="100"/>
        </p:scale>
        <p:origin x="1200" y="144"/>
      </p:cViewPr>
      <p:guideLst/>
    </p:cSldViewPr>
  </p:slideViewPr>
  <p:notesTextViewPr>
    <p:cViewPr>
      <p:scale>
        <a:sx n="275" d="100"/>
        <a:sy n="275" d="100"/>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林書婷" userId="S::611410139@office365.ccu.edu.tw::8788e655-d77f-483d-b45f-10756f9df323" providerId="AD" clId="Web-{B40BDBF3-F164-83CD-229F-DE7F485774E5}"/>
    <pc:docChg chg="modSld sldOrd">
      <pc:chgData name="林書婷" userId="S::611410139@office365.ccu.edu.tw::8788e655-d77f-483d-b45f-10756f9df323" providerId="AD" clId="Web-{B40BDBF3-F164-83CD-229F-DE7F485774E5}" dt="2024-09-24T13:28:32.280" v="824"/>
      <pc:docMkLst>
        <pc:docMk/>
      </pc:docMkLst>
      <pc:sldChg chg="modNotes">
        <pc:chgData name="林書婷" userId="S::611410139@office365.ccu.edu.tw::8788e655-d77f-483d-b45f-10756f9df323" providerId="AD" clId="Web-{B40BDBF3-F164-83CD-229F-DE7F485774E5}" dt="2024-09-24T07:08:01.194" v="211"/>
        <pc:sldMkLst>
          <pc:docMk/>
          <pc:sldMk cId="442577970" sldId="264"/>
        </pc:sldMkLst>
      </pc:sldChg>
      <pc:sldChg chg="modNotes">
        <pc:chgData name="林書婷" userId="S::611410139@office365.ccu.edu.tw::8788e655-d77f-483d-b45f-10756f9df323" providerId="AD" clId="Web-{B40BDBF3-F164-83CD-229F-DE7F485774E5}" dt="2024-09-24T07:11:32.405" v="238"/>
        <pc:sldMkLst>
          <pc:docMk/>
          <pc:sldMk cId="4008615694" sldId="267"/>
        </pc:sldMkLst>
      </pc:sldChg>
      <pc:sldChg chg="modNotes">
        <pc:chgData name="林書婷" userId="S::611410139@office365.ccu.edu.tw::8788e655-d77f-483d-b45f-10756f9df323" providerId="AD" clId="Web-{B40BDBF3-F164-83CD-229F-DE7F485774E5}" dt="2024-09-24T07:03:43.576" v="145"/>
        <pc:sldMkLst>
          <pc:docMk/>
          <pc:sldMk cId="137805633" sldId="268"/>
        </pc:sldMkLst>
      </pc:sldChg>
      <pc:sldChg chg="modSp modNotes">
        <pc:chgData name="林書婷" userId="S::611410139@office365.ccu.edu.tw::8788e655-d77f-483d-b45f-10756f9df323" providerId="AD" clId="Web-{B40BDBF3-F164-83CD-229F-DE7F485774E5}" dt="2024-09-24T07:05:55.409" v="190"/>
        <pc:sldMkLst>
          <pc:docMk/>
          <pc:sldMk cId="3649088784" sldId="269"/>
        </pc:sldMkLst>
        <pc:spChg chg="mod">
          <ac:chgData name="林書婷" userId="S::611410139@office365.ccu.edu.tw::8788e655-d77f-483d-b45f-10756f9df323" providerId="AD" clId="Web-{B40BDBF3-F164-83CD-229F-DE7F485774E5}" dt="2024-09-24T07:04:14.702" v="162" actId="20577"/>
          <ac:spMkLst>
            <pc:docMk/>
            <pc:sldMk cId="3649088784" sldId="269"/>
            <ac:spMk id="3" creationId="{73AD92AD-E54B-C97B-9A33-29E5394C41E8}"/>
          </ac:spMkLst>
        </pc:spChg>
      </pc:sldChg>
      <pc:sldChg chg="modNotes">
        <pc:chgData name="林書婷" userId="S::611410139@office365.ccu.edu.tw::8788e655-d77f-483d-b45f-10756f9df323" providerId="AD" clId="Web-{B40BDBF3-F164-83CD-229F-DE7F485774E5}" dt="2024-09-24T07:03:05.402" v="130"/>
        <pc:sldMkLst>
          <pc:docMk/>
          <pc:sldMk cId="57402561" sldId="271"/>
        </pc:sldMkLst>
      </pc:sldChg>
      <pc:sldChg chg="modNotes">
        <pc:chgData name="林書婷" userId="S::611410139@office365.ccu.edu.tw::8788e655-d77f-483d-b45f-10756f9df323" providerId="AD" clId="Web-{B40BDBF3-F164-83CD-229F-DE7F485774E5}" dt="2024-09-24T07:11:52.031" v="239"/>
        <pc:sldMkLst>
          <pc:docMk/>
          <pc:sldMk cId="1121727315" sldId="279"/>
        </pc:sldMkLst>
      </pc:sldChg>
      <pc:sldChg chg="addSp modSp modNotes">
        <pc:chgData name="林書婷" userId="S::611410139@office365.ccu.edu.tw::8788e655-d77f-483d-b45f-10756f9df323" providerId="AD" clId="Web-{B40BDBF3-F164-83CD-229F-DE7F485774E5}" dt="2024-09-24T07:23:33.759" v="413"/>
        <pc:sldMkLst>
          <pc:docMk/>
          <pc:sldMk cId="4069207462" sldId="280"/>
        </pc:sldMkLst>
        <pc:spChg chg="add mod">
          <ac:chgData name="林書婷" userId="S::611410139@office365.ccu.edu.tw::8788e655-d77f-483d-b45f-10756f9df323" providerId="AD" clId="Web-{B40BDBF3-F164-83CD-229F-DE7F485774E5}" dt="2024-09-24T07:16:55.370" v="354" actId="1076"/>
          <ac:spMkLst>
            <pc:docMk/>
            <pc:sldMk cId="4069207462" sldId="280"/>
            <ac:spMk id="12" creationId="{65060D7B-EE63-9001-189A-8D82B84C95E5}"/>
          </ac:spMkLst>
        </pc:spChg>
      </pc:sldChg>
      <pc:sldChg chg="modSp ord modNotes">
        <pc:chgData name="林書婷" userId="S::611410139@office365.ccu.edu.tw::8788e655-d77f-483d-b45f-10756f9df323" providerId="AD" clId="Web-{B40BDBF3-F164-83CD-229F-DE7F485774E5}" dt="2024-09-24T07:14:08.036" v="285"/>
        <pc:sldMkLst>
          <pc:docMk/>
          <pc:sldMk cId="970833194" sldId="281"/>
        </pc:sldMkLst>
        <pc:spChg chg="mod">
          <ac:chgData name="林書婷" userId="S::611410139@office365.ccu.edu.tw::8788e655-d77f-483d-b45f-10756f9df323" providerId="AD" clId="Web-{B40BDBF3-F164-83CD-229F-DE7F485774E5}" dt="2024-09-24T07:12:34.673" v="253" actId="1076"/>
          <ac:spMkLst>
            <pc:docMk/>
            <pc:sldMk cId="970833194" sldId="281"/>
            <ac:spMk id="3" creationId="{477597EB-A365-E2BD-30DE-7DA69BBC07AD}"/>
          </ac:spMkLst>
        </pc:spChg>
      </pc:sldChg>
      <pc:sldChg chg="modNotes">
        <pc:chgData name="林書婷" userId="S::611410139@office365.ccu.edu.tw::8788e655-d77f-483d-b45f-10756f9df323" providerId="AD" clId="Web-{B40BDBF3-F164-83CD-229F-DE7F485774E5}" dt="2024-09-24T06:55:23.933" v="21"/>
        <pc:sldMkLst>
          <pc:docMk/>
          <pc:sldMk cId="1637503341" sldId="283"/>
        </pc:sldMkLst>
      </pc:sldChg>
      <pc:sldChg chg="modNotes">
        <pc:chgData name="林書婷" userId="S::611410139@office365.ccu.edu.tw::8788e655-d77f-483d-b45f-10756f9df323" providerId="AD" clId="Web-{B40BDBF3-F164-83CD-229F-DE7F485774E5}" dt="2024-09-24T06:57:24.453" v="74"/>
        <pc:sldMkLst>
          <pc:docMk/>
          <pc:sldMk cId="2771115244" sldId="284"/>
        </pc:sldMkLst>
      </pc:sldChg>
      <pc:sldChg chg="modNotes">
        <pc:chgData name="林書婷" userId="S::611410139@office365.ccu.edu.tw::8788e655-d77f-483d-b45f-10756f9df323" providerId="AD" clId="Web-{B40BDBF3-F164-83CD-229F-DE7F485774E5}" dt="2024-09-24T06:56:42.857" v="53"/>
        <pc:sldMkLst>
          <pc:docMk/>
          <pc:sldMk cId="3123070782" sldId="285"/>
        </pc:sldMkLst>
      </pc:sldChg>
      <pc:sldChg chg="modNotes">
        <pc:chgData name="林書婷" userId="S::611410139@office365.ccu.edu.tw::8788e655-d77f-483d-b45f-10756f9df323" providerId="AD" clId="Web-{B40BDBF3-F164-83CD-229F-DE7F485774E5}" dt="2024-09-24T07:24:23.355" v="419"/>
        <pc:sldMkLst>
          <pc:docMk/>
          <pc:sldMk cId="655859823" sldId="286"/>
        </pc:sldMkLst>
      </pc:sldChg>
      <pc:sldChg chg="modNotes">
        <pc:chgData name="林書婷" userId="S::611410139@office365.ccu.edu.tw::8788e655-d77f-483d-b45f-10756f9df323" providerId="AD" clId="Web-{B40BDBF3-F164-83CD-229F-DE7F485774E5}" dt="2024-09-24T07:36:54.132" v="591"/>
        <pc:sldMkLst>
          <pc:docMk/>
          <pc:sldMk cId="3285291934" sldId="287"/>
        </pc:sldMkLst>
      </pc:sldChg>
      <pc:sldChg chg="modSp modNotes">
        <pc:chgData name="林書婷" userId="S::611410139@office365.ccu.edu.tw::8788e655-d77f-483d-b45f-10756f9df323" providerId="AD" clId="Web-{B40BDBF3-F164-83CD-229F-DE7F485774E5}" dt="2024-09-24T07:27:09.548" v="464" actId="1076"/>
        <pc:sldMkLst>
          <pc:docMk/>
          <pc:sldMk cId="999440029" sldId="288"/>
        </pc:sldMkLst>
        <pc:graphicFrameChg chg="mod modGraphic">
          <ac:chgData name="林書婷" userId="S::611410139@office365.ccu.edu.tw::8788e655-d77f-483d-b45f-10756f9df323" providerId="AD" clId="Web-{B40BDBF3-F164-83CD-229F-DE7F485774E5}" dt="2024-09-24T07:27:09.548" v="464" actId="1076"/>
          <ac:graphicFrameMkLst>
            <pc:docMk/>
            <pc:sldMk cId="999440029" sldId="288"/>
            <ac:graphicFrameMk id="8" creationId="{B4FE658D-5D22-F8B4-CAD4-4E32AFFF4824}"/>
          </ac:graphicFrameMkLst>
        </pc:graphicFrameChg>
      </pc:sldChg>
      <pc:sldChg chg="modNotes">
        <pc:chgData name="林書婷" userId="S::611410139@office365.ccu.edu.tw::8788e655-d77f-483d-b45f-10756f9df323" providerId="AD" clId="Web-{B40BDBF3-F164-83CD-229F-DE7F485774E5}" dt="2024-09-24T07:36:45.381" v="586"/>
        <pc:sldMkLst>
          <pc:docMk/>
          <pc:sldMk cId="107390874" sldId="289"/>
        </pc:sldMkLst>
      </pc:sldChg>
      <pc:sldChg chg="modNotes">
        <pc:chgData name="林書婷" userId="S::611410139@office365.ccu.edu.tw::8788e655-d77f-483d-b45f-10756f9df323" providerId="AD" clId="Web-{B40BDBF3-F164-83CD-229F-DE7F485774E5}" dt="2024-09-24T13:17:35.561" v="738"/>
        <pc:sldMkLst>
          <pc:docMk/>
          <pc:sldMk cId="331944499" sldId="291"/>
        </pc:sldMkLst>
      </pc:sldChg>
      <pc:sldChg chg="modNotes">
        <pc:chgData name="林書婷" userId="S::611410139@office365.ccu.edu.tw::8788e655-d77f-483d-b45f-10756f9df323" providerId="AD" clId="Web-{B40BDBF3-F164-83CD-229F-DE7F485774E5}" dt="2024-09-24T13:16:32.934" v="727"/>
        <pc:sldMkLst>
          <pc:docMk/>
          <pc:sldMk cId="4256986985" sldId="292"/>
        </pc:sldMkLst>
      </pc:sldChg>
      <pc:sldChg chg="modNotes">
        <pc:chgData name="林書婷" userId="S::611410139@office365.ccu.edu.tw::8788e655-d77f-483d-b45f-10756f9df323" providerId="AD" clId="Web-{B40BDBF3-F164-83CD-229F-DE7F485774E5}" dt="2024-09-24T13:21:52.327" v="777"/>
        <pc:sldMkLst>
          <pc:docMk/>
          <pc:sldMk cId="3145812962" sldId="295"/>
        </pc:sldMkLst>
      </pc:sldChg>
      <pc:sldChg chg="modNotes">
        <pc:chgData name="林書婷" userId="S::611410139@office365.ccu.edu.tw::8788e655-d77f-483d-b45f-10756f9df323" providerId="AD" clId="Web-{B40BDBF3-F164-83CD-229F-DE7F485774E5}" dt="2024-09-24T13:28:32.280" v="824"/>
        <pc:sldMkLst>
          <pc:docMk/>
          <pc:sldMk cId="1488669191" sldId="297"/>
        </pc:sldMkLst>
      </pc:sldChg>
    </pc:docChg>
  </pc:docChgLst>
  <pc:docChgLst>
    <pc:chgData name="林書婷" userId="S::611410139@office365.ccu.edu.tw::8788e655-d77f-483d-b45f-10756f9df323" providerId="AD" clId="Web-{1EAA095B-AE34-500E-57CE-1304664527BA}"/>
    <pc:docChg chg="addSld delSld modSld sldOrd addSection modSection">
      <pc:chgData name="林書婷" userId="S::611410139@office365.ccu.edu.tw::8788e655-d77f-483d-b45f-10756f9df323" providerId="AD" clId="Web-{1EAA095B-AE34-500E-57CE-1304664527BA}" dt="2024-09-26T09:06:11.404" v="59"/>
      <pc:docMkLst>
        <pc:docMk/>
      </pc:docMkLst>
      <pc:sldChg chg="del">
        <pc:chgData name="林書婷" userId="S::611410139@office365.ccu.edu.tw::8788e655-d77f-483d-b45f-10756f9df323" providerId="AD" clId="Web-{1EAA095B-AE34-500E-57CE-1304664527BA}" dt="2024-09-26T09:03:13.538" v="16"/>
        <pc:sldMkLst>
          <pc:docMk/>
          <pc:sldMk cId="1968431421" sldId="261"/>
        </pc:sldMkLst>
      </pc:sldChg>
      <pc:sldChg chg="del">
        <pc:chgData name="林書婷" userId="S::611410139@office365.ccu.edu.tw::8788e655-d77f-483d-b45f-10756f9df323" providerId="AD" clId="Web-{1EAA095B-AE34-500E-57CE-1304664527BA}" dt="2024-09-26T09:03:14.944" v="17"/>
        <pc:sldMkLst>
          <pc:docMk/>
          <pc:sldMk cId="37938527" sldId="263"/>
        </pc:sldMkLst>
      </pc:sldChg>
      <pc:sldChg chg="modSp">
        <pc:chgData name="林書婷" userId="S::611410139@office365.ccu.edu.tw::8788e655-d77f-483d-b45f-10756f9df323" providerId="AD" clId="Web-{1EAA095B-AE34-500E-57CE-1304664527BA}" dt="2024-09-26T08:56:40.258" v="7" actId="20577"/>
        <pc:sldMkLst>
          <pc:docMk/>
          <pc:sldMk cId="4008615694" sldId="267"/>
        </pc:sldMkLst>
        <pc:spChg chg="mod">
          <ac:chgData name="林書婷" userId="S::611410139@office365.ccu.edu.tw::8788e655-d77f-483d-b45f-10756f9df323" providerId="AD" clId="Web-{1EAA095B-AE34-500E-57CE-1304664527BA}" dt="2024-09-26T08:56:40.258" v="7" actId="20577"/>
          <ac:spMkLst>
            <pc:docMk/>
            <pc:sldMk cId="4008615694" sldId="267"/>
            <ac:spMk id="3" creationId="{2D7AEDF4-662D-7A53-F6F4-3A82A7DA4774}"/>
          </ac:spMkLst>
        </pc:spChg>
      </pc:sldChg>
      <pc:sldChg chg="ord">
        <pc:chgData name="林書婷" userId="S::611410139@office365.ccu.edu.tw::8788e655-d77f-483d-b45f-10756f9df323" providerId="AD" clId="Web-{1EAA095B-AE34-500E-57CE-1304664527BA}" dt="2024-09-26T09:03:50.539" v="25"/>
        <pc:sldMkLst>
          <pc:docMk/>
          <pc:sldMk cId="2361363686" sldId="294"/>
        </pc:sldMkLst>
      </pc:sldChg>
      <pc:sldChg chg="delSp modSp mod ord modShow modNotes">
        <pc:chgData name="林書婷" userId="S::611410139@office365.ccu.edu.tw::8788e655-d77f-483d-b45f-10756f9df323" providerId="AD" clId="Web-{1EAA095B-AE34-500E-57CE-1304664527BA}" dt="2024-09-26T09:06:11.404" v="59"/>
        <pc:sldMkLst>
          <pc:docMk/>
          <pc:sldMk cId="1488669191" sldId="297"/>
        </pc:sldMkLst>
        <pc:spChg chg="mod">
          <ac:chgData name="林書婷" userId="S::611410139@office365.ccu.edu.tw::8788e655-d77f-483d-b45f-10756f9df323" providerId="AD" clId="Web-{1EAA095B-AE34-500E-57CE-1304664527BA}" dt="2024-09-26T09:04:02.633" v="29" actId="1076"/>
          <ac:spMkLst>
            <pc:docMk/>
            <pc:sldMk cId="1488669191" sldId="297"/>
            <ac:spMk id="2" creationId="{3F56D24E-FE1E-E260-4915-2CE459B0149B}"/>
          </ac:spMkLst>
        </pc:spChg>
        <pc:grpChg chg="del">
          <ac:chgData name="林書婷" userId="S::611410139@office365.ccu.edu.tw::8788e655-d77f-483d-b45f-10756f9df323" providerId="AD" clId="Web-{1EAA095B-AE34-500E-57CE-1304664527BA}" dt="2024-09-26T09:03:55.633" v="27"/>
          <ac:grpSpMkLst>
            <pc:docMk/>
            <pc:sldMk cId="1488669191" sldId="297"/>
            <ac:grpSpMk id="24" creationId="{E8595DE9-E20C-9644-02BF-69F406BCFD8A}"/>
          </ac:grpSpMkLst>
        </pc:grpChg>
        <pc:graphicFrameChg chg="mod">
          <ac:chgData name="林書婷" userId="S::611410139@office365.ccu.edu.tw::8788e655-d77f-483d-b45f-10756f9df323" providerId="AD" clId="Web-{1EAA095B-AE34-500E-57CE-1304664527BA}" dt="2024-09-26T09:04:04.618" v="30" actId="1076"/>
          <ac:graphicFrameMkLst>
            <pc:docMk/>
            <pc:sldMk cId="1488669191" sldId="297"/>
            <ac:graphicFrameMk id="3" creationId="{6EB35DD0-6999-64CA-10AB-CFA574C06CD9}"/>
          </ac:graphicFrameMkLst>
        </pc:graphicFrameChg>
      </pc:sldChg>
      <pc:sldChg chg="ord">
        <pc:chgData name="林書婷" userId="S::611410139@office365.ccu.edu.tw::8788e655-d77f-483d-b45f-10756f9df323" providerId="AD" clId="Web-{1EAA095B-AE34-500E-57CE-1304664527BA}" dt="2024-09-26T09:03:46.648" v="24"/>
        <pc:sldMkLst>
          <pc:docMk/>
          <pc:sldMk cId="4215742713" sldId="310"/>
        </pc:sldMkLst>
      </pc:sldChg>
      <pc:sldChg chg="del">
        <pc:chgData name="林書婷" userId="S::611410139@office365.ccu.edu.tw::8788e655-d77f-483d-b45f-10756f9df323" providerId="AD" clId="Web-{1EAA095B-AE34-500E-57CE-1304664527BA}" dt="2024-09-26T09:03:42.086" v="23"/>
        <pc:sldMkLst>
          <pc:docMk/>
          <pc:sldMk cId="1303187413" sldId="312"/>
        </pc:sldMkLst>
      </pc:sldChg>
      <pc:sldChg chg="del">
        <pc:chgData name="林書婷" userId="S::611410139@office365.ccu.edu.tw::8788e655-d77f-483d-b45f-10756f9df323" providerId="AD" clId="Web-{1EAA095B-AE34-500E-57CE-1304664527BA}" dt="2024-09-26T09:03:34.679" v="21"/>
        <pc:sldMkLst>
          <pc:docMk/>
          <pc:sldMk cId="3955153430" sldId="345"/>
        </pc:sldMkLst>
      </pc:sldChg>
      <pc:sldChg chg="del">
        <pc:chgData name="林書婷" userId="S::611410139@office365.ccu.edu.tw::8788e655-d77f-483d-b45f-10756f9df323" providerId="AD" clId="Web-{1EAA095B-AE34-500E-57CE-1304664527BA}" dt="2024-09-26T09:03:17.554" v="18"/>
        <pc:sldMkLst>
          <pc:docMk/>
          <pc:sldMk cId="1785729673" sldId="347"/>
        </pc:sldMkLst>
      </pc:sldChg>
      <pc:sldChg chg="new">
        <pc:chgData name="林書婷" userId="S::611410139@office365.ccu.edu.tw::8788e655-d77f-483d-b45f-10756f9df323" providerId="AD" clId="Web-{1EAA095B-AE34-500E-57CE-1304664527BA}" dt="2024-09-26T08:56:56.774" v="8"/>
        <pc:sldMkLst>
          <pc:docMk/>
          <pc:sldMk cId="4044843685" sldId="351"/>
        </pc:sldMkLst>
      </pc:sldChg>
      <pc:sldChg chg="new">
        <pc:chgData name="林書婷" userId="S::611410139@office365.ccu.edu.tw::8788e655-d77f-483d-b45f-10756f9df323" providerId="AD" clId="Web-{1EAA095B-AE34-500E-57CE-1304664527BA}" dt="2024-09-26T08:56:58.868" v="9"/>
        <pc:sldMkLst>
          <pc:docMk/>
          <pc:sldMk cId="3209362257" sldId="352"/>
        </pc:sldMkLst>
      </pc:sldChg>
      <pc:sldChg chg="new">
        <pc:chgData name="林書婷" userId="S::611410139@office365.ccu.edu.tw::8788e655-d77f-483d-b45f-10756f9df323" providerId="AD" clId="Web-{1EAA095B-AE34-500E-57CE-1304664527BA}" dt="2024-09-26T08:57:00.649" v="10"/>
        <pc:sldMkLst>
          <pc:docMk/>
          <pc:sldMk cId="2021779078" sldId="353"/>
        </pc:sldMkLst>
      </pc:sldChg>
      <pc:sldChg chg="new del">
        <pc:chgData name="林書婷" userId="S::611410139@office365.ccu.edu.tw::8788e655-d77f-483d-b45f-10756f9df323" providerId="AD" clId="Web-{1EAA095B-AE34-500E-57CE-1304664527BA}" dt="2024-09-26T09:02:53.600" v="12"/>
        <pc:sldMkLst>
          <pc:docMk/>
          <pc:sldMk cId="1265481116" sldId="354"/>
        </pc:sldMkLst>
      </pc:sldChg>
      <pc:sldChg chg="addSp delSp modSp add replId modNotes">
        <pc:chgData name="林書婷" userId="S::611410139@office365.ccu.edu.tw::8788e655-d77f-483d-b45f-10756f9df323" providerId="AD" clId="Web-{1EAA095B-AE34-500E-57CE-1304664527BA}" dt="2024-09-26T09:05:24.168" v="56" actId="1076"/>
        <pc:sldMkLst>
          <pc:docMk/>
          <pc:sldMk cId="3920950046" sldId="354"/>
        </pc:sldMkLst>
        <pc:spChg chg="add mod">
          <ac:chgData name="林書婷" userId="S::611410139@office365.ccu.edu.tw::8788e655-d77f-483d-b45f-10756f9df323" providerId="AD" clId="Web-{1EAA095B-AE34-500E-57CE-1304664527BA}" dt="2024-09-26T09:05:16.964" v="55" actId="1076"/>
          <ac:spMkLst>
            <pc:docMk/>
            <pc:sldMk cId="3920950046" sldId="354"/>
            <ac:spMk id="6" creationId="{A632CECE-9804-C3EE-C2EA-5351E46977CD}"/>
          </ac:spMkLst>
        </pc:spChg>
        <pc:grpChg chg="mod">
          <ac:chgData name="林書婷" userId="S::611410139@office365.ccu.edu.tw::8788e655-d77f-483d-b45f-10756f9df323" providerId="AD" clId="Web-{1EAA095B-AE34-500E-57CE-1304664527BA}" dt="2024-09-26T09:05:24.168" v="56" actId="1076"/>
          <ac:grpSpMkLst>
            <pc:docMk/>
            <pc:sldMk cId="3920950046" sldId="354"/>
            <ac:grpSpMk id="24" creationId="{E8595DE9-E20C-9644-02BF-69F406BCFD8A}"/>
          </ac:grpSpMkLst>
        </pc:grpChg>
        <pc:graphicFrameChg chg="del">
          <ac:chgData name="林書婷" userId="S::611410139@office365.ccu.edu.tw::8788e655-d77f-483d-b45f-10756f9df323" providerId="AD" clId="Web-{1EAA095B-AE34-500E-57CE-1304664527BA}" dt="2024-09-26T09:05:07.433" v="48"/>
          <ac:graphicFrameMkLst>
            <pc:docMk/>
            <pc:sldMk cId="3920950046" sldId="354"/>
            <ac:graphicFrameMk id="3" creationId="{6EB35DD0-6999-64CA-10AB-CFA574C06CD9}"/>
          </ac:graphicFrameMkLst>
        </pc:graphicFrameChg>
      </pc:sldChg>
    </pc:docChg>
  </pc:docChgLst>
  <pc:docChgLst>
    <pc:chgData name="林書婷" userId="S::611410139@office365.ccu.edu.tw::8788e655-d77f-483d-b45f-10756f9df323" providerId="AD" clId="Web-{E900EC27-D97F-6B6D-C764-8FDFDC3F872E}"/>
    <pc:docChg chg="modSld">
      <pc:chgData name="林書婷" userId="S::611410139@office365.ccu.edu.tw::8788e655-d77f-483d-b45f-10756f9df323" providerId="AD" clId="Web-{E900EC27-D97F-6B6D-C764-8FDFDC3F872E}" dt="2024-09-24T06:53:59.726" v="38"/>
      <pc:docMkLst>
        <pc:docMk/>
      </pc:docMkLst>
      <pc:sldChg chg="modNotes">
        <pc:chgData name="林書婷" userId="S::611410139@office365.ccu.edu.tw::8788e655-d77f-483d-b45f-10756f9df323" providerId="AD" clId="Web-{E900EC27-D97F-6B6D-C764-8FDFDC3F872E}" dt="2024-09-24T06:52:13.176" v="15"/>
        <pc:sldMkLst>
          <pc:docMk/>
          <pc:sldMk cId="2131480701" sldId="257"/>
        </pc:sldMkLst>
      </pc:sldChg>
      <pc:sldChg chg="modNotes">
        <pc:chgData name="林書婷" userId="S::611410139@office365.ccu.edu.tw::8788e655-d77f-483d-b45f-10756f9df323" providerId="AD" clId="Web-{E900EC27-D97F-6B6D-C764-8FDFDC3F872E}" dt="2024-09-24T06:52:47.396" v="18"/>
        <pc:sldMkLst>
          <pc:docMk/>
          <pc:sldMk cId="2846182373" sldId="258"/>
        </pc:sldMkLst>
      </pc:sldChg>
      <pc:sldChg chg="modNotes">
        <pc:chgData name="林書婷" userId="S::611410139@office365.ccu.edu.tw::8788e655-d77f-483d-b45f-10756f9df323" providerId="AD" clId="Web-{E900EC27-D97F-6B6D-C764-8FDFDC3F872E}" dt="2024-09-24T06:53:59.726" v="38"/>
        <pc:sldMkLst>
          <pc:docMk/>
          <pc:sldMk cId="1637503341" sldId="283"/>
        </pc:sldMkLst>
      </pc:sldChg>
    </pc:docChg>
  </pc:docChgLst>
  <pc:docChgLst>
    <pc:chgData name="林書婷" userId="8788e655-d77f-483d-b45f-10756f9df323" providerId="ADAL" clId="{4CABE1EF-DAB1-4E42-9F9B-653A39ECE74B}"/>
    <pc:docChg chg="undo redo custSel addSld delSld modSld sldOrd modMainMaster addSection delSection modSection">
      <pc:chgData name="林書婷" userId="8788e655-d77f-483d-b45f-10756f9df323" providerId="ADAL" clId="{4CABE1EF-DAB1-4E42-9F9B-653A39ECE74B}" dt="2024-10-09T03:38:24.663" v="61406" actId="20577"/>
      <pc:docMkLst>
        <pc:docMk/>
      </pc:docMkLst>
      <pc:sldChg chg="addSp delSp modSp mod modNotesTx">
        <pc:chgData name="林書婷" userId="8788e655-d77f-483d-b45f-10756f9df323" providerId="ADAL" clId="{4CABE1EF-DAB1-4E42-9F9B-653A39ECE74B}" dt="2024-10-09T03:38:24.663" v="61406" actId="20577"/>
        <pc:sldMkLst>
          <pc:docMk/>
          <pc:sldMk cId="2131480701" sldId="257"/>
        </pc:sldMkLst>
        <pc:spChg chg="mod">
          <ac:chgData name="林書婷" userId="8788e655-d77f-483d-b45f-10756f9df323" providerId="ADAL" clId="{4CABE1EF-DAB1-4E42-9F9B-653A39ECE74B}" dt="2024-10-09T03:38:00.045" v="61384" actId="20577"/>
          <ac:spMkLst>
            <pc:docMk/>
            <pc:sldMk cId="2131480701" sldId="257"/>
            <ac:spMk id="2" creationId="{EE23439D-1105-FBE4-EEED-5837E829B9A2}"/>
          </ac:spMkLst>
        </pc:spChg>
        <pc:spChg chg="mod">
          <ac:chgData name="林書婷" userId="8788e655-d77f-483d-b45f-10756f9df323" providerId="ADAL" clId="{4CABE1EF-DAB1-4E42-9F9B-653A39ECE74B}" dt="2024-10-09T03:38:24.663" v="61406" actId="20577"/>
          <ac:spMkLst>
            <pc:docMk/>
            <pc:sldMk cId="2131480701" sldId="257"/>
            <ac:spMk id="3" creationId="{679A74EB-52D0-A699-B966-022DA5A11306}"/>
          </ac:spMkLst>
        </pc:spChg>
        <pc:spChg chg="mod">
          <ac:chgData name="林書婷" userId="8788e655-d77f-483d-b45f-10756f9df323" providerId="ADAL" clId="{4CABE1EF-DAB1-4E42-9F9B-653A39ECE74B}" dt="2024-09-14T17:26:57.502" v="16050" actId="1035"/>
          <ac:spMkLst>
            <pc:docMk/>
            <pc:sldMk cId="2131480701" sldId="257"/>
            <ac:spMk id="4" creationId="{68B1BA8E-833D-9FA9-3445-A1464D4C776A}"/>
          </ac:spMkLst>
        </pc:spChg>
        <pc:spChg chg="add del mod">
          <ac:chgData name="林書婷" userId="8788e655-d77f-483d-b45f-10756f9df323" providerId="ADAL" clId="{4CABE1EF-DAB1-4E42-9F9B-653A39ECE74B}" dt="2024-09-26T13:35:51.111" v="47919"/>
          <ac:spMkLst>
            <pc:docMk/>
            <pc:sldMk cId="2131480701" sldId="257"/>
            <ac:spMk id="5" creationId="{2C08C538-8A47-3E42-D8F7-15394D075E1A}"/>
          </ac:spMkLst>
        </pc:spChg>
        <pc:spChg chg="add del mod">
          <ac:chgData name="林書婷" userId="8788e655-d77f-483d-b45f-10756f9df323" providerId="ADAL" clId="{4CABE1EF-DAB1-4E42-9F9B-653A39ECE74B}" dt="2024-09-12T09:05:32.522" v="7288" actId="478"/>
          <ac:spMkLst>
            <pc:docMk/>
            <pc:sldMk cId="2131480701" sldId="257"/>
            <ac:spMk id="6" creationId="{6DDAC99B-C500-EBD4-CF2F-57DAC6A30ED2}"/>
          </ac:spMkLst>
        </pc:spChg>
        <pc:spChg chg="mod">
          <ac:chgData name="林書婷" userId="8788e655-d77f-483d-b45f-10756f9df323" providerId="ADAL" clId="{4CABE1EF-DAB1-4E42-9F9B-653A39ECE74B}" dt="2024-09-12T09:06:05.867" v="7300" actId="1076"/>
          <ac:spMkLst>
            <pc:docMk/>
            <pc:sldMk cId="2131480701" sldId="257"/>
            <ac:spMk id="10" creationId="{69C000FC-9AA5-9F3E-A17B-C6E18A6364A2}"/>
          </ac:spMkLst>
        </pc:spChg>
        <pc:picChg chg="del">
          <ac:chgData name="林書婷" userId="8788e655-d77f-483d-b45f-10756f9df323" providerId="ADAL" clId="{4CABE1EF-DAB1-4E42-9F9B-653A39ECE74B}" dt="2024-09-12T09:01:46.413" v="7229" actId="478"/>
          <ac:picMkLst>
            <pc:docMk/>
            <pc:sldMk cId="2131480701" sldId="257"/>
            <ac:picMk id="4102" creationId="{76DC61D8-B7B2-F88F-ED74-81D4EAD343AE}"/>
          </ac:picMkLst>
        </pc:picChg>
      </pc:sldChg>
      <pc:sldChg chg="modSp mod setBg">
        <pc:chgData name="林書婷" userId="8788e655-d77f-483d-b45f-10756f9df323" providerId="ADAL" clId="{4CABE1EF-DAB1-4E42-9F9B-653A39ECE74B}" dt="2024-10-07T15:10:30.036" v="59044" actId="20577"/>
        <pc:sldMkLst>
          <pc:docMk/>
          <pc:sldMk cId="2846182373" sldId="258"/>
        </pc:sldMkLst>
        <pc:spChg chg="mod">
          <ac:chgData name="林書婷" userId="8788e655-d77f-483d-b45f-10756f9df323" providerId="ADAL" clId="{4CABE1EF-DAB1-4E42-9F9B-653A39ECE74B}" dt="2024-10-03T18:31:38.568" v="52611" actId="1076"/>
          <ac:spMkLst>
            <pc:docMk/>
            <pc:sldMk cId="2846182373" sldId="258"/>
            <ac:spMk id="2" creationId="{4082615D-6C61-5E15-ACD1-93C2A150D891}"/>
          </ac:spMkLst>
        </pc:spChg>
        <pc:spChg chg="mod">
          <ac:chgData name="林書婷" userId="8788e655-d77f-483d-b45f-10756f9df323" providerId="ADAL" clId="{4CABE1EF-DAB1-4E42-9F9B-653A39ECE74B}" dt="2024-10-03T18:31:45.756" v="52612" actId="1076"/>
          <ac:spMkLst>
            <pc:docMk/>
            <pc:sldMk cId="2846182373" sldId="258"/>
            <ac:spMk id="3" creationId="{6A83BE24-240E-FDF5-F541-E4A440A85CF4}"/>
          </ac:spMkLst>
        </pc:spChg>
        <pc:spChg chg="mod">
          <ac:chgData name="林書婷" userId="8788e655-d77f-483d-b45f-10756f9df323" providerId="ADAL" clId="{4CABE1EF-DAB1-4E42-9F9B-653A39ECE74B}" dt="2024-10-07T15:10:30.036" v="59044" actId="20577"/>
          <ac:spMkLst>
            <pc:docMk/>
            <pc:sldMk cId="2846182373" sldId="258"/>
            <ac:spMk id="10" creationId="{E38D49CC-F954-3844-9D6B-50674C42125A}"/>
          </ac:spMkLst>
        </pc:spChg>
      </pc:sldChg>
      <pc:sldChg chg="modSp mod setBg">
        <pc:chgData name="林書婷" userId="8788e655-d77f-483d-b45f-10756f9df323" providerId="ADAL" clId="{4CABE1EF-DAB1-4E42-9F9B-653A39ECE74B}" dt="2024-10-07T15:10:32.910" v="59045" actId="20577"/>
        <pc:sldMkLst>
          <pc:docMk/>
          <pc:sldMk cId="237845375" sldId="259"/>
        </pc:sldMkLst>
        <pc:spChg chg="mod">
          <ac:chgData name="林書婷" userId="8788e655-d77f-483d-b45f-10756f9df323" providerId="ADAL" clId="{4CABE1EF-DAB1-4E42-9F9B-653A39ECE74B}" dt="2024-10-07T15:10:32.910" v="59045" actId="20577"/>
          <ac:spMkLst>
            <pc:docMk/>
            <pc:sldMk cId="237845375" sldId="259"/>
            <ac:spMk id="7" creationId="{20165BBA-700F-7B11-A178-01F12EBF75C7}"/>
          </ac:spMkLst>
        </pc:spChg>
      </pc:sldChg>
      <pc:sldChg chg="addSp delSp modSp mod ord modShow modNotesTx">
        <pc:chgData name="林書婷" userId="8788e655-d77f-483d-b45f-10756f9df323" providerId="ADAL" clId="{4CABE1EF-DAB1-4E42-9F9B-653A39ECE74B}" dt="2024-09-25T04:38:33.152" v="47417" actId="20578"/>
        <pc:sldMkLst>
          <pc:docMk/>
          <pc:sldMk cId="1968431421" sldId="261"/>
        </pc:sldMkLst>
        <pc:spChg chg="mod">
          <ac:chgData name="林書婷" userId="8788e655-d77f-483d-b45f-10756f9df323" providerId="ADAL" clId="{4CABE1EF-DAB1-4E42-9F9B-653A39ECE74B}" dt="2024-09-10T06:39:23.012" v="5765" actId="20577"/>
          <ac:spMkLst>
            <pc:docMk/>
            <pc:sldMk cId="1968431421" sldId="261"/>
            <ac:spMk id="2" creationId="{A7A202EF-3BC3-B2F7-4C8E-79B49D3F6A37}"/>
          </ac:spMkLst>
        </pc:spChg>
        <pc:spChg chg="mod">
          <ac:chgData name="林書婷" userId="8788e655-d77f-483d-b45f-10756f9df323" providerId="ADAL" clId="{4CABE1EF-DAB1-4E42-9F9B-653A39ECE74B}" dt="2024-09-08T09:44:08.279" v="840" actId="6549"/>
          <ac:spMkLst>
            <pc:docMk/>
            <pc:sldMk cId="1968431421" sldId="261"/>
            <ac:spMk id="3" creationId="{D8790420-2DCF-4F0F-0274-1D0A4F21C824}"/>
          </ac:spMkLst>
        </pc:spChg>
        <pc:spChg chg="mod">
          <ac:chgData name="林書婷" userId="8788e655-d77f-483d-b45f-10756f9df323" providerId="ADAL" clId="{4CABE1EF-DAB1-4E42-9F9B-653A39ECE74B}" dt="2024-09-08T09:46:55.826" v="926"/>
          <ac:spMkLst>
            <pc:docMk/>
            <pc:sldMk cId="1968431421" sldId="261"/>
            <ac:spMk id="4" creationId="{CC4B5310-67FB-97C0-8CE4-612C43FF7F96}"/>
          </ac:spMkLst>
        </pc:spChg>
        <pc:spChg chg="add del mod">
          <ac:chgData name="林書婷" userId="8788e655-d77f-483d-b45f-10756f9df323" providerId="ADAL" clId="{4CABE1EF-DAB1-4E42-9F9B-653A39ECE74B}" dt="2024-09-10T07:01:39.852" v="6099" actId="478"/>
          <ac:spMkLst>
            <pc:docMk/>
            <pc:sldMk cId="1968431421" sldId="261"/>
            <ac:spMk id="6" creationId="{805FF67E-7B3F-F7DB-5803-4A5D82883231}"/>
          </ac:spMkLst>
        </pc:spChg>
        <pc:spChg chg="add del mod">
          <ac:chgData name="林書婷" userId="8788e655-d77f-483d-b45f-10756f9df323" providerId="ADAL" clId="{4CABE1EF-DAB1-4E42-9F9B-653A39ECE74B}" dt="2024-09-10T07:01:42.017" v="6100" actId="478"/>
          <ac:spMkLst>
            <pc:docMk/>
            <pc:sldMk cId="1968431421" sldId="261"/>
            <ac:spMk id="7" creationId="{59839250-5F80-3A76-081B-E5B035C12B5B}"/>
          </ac:spMkLst>
        </pc:spChg>
        <pc:spChg chg="mod">
          <ac:chgData name="林書婷" userId="8788e655-d77f-483d-b45f-10756f9df323" providerId="ADAL" clId="{4CABE1EF-DAB1-4E42-9F9B-653A39ECE74B}" dt="2024-09-08T09:45:51.133" v="921" actId="14100"/>
          <ac:spMkLst>
            <pc:docMk/>
            <pc:sldMk cId="1968431421" sldId="261"/>
            <ac:spMk id="9" creationId="{9101E615-A091-4114-1C7D-1A037625AE5B}"/>
          </ac:spMkLst>
        </pc:spChg>
        <pc:spChg chg="mod">
          <ac:chgData name="林書婷" userId="8788e655-d77f-483d-b45f-10756f9df323" providerId="ADAL" clId="{4CABE1EF-DAB1-4E42-9F9B-653A39ECE74B}" dt="2024-09-08T08:28:51.315" v="752" actId="1076"/>
          <ac:spMkLst>
            <pc:docMk/>
            <pc:sldMk cId="1968431421" sldId="261"/>
            <ac:spMk id="10" creationId="{9718FD1B-A5A6-186A-DA71-0F1321544649}"/>
          </ac:spMkLst>
        </pc:spChg>
        <pc:picChg chg="add mod">
          <ac:chgData name="林書婷" userId="8788e655-d77f-483d-b45f-10756f9df323" providerId="ADAL" clId="{4CABE1EF-DAB1-4E42-9F9B-653A39ECE74B}" dt="2024-09-10T07:05:04.512" v="6140" actId="1076"/>
          <ac:picMkLst>
            <pc:docMk/>
            <pc:sldMk cId="1968431421" sldId="261"/>
            <ac:picMk id="8" creationId="{0D9BF4B1-54E1-5F8C-C827-7B8E1C9755CD}"/>
          </ac:picMkLst>
        </pc:picChg>
      </pc:sldChg>
      <pc:sldChg chg="addSp delSp modSp mod ord modShow modNotesTx">
        <pc:chgData name="林書婷" userId="8788e655-d77f-483d-b45f-10756f9df323" providerId="ADAL" clId="{4CABE1EF-DAB1-4E42-9F9B-653A39ECE74B}" dt="2024-09-25T04:38:33.152" v="47417" actId="20578"/>
        <pc:sldMkLst>
          <pc:docMk/>
          <pc:sldMk cId="37938527" sldId="263"/>
        </pc:sldMkLst>
        <pc:spChg chg="mod">
          <ac:chgData name="林書婷" userId="8788e655-d77f-483d-b45f-10756f9df323" providerId="ADAL" clId="{4CABE1EF-DAB1-4E42-9F9B-653A39ECE74B}" dt="2024-09-10T07:09:13.167" v="6157" actId="1076"/>
          <ac:spMkLst>
            <pc:docMk/>
            <pc:sldMk cId="37938527" sldId="263"/>
            <ac:spMk id="2" creationId="{FA700686-B43C-8E93-0039-29A7A066C00F}"/>
          </ac:spMkLst>
        </pc:spChg>
        <pc:spChg chg="mod">
          <ac:chgData name="林書婷" userId="8788e655-d77f-483d-b45f-10756f9df323" providerId="ADAL" clId="{4CABE1EF-DAB1-4E42-9F9B-653A39ECE74B}" dt="2024-09-08T09:42:31.860" v="815" actId="1076"/>
          <ac:spMkLst>
            <pc:docMk/>
            <pc:sldMk cId="37938527" sldId="263"/>
            <ac:spMk id="3" creationId="{2CFA1F9A-A272-6C16-C2E7-759AB925E370}"/>
          </ac:spMkLst>
        </pc:spChg>
        <pc:spChg chg="mod">
          <ac:chgData name="林書婷" userId="8788e655-d77f-483d-b45f-10756f9df323" providerId="ADAL" clId="{4CABE1EF-DAB1-4E42-9F9B-653A39ECE74B}" dt="2024-09-08T09:42:13.128" v="810" actId="20577"/>
          <ac:spMkLst>
            <pc:docMk/>
            <pc:sldMk cId="37938527" sldId="263"/>
            <ac:spMk id="4" creationId="{95E5D8B5-0DCC-40EB-A47B-04E42EFF9605}"/>
          </ac:spMkLst>
        </pc:spChg>
        <pc:spChg chg="add del mod">
          <ac:chgData name="林書婷" userId="8788e655-d77f-483d-b45f-10756f9df323" providerId="ADAL" clId="{4CABE1EF-DAB1-4E42-9F9B-653A39ECE74B}" dt="2024-09-10T07:25:44.549" v="6364" actId="478"/>
          <ac:spMkLst>
            <pc:docMk/>
            <pc:sldMk cId="37938527" sldId="263"/>
            <ac:spMk id="6" creationId="{D50AC509-7128-D157-F752-5F5166B66105}"/>
          </ac:spMkLst>
        </pc:spChg>
      </pc:sldChg>
      <pc:sldChg chg="addSp modSp mod ord modShow modNotesTx">
        <pc:chgData name="林書婷" userId="8788e655-d77f-483d-b45f-10756f9df323" providerId="ADAL" clId="{4CABE1EF-DAB1-4E42-9F9B-653A39ECE74B}" dt="2024-10-03T16:53:37.625" v="51023" actId="20578"/>
        <pc:sldMkLst>
          <pc:docMk/>
          <pc:sldMk cId="442577970" sldId="264"/>
        </pc:sldMkLst>
        <pc:spChg chg="mod">
          <ac:chgData name="林書婷" userId="8788e655-d77f-483d-b45f-10756f9df323" providerId="ADAL" clId="{4CABE1EF-DAB1-4E42-9F9B-653A39ECE74B}" dt="2024-09-23T07:33:57.765" v="33600" actId="403"/>
          <ac:spMkLst>
            <pc:docMk/>
            <pc:sldMk cId="442577970" sldId="264"/>
            <ac:spMk id="2" creationId="{0851DBE8-3A05-B91B-AE33-10588AF04BE2}"/>
          </ac:spMkLst>
        </pc:spChg>
        <pc:spChg chg="mod">
          <ac:chgData name="林書婷" userId="8788e655-d77f-483d-b45f-10756f9df323" providerId="ADAL" clId="{4CABE1EF-DAB1-4E42-9F9B-653A39ECE74B}" dt="2024-09-08T10:14:07.836" v="1397" actId="1076"/>
          <ac:spMkLst>
            <pc:docMk/>
            <pc:sldMk cId="442577970" sldId="264"/>
            <ac:spMk id="3" creationId="{595D9A30-2D39-AA9E-0525-C31EF69B8308}"/>
          </ac:spMkLst>
        </pc:spChg>
        <pc:spChg chg="mod">
          <ac:chgData name="林書婷" userId="8788e655-d77f-483d-b45f-10756f9df323" providerId="ADAL" clId="{4CABE1EF-DAB1-4E42-9F9B-653A39ECE74B}" dt="2024-09-08T10:13:17.531" v="1368" actId="20577"/>
          <ac:spMkLst>
            <pc:docMk/>
            <pc:sldMk cId="442577970" sldId="264"/>
            <ac:spMk id="4" creationId="{A7B6B9BF-79A5-86ED-F66B-6F13D12C4A45}"/>
          </ac:spMkLst>
        </pc:spChg>
        <pc:picChg chg="add mod modCrop">
          <ac:chgData name="林書婷" userId="8788e655-d77f-483d-b45f-10756f9df323" providerId="ADAL" clId="{4CABE1EF-DAB1-4E42-9F9B-653A39ECE74B}" dt="2024-09-08T10:15:13.850" v="1409" actId="1076"/>
          <ac:picMkLst>
            <pc:docMk/>
            <pc:sldMk cId="442577970" sldId="264"/>
            <ac:picMk id="6" creationId="{F6CF4F76-1439-BB7A-640A-96040C61A8CB}"/>
          </ac:picMkLst>
        </pc:picChg>
        <pc:picChg chg="mod modCrop">
          <ac:chgData name="林書婷" userId="8788e655-d77f-483d-b45f-10756f9df323" providerId="ADAL" clId="{4CABE1EF-DAB1-4E42-9F9B-653A39ECE74B}" dt="2024-09-13T17:13:16.576" v="14298"/>
          <ac:picMkLst>
            <pc:docMk/>
            <pc:sldMk cId="442577970" sldId="264"/>
            <ac:picMk id="8" creationId="{99693957-E5A5-4968-D73A-B0A1D47542F8}"/>
          </ac:picMkLst>
        </pc:picChg>
      </pc:sldChg>
      <pc:sldChg chg="addSp delSp modSp del mod modNotesTx">
        <pc:chgData name="林書婷" userId="8788e655-d77f-483d-b45f-10756f9df323" providerId="ADAL" clId="{4CABE1EF-DAB1-4E42-9F9B-653A39ECE74B}" dt="2024-09-08T10:05:18.329" v="1235" actId="2696"/>
        <pc:sldMkLst>
          <pc:docMk/>
          <pc:sldMk cId="16670139" sldId="266"/>
        </pc:sldMkLst>
        <pc:spChg chg="mod">
          <ac:chgData name="林書婷" userId="8788e655-d77f-483d-b45f-10756f9df323" providerId="ADAL" clId="{4CABE1EF-DAB1-4E42-9F9B-653A39ECE74B}" dt="2024-09-08T09:50:53.168" v="1011" actId="1076"/>
          <ac:spMkLst>
            <pc:docMk/>
            <pc:sldMk cId="16670139" sldId="266"/>
            <ac:spMk id="2" creationId="{7002706C-695F-0556-9434-71A3536AE526}"/>
          </ac:spMkLst>
        </pc:spChg>
        <pc:spChg chg="mod">
          <ac:chgData name="林書婷" userId="8788e655-d77f-483d-b45f-10756f9df323" providerId="ADAL" clId="{4CABE1EF-DAB1-4E42-9F9B-653A39ECE74B}" dt="2024-09-08T09:55:20.956" v="1046" actId="1076"/>
          <ac:spMkLst>
            <pc:docMk/>
            <pc:sldMk cId="16670139" sldId="266"/>
            <ac:spMk id="3" creationId="{6EE9D078-43A2-A5A1-EB23-3C8FEB0BA939}"/>
          </ac:spMkLst>
        </pc:spChg>
        <pc:spChg chg="mod">
          <ac:chgData name="林書婷" userId="8788e655-d77f-483d-b45f-10756f9df323" providerId="ADAL" clId="{4CABE1EF-DAB1-4E42-9F9B-653A39ECE74B}" dt="2024-09-08T09:48:11.050" v="950"/>
          <ac:spMkLst>
            <pc:docMk/>
            <pc:sldMk cId="16670139" sldId="266"/>
            <ac:spMk id="4" creationId="{F9673957-1C28-CE9B-1C12-A052853652DE}"/>
          </ac:spMkLst>
        </pc:spChg>
        <pc:spChg chg="add mod">
          <ac:chgData name="林書婷" userId="8788e655-d77f-483d-b45f-10756f9df323" providerId="ADAL" clId="{4CABE1EF-DAB1-4E42-9F9B-653A39ECE74B}" dt="2024-09-08T10:05:15.822" v="1234" actId="21"/>
          <ac:spMkLst>
            <pc:docMk/>
            <pc:sldMk cId="16670139" sldId="266"/>
            <ac:spMk id="8" creationId="{E3E2A5F5-C5AF-4004-F69F-64EA58789E44}"/>
          </ac:spMkLst>
        </pc:spChg>
        <pc:picChg chg="del mod">
          <ac:chgData name="林書婷" userId="8788e655-d77f-483d-b45f-10756f9df323" providerId="ADAL" clId="{4CABE1EF-DAB1-4E42-9F9B-653A39ECE74B}" dt="2024-09-07T18:44:15.320" v="24" actId="21"/>
          <ac:picMkLst>
            <pc:docMk/>
            <pc:sldMk cId="16670139" sldId="266"/>
            <ac:picMk id="6" creationId="{937B920F-31AE-7D1C-7533-7D7584F3DB59}"/>
          </ac:picMkLst>
        </pc:picChg>
        <pc:picChg chg="add del mod">
          <ac:chgData name="林書婷" userId="8788e655-d77f-483d-b45f-10756f9df323" providerId="ADAL" clId="{4CABE1EF-DAB1-4E42-9F9B-653A39ECE74B}" dt="2024-09-08T09:54:58.507" v="1037" actId="478"/>
          <ac:picMkLst>
            <pc:docMk/>
            <pc:sldMk cId="16670139" sldId="266"/>
            <ac:picMk id="7" creationId="{1B64D5F7-1BDC-F754-603B-2EE4483F85BD}"/>
          </ac:picMkLst>
        </pc:picChg>
        <pc:picChg chg="add mod">
          <ac:chgData name="林書婷" userId="8788e655-d77f-483d-b45f-10756f9df323" providerId="ADAL" clId="{4CABE1EF-DAB1-4E42-9F9B-653A39ECE74B}" dt="2024-09-08T09:55:17.074" v="1045" actId="1076"/>
          <ac:picMkLst>
            <pc:docMk/>
            <pc:sldMk cId="16670139" sldId="266"/>
            <ac:picMk id="9" creationId="{961D12FD-7E8B-FA5B-F4F4-46A5ED0A19D8}"/>
          </ac:picMkLst>
        </pc:picChg>
      </pc:sldChg>
      <pc:sldChg chg="addSp delSp modSp mod ord modNotesTx">
        <pc:chgData name="林書婷" userId="8788e655-d77f-483d-b45f-10756f9df323" providerId="ADAL" clId="{4CABE1EF-DAB1-4E42-9F9B-653A39ECE74B}" dt="2024-10-07T16:24:49.322" v="59538" actId="20577"/>
        <pc:sldMkLst>
          <pc:docMk/>
          <pc:sldMk cId="4008615694" sldId="267"/>
        </pc:sldMkLst>
        <pc:spChg chg="del mod">
          <ac:chgData name="林書婷" userId="8788e655-d77f-483d-b45f-10756f9df323" providerId="ADAL" clId="{4CABE1EF-DAB1-4E42-9F9B-653A39ECE74B}" dt="2024-10-03T17:27:02.099" v="51243" actId="478"/>
          <ac:spMkLst>
            <pc:docMk/>
            <pc:sldMk cId="4008615694" sldId="267"/>
            <ac:spMk id="2" creationId="{E8F03680-9CD7-F525-77A8-2F9639551E92}"/>
          </ac:spMkLst>
        </pc:spChg>
        <pc:spChg chg="mod">
          <ac:chgData name="林書婷" userId="8788e655-d77f-483d-b45f-10756f9df323" providerId="ADAL" clId="{4CABE1EF-DAB1-4E42-9F9B-653A39ECE74B}" dt="2024-10-04T18:28:57.682" v="56736" actId="1076"/>
          <ac:spMkLst>
            <pc:docMk/>
            <pc:sldMk cId="4008615694" sldId="267"/>
            <ac:spMk id="3" creationId="{2D7AEDF4-662D-7A53-F6F4-3A82A7DA4774}"/>
          </ac:spMkLst>
        </pc:spChg>
        <pc:spChg chg="mod">
          <ac:chgData name="林書婷" userId="8788e655-d77f-483d-b45f-10756f9df323" providerId="ADAL" clId="{4CABE1EF-DAB1-4E42-9F9B-653A39ECE74B}" dt="2024-09-09T08:26:07.521" v="5565" actId="20577"/>
          <ac:spMkLst>
            <pc:docMk/>
            <pc:sldMk cId="4008615694" sldId="267"/>
            <ac:spMk id="4" creationId="{AF0AD02A-DAEA-5E5E-FFA7-43D1C9D022FE}"/>
          </ac:spMkLst>
        </pc:spChg>
        <pc:spChg chg="add del mod">
          <ac:chgData name="林書婷" userId="8788e655-d77f-483d-b45f-10756f9df323" providerId="ADAL" clId="{4CABE1EF-DAB1-4E42-9F9B-653A39ECE74B}" dt="2024-10-03T17:27:04.777" v="51245" actId="478"/>
          <ac:spMkLst>
            <pc:docMk/>
            <pc:sldMk cId="4008615694" sldId="267"/>
            <ac:spMk id="15" creationId="{4B750B71-3F91-12AB-823B-64C0D442B033}"/>
          </ac:spMkLst>
        </pc:spChg>
        <pc:spChg chg="add mod">
          <ac:chgData name="林書婷" userId="8788e655-d77f-483d-b45f-10756f9df323" providerId="ADAL" clId="{4CABE1EF-DAB1-4E42-9F9B-653A39ECE74B}" dt="2024-10-03T17:27:06.067" v="51247" actId="20577"/>
          <ac:spMkLst>
            <pc:docMk/>
            <pc:sldMk cId="4008615694" sldId="267"/>
            <ac:spMk id="16" creationId="{80FE5752-B188-490D-DCE5-B575AA7CA2DA}"/>
          </ac:spMkLst>
        </pc:spChg>
        <pc:picChg chg="add del mod">
          <ac:chgData name="林書婷" userId="8788e655-d77f-483d-b45f-10756f9df323" providerId="ADAL" clId="{4CABE1EF-DAB1-4E42-9F9B-653A39ECE74B}" dt="2024-10-03T16:55:34.797" v="51029" actId="478"/>
          <ac:picMkLst>
            <pc:docMk/>
            <pc:sldMk cId="4008615694" sldId="267"/>
            <ac:picMk id="7" creationId="{B0CCBB81-D293-87C6-02E4-211A80EF5F65}"/>
          </ac:picMkLst>
        </pc:picChg>
        <pc:picChg chg="add del mod">
          <ac:chgData name="林書婷" userId="8788e655-d77f-483d-b45f-10756f9df323" providerId="ADAL" clId="{4CABE1EF-DAB1-4E42-9F9B-653A39ECE74B}" dt="2024-10-03T16:55:36.896" v="51030" actId="478"/>
          <ac:picMkLst>
            <pc:docMk/>
            <pc:sldMk cId="4008615694" sldId="267"/>
            <ac:picMk id="9" creationId="{C13C9F5E-DAD1-090A-9545-8C0403E205A1}"/>
          </ac:picMkLst>
        </pc:picChg>
        <pc:picChg chg="add del mod modCrop">
          <ac:chgData name="林書婷" userId="8788e655-d77f-483d-b45f-10756f9df323" providerId="ADAL" clId="{4CABE1EF-DAB1-4E42-9F9B-653A39ECE74B}" dt="2024-10-03T17:16:05.620" v="51177" actId="478"/>
          <ac:picMkLst>
            <pc:docMk/>
            <pc:sldMk cId="4008615694" sldId="267"/>
            <ac:picMk id="11" creationId="{AA9A7719-C0A8-5126-A1A6-C5FDC5582F5B}"/>
          </ac:picMkLst>
        </pc:picChg>
        <pc:picChg chg="add mod modCrop">
          <ac:chgData name="林書婷" userId="8788e655-d77f-483d-b45f-10756f9df323" providerId="ADAL" clId="{4CABE1EF-DAB1-4E42-9F9B-653A39ECE74B}" dt="2024-10-04T18:28:57.682" v="56736" actId="1076"/>
          <ac:picMkLst>
            <pc:docMk/>
            <pc:sldMk cId="4008615694" sldId="267"/>
            <ac:picMk id="13" creationId="{8FBE0B8D-B921-7C41-638C-885740F8957E}"/>
          </ac:picMkLst>
        </pc:picChg>
      </pc:sldChg>
      <pc:sldChg chg="modSp add mod ord modNotesTx">
        <pc:chgData name="林書婷" userId="8788e655-d77f-483d-b45f-10756f9df323" providerId="ADAL" clId="{4CABE1EF-DAB1-4E42-9F9B-653A39ECE74B}" dt="2024-10-07T15:30:19.121" v="59227" actId="255"/>
        <pc:sldMkLst>
          <pc:docMk/>
          <pc:sldMk cId="137805633" sldId="268"/>
        </pc:sldMkLst>
        <pc:spChg chg="mod">
          <ac:chgData name="林書婷" userId="8788e655-d77f-483d-b45f-10756f9df323" providerId="ADAL" clId="{4CABE1EF-DAB1-4E42-9F9B-653A39ECE74B}" dt="2024-09-07T19:00:19.366" v="232" actId="1035"/>
          <ac:spMkLst>
            <pc:docMk/>
            <pc:sldMk cId="137805633" sldId="268"/>
            <ac:spMk id="2" creationId="{C6FED3A9-43D2-59A8-CD47-919F05691EAC}"/>
          </ac:spMkLst>
        </pc:spChg>
        <pc:spChg chg="mod">
          <ac:chgData name="林書婷" userId="8788e655-d77f-483d-b45f-10756f9df323" providerId="ADAL" clId="{4CABE1EF-DAB1-4E42-9F9B-653A39ECE74B}" dt="2024-10-07T15:30:19.121" v="59227" actId="255"/>
          <ac:spMkLst>
            <pc:docMk/>
            <pc:sldMk cId="137805633" sldId="268"/>
            <ac:spMk id="3" creationId="{0DEBC0E9-B6C8-F288-B663-1CC12B49F41F}"/>
          </ac:spMkLst>
        </pc:spChg>
        <pc:picChg chg="mod">
          <ac:chgData name="林書婷" userId="8788e655-d77f-483d-b45f-10756f9df323" providerId="ADAL" clId="{4CABE1EF-DAB1-4E42-9F9B-653A39ECE74B}" dt="2024-10-07T15:17:44.974" v="59119" actId="1076"/>
          <ac:picMkLst>
            <pc:docMk/>
            <pc:sldMk cId="137805633" sldId="268"/>
            <ac:picMk id="6" creationId="{5A9381CC-347C-1E0C-DAE0-0C71B45F30DC}"/>
          </ac:picMkLst>
        </pc:picChg>
      </pc:sldChg>
      <pc:sldChg chg="delSp modSp add mod ord modNotesTx">
        <pc:chgData name="林書婷" userId="8788e655-d77f-483d-b45f-10756f9df323" providerId="ADAL" clId="{4CABE1EF-DAB1-4E42-9F9B-653A39ECE74B}" dt="2024-10-03T16:53:18.380" v="51022" actId="404"/>
        <pc:sldMkLst>
          <pc:docMk/>
          <pc:sldMk cId="3649088784" sldId="269"/>
        </pc:sldMkLst>
        <pc:spChg chg="mod">
          <ac:chgData name="林書婷" userId="8788e655-d77f-483d-b45f-10756f9df323" providerId="ADAL" clId="{4CABE1EF-DAB1-4E42-9F9B-653A39ECE74B}" dt="2024-10-03T16:53:18.380" v="51022" actId="404"/>
          <ac:spMkLst>
            <pc:docMk/>
            <pc:sldMk cId="3649088784" sldId="269"/>
            <ac:spMk id="2" creationId="{307B14DD-C0B9-F20F-297B-834FEB5074B4}"/>
          </ac:spMkLst>
        </pc:spChg>
        <pc:spChg chg="mod">
          <ac:chgData name="林書婷" userId="8788e655-d77f-483d-b45f-10756f9df323" providerId="ADAL" clId="{4CABE1EF-DAB1-4E42-9F9B-653A39ECE74B}" dt="2024-10-03T08:27:44.727" v="48556" actId="1076"/>
          <ac:spMkLst>
            <pc:docMk/>
            <pc:sldMk cId="3649088784" sldId="269"/>
            <ac:spMk id="3" creationId="{73AD92AD-E54B-C97B-9A33-29E5394C41E8}"/>
          </ac:spMkLst>
        </pc:spChg>
        <pc:picChg chg="del">
          <ac:chgData name="林書婷" userId="8788e655-d77f-483d-b45f-10756f9df323" providerId="ADAL" clId="{4CABE1EF-DAB1-4E42-9F9B-653A39ECE74B}" dt="2024-09-07T18:48:22.592" v="77" actId="478"/>
          <ac:picMkLst>
            <pc:docMk/>
            <pc:sldMk cId="3649088784" sldId="269"/>
            <ac:picMk id="6" creationId="{93B5704D-18FC-FFC9-1ED8-414C7686A07C}"/>
          </ac:picMkLst>
        </pc:picChg>
      </pc:sldChg>
      <pc:sldChg chg="modSp add del mod ord">
        <pc:chgData name="林書婷" userId="8788e655-d77f-483d-b45f-10756f9df323" providerId="ADAL" clId="{4CABE1EF-DAB1-4E42-9F9B-653A39ECE74B}" dt="2024-09-09T08:23:43.686" v="5542" actId="2696"/>
        <pc:sldMkLst>
          <pc:docMk/>
          <pc:sldMk cId="67728348" sldId="270"/>
        </pc:sldMkLst>
        <pc:spChg chg="mod">
          <ac:chgData name="林書婷" userId="8788e655-d77f-483d-b45f-10756f9df323" providerId="ADAL" clId="{4CABE1EF-DAB1-4E42-9F9B-653A39ECE74B}" dt="2024-09-07T19:02:21.710" v="256" actId="20577"/>
          <ac:spMkLst>
            <pc:docMk/>
            <pc:sldMk cId="67728348" sldId="270"/>
            <ac:spMk id="2" creationId="{6E9780DF-346F-B19B-BDA7-FC6E8043E9D4}"/>
          </ac:spMkLst>
        </pc:spChg>
      </pc:sldChg>
      <pc:sldChg chg="addSp delSp modSp add mod ord modNotesTx">
        <pc:chgData name="林書婷" userId="8788e655-d77f-483d-b45f-10756f9df323" providerId="ADAL" clId="{4CABE1EF-DAB1-4E42-9F9B-653A39ECE74B}" dt="2024-10-07T16:21:27.005" v="59484" actId="20577"/>
        <pc:sldMkLst>
          <pc:docMk/>
          <pc:sldMk cId="57402561" sldId="271"/>
        </pc:sldMkLst>
        <pc:spChg chg="del mod">
          <ac:chgData name="林書婷" userId="8788e655-d77f-483d-b45f-10756f9df323" providerId="ADAL" clId="{4CABE1EF-DAB1-4E42-9F9B-653A39ECE74B}" dt="2024-09-12T08:13:37.869" v="6426" actId="478"/>
          <ac:spMkLst>
            <pc:docMk/>
            <pc:sldMk cId="57402561" sldId="271"/>
            <ac:spMk id="2" creationId="{A2D77039-9746-B806-D45F-701D8EF3B17C}"/>
          </ac:spMkLst>
        </pc:spChg>
        <pc:spChg chg="mod">
          <ac:chgData name="林書婷" userId="8788e655-d77f-483d-b45f-10756f9df323" providerId="ADAL" clId="{4CABE1EF-DAB1-4E42-9F9B-653A39ECE74B}" dt="2024-10-07T15:14:18.534" v="59092" actId="1076"/>
          <ac:spMkLst>
            <pc:docMk/>
            <pc:sldMk cId="57402561" sldId="271"/>
            <ac:spMk id="3" creationId="{5F615381-0CFE-8B8C-E0C1-319F99DBD9BA}"/>
          </ac:spMkLst>
        </pc:spChg>
        <pc:spChg chg="mod">
          <ac:chgData name="林書婷" userId="8788e655-d77f-483d-b45f-10756f9df323" providerId="ADAL" clId="{4CABE1EF-DAB1-4E42-9F9B-653A39ECE74B}" dt="2024-09-12T08:14:03.897" v="6433" actId="1076"/>
          <ac:spMkLst>
            <pc:docMk/>
            <pc:sldMk cId="57402561" sldId="271"/>
            <ac:spMk id="4" creationId="{51AE1569-4F0C-A05F-32F4-038091EB52C1}"/>
          </ac:spMkLst>
        </pc:spChg>
        <pc:spChg chg="add mod topLvl">
          <ac:chgData name="林書婷" userId="8788e655-d77f-483d-b45f-10756f9df323" providerId="ADAL" clId="{4CABE1EF-DAB1-4E42-9F9B-653A39ECE74B}" dt="2024-09-17T14:51:54.608" v="16076" actId="165"/>
          <ac:spMkLst>
            <pc:docMk/>
            <pc:sldMk cId="57402561" sldId="271"/>
            <ac:spMk id="7" creationId="{E159D017-AC00-7F63-65E3-8CEBA8E9E10E}"/>
          </ac:spMkLst>
        </pc:spChg>
        <pc:spChg chg="del mod">
          <ac:chgData name="林書婷" userId="8788e655-d77f-483d-b45f-10756f9df323" providerId="ADAL" clId="{4CABE1EF-DAB1-4E42-9F9B-653A39ECE74B}" dt="2024-09-12T08:23:47.414" v="6576" actId="478"/>
          <ac:spMkLst>
            <pc:docMk/>
            <pc:sldMk cId="57402561" sldId="271"/>
            <ac:spMk id="8" creationId="{D43112D3-F56F-8F56-1372-D7E4606EB605}"/>
          </ac:spMkLst>
        </pc:spChg>
        <pc:spChg chg="add del mod">
          <ac:chgData name="林書婷" userId="8788e655-d77f-483d-b45f-10756f9df323" providerId="ADAL" clId="{4CABE1EF-DAB1-4E42-9F9B-653A39ECE74B}" dt="2024-09-08T10:06:20.310" v="1249" actId="478"/>
          <ac:spMkLst>
            <pc:docMk/>
            <pc:sldMk cId="57402561" sldId="271"/>
            <ac:spMk id="12" creationId="{9DFE32EE-3792-EA2A-F722-DAA0D66B0D6D}"/>
          </ac:spMkLst>
        </pc:spChg>
        <pc:spChg chg="add mod topLvl">
          <ac:chgData name="林書婷" userId="8788e655-d77f-483d-b45f-10756f9df323" providerId="ADAL" clId="{4CABE1EF-DAB1-4E42-9F9B-653A39ECE74B}" dt="2024-10-07T15:13:42.851" v="59086" actId="14100"/>
          <ac:spMkLst>
            <pc:docMk/>
            <pc:sldMk cId="57402561" sldId="271"/>
            <ac:spMk id="13" creationId="{DDCF8F97-079B-96EF-B3E4-330EDFA129F1}"/>
          </ac:spMkLst>
        </pc:spChg>
        <pc:spChg chg="add del mod">
          <ac:chgData name="林書婷" userId="8788e655-d77f-483d-b45f-10756f9df323" providerId="ADAL" clId="{4CABE1EF-DAB1-4E42-9F9B-653A39ECE74B}" dt="2024-09-10T06:40:27.585" v="5778" actId="478"/>
          <ac:spMkLst>
            <pc:docMk/>
            <pc:sldMk cId="57402561" sldId="271"/>
            <ac:spMk id="14" creationId="{AA84842C-191D-8F0F-D055-C3003C86C008}"/>
          </ac:spMkLst>
        </pc:spChg>
        <pc:spChg chg="add mod">
          <ac:chgData name="林書婷" userId="8788e655-d77f-483d-b45f-10756f9df323" providerId="ADAL" clId="{4CABE1EF-DAB1-4E42-9F9B-653A39ECE74B}" dt="2024-09-10T06:39:39.358" v="5769"/>
          <ac:spMkLst>
            <pc:docMk/>
            <pc:sldMk cId="57402561" sldId="271"/>
            <ac:spMk id="15" creationId="{DE482A2C-8460-F1D9-A744-E2F340E2A347}"/>
          </ac:spMkLst>
        </pc:spChg>
        <pc:spChg chg="add mod">
          <ac:chgData name="林書婷" userId="8788e655-d77f-483d-b45f-10756f9df323" providerId="ADAL" clId="{4CABE1EF-DAB1-4E42-9F9B-653A39ECE74B}" dt="2024-09-23T07:34:06.237" v="33601" actId="403"/>
          <ac:spMkLst>
            <pc:docMk/>
            <pc:sldMk cId="57402561" sldId="271"/>
            <ac:spMk id="16" creationId="{5E37F39A-C5BA-EC0E-D7D1-FD20A8D9057F}"/>
          </ac:spMkLst>
        </pc:spChg>
        <pc:spChg chg="add del mod">
          <ac:chgData name="林書婷" userId="8788e655-d77f-483d-b45f-10756f9df323" providerId="ADAL" clId="{4CABE1EF-DAB1-4E42-9F9B-653A39ECE74B}" dt="2024-09-12T08:13:40.251" v="6427" actId="478"/>
          <ac:spMkLst>
            <pc:docMk/>
            <pc:sldMk cId="57402561" sldId="271"/>
            <ac:spMk id="18" creationId="{D7BAEE85-A605-07F4-9385-0BE06B81AAA8}"/>
          </ac:spMkLst>
        </pc:spChg>
        <pc:spChg chg="add del mod">
          <ac:chgData name="林書婷" userId="8788e655-d77f-483d-b45f-10756f9df323" providerId="ADAL" clId="{4CABE1EF-DAB1-4E42-9F9B-653A39ECE74B}" dt="2024-09-12T08:15:53.281" v="6452"/>
          <ac:spMkLst>
            <pc:docMk/>
            <pc:sldMk cId="57402561" sldId="271"/>
            <ac:spMk id="22" creationId="{BDB5D8BC-9767-8325-57C6-4CCEE4DAA7D0}"/>
          </ac:spMkLst>
        </pc:spChg>
        <pc:grpChg chg="add del mod">
          <ac:chgData name="林書婷" userId="8788e655-d77f-483d-b45f-10756f9df323" providerId="ADAL" clId="{4CABE1EF-DAB1-4E42-9F9B-653A39ECE74B}" dt="2024-09-17T14:51:54.608" v="16076" actId="165"/>
          <ac:grpSpMkLst>
            <pc:docMk/>
            <pc:sldMk cId="57402561" sldId="271"/>
            <ac:grpSpMk id="2" creationId="{5D6E6181-6BD2-16AB-D87B-432F79067CD7}"/>
          </ac:grpSpMkLst>
        </pc:grpChg>
        <pc:grpChg chg="add mod">
          <ac:chgData name="林書婷" userId="8788e655-d77f-483d-b45f-10756f9df323" providerId="ADAL" clId="{4CABE1EF-DAB1-4E42-9F9B-653A39ECE74B}" dt="2024-10-07T15:14:44.401" v="59096" actId="1076"/>
          <ac:grpSpMkLst>
            <pc:docMk/>
            <pc:sldMk cId="57402561" sldId="271"/>
            <ac:grpSpMk id="8" creationId="{6A9E4043-EA78-F4F8-22E0-FA2A80CFABA8}"/>
          </ac:grpSpMkLst>
        </pc:grpChg>
        <pc:grpChg chg="add del mod">
          <ac:chgData name="林書婷" userId="8788e655-d77f-483d-b45f-10756f9df323" providerId="ADAL" clId="{4CABE1EF-DAB1-4E42-9F9B-653A39ECE74B}" dt="2024-09-12T08:14:00.778" v="6431" actId="165"/>
          <ac:grpSpMkLst>
            <pc:docMk/>
            <pc:sldMk cId="57402561" sldId="271"/>
            <ac:grpSpMk id="10" creationId="{9012A1DC-5072-C96F-9674-7B8807E9B348}"/>
          </ac:grpSpMkLst>
        </pc:grpChg>
        <pc:grpChg chg="add del mod">
          <ac:chgData name="林書婷" userId="8788e655-d77f-483d-b45f-10756f9df323" providerId="ADAL" clId="{4CABE1EF-DAB1-4E42-9F9B-653A39ECE74B}" dt="2024-09-17T14:51:54.608" v="16076" actId="165"/>
          <ac:grpSpMkLst>
            <pc:docMk/>
            <pc:sldMk cId="57402561" sldId="271"/>
            <ac:grpSpMk id="10" creationId="{BF1E22D1-EE38-A83A-2F04-834DCCBAB2B7}"/>
          </ac:grpSpMkLst>
        </pc:grpChg>
        <pc:grpChg chg="add mod">
          <ac:chgData name="林書婷" userId="8788e655-d77f-483d-b45f-10756f9df323" providerId="ADAL" clId="{4CABE1EF-DAB1-4E42-9F9B-653A39ECE74B}" dt="2024-10-07T15:14:42.085" v="59094" actId="1076"/>
          <ac:grpSpMkLst>
            <pc:docMk/>
            <pc:sldMk cId="57402561" sldId="271"/>
            <ac:grpSpMk id="11" creationId="{5CCB4AEC-85CB-6560-25BD-79698FF78FC6}"/>
          </ac:grpSpMkLst>
        </pc:grpChg>
        <pc:grpChg chg="add del mod">
          <ac:chgData name="林書婷" userId="8788e655-d77f-483d-b45f-10756f9df323" providerId="ADAL" clId="{4CABE1EF-DAB1-4E42-9F9B-653A39ECE74B}" dt="2024-09-12T08:14:19.235" v="6437" actId="165"/>
          <ac:grpSpMkLst>
            <pc:docMk/>
            <pc:sldMk cId="57402561" sldId="271"/>
            <ac:grpSpMk id="19" creationId="{02D12998-3E16-A673-BB40-4E78D4FD579D}"/>
          </ac:grpSpMkLst>
        </pc:grpChg>
        <pc:grpChg chg="add del">
          <ac:chgData name="林書婷" userId="8788e655-d77f-483d-b45f-10756f9df323" providerId="ADAL" clId="{4CABE1EF-DAB1-4E42-9F9B-653A39ECE74B}" dt="2024-09-12T08:14:37.873" v="6439" actId="165"/>
          <ac:grpSpMkLst>
            <pc:docMk/>
            <pc:sldMk cId="57402561" sldId="271"/>
            <ac:grpSpMk id="20" creationId="{E72313A8-70B0-3D4F-5D1A-52AAC1A5BAC7}"/>
          </ac:grpSpMkLst>
        </pc:grpChg>
        <pc:grpChg chg="add del mod">
          <ac:chgData name="林書婷" userId="8788e655-d77f-483d-b45f-10756f9df323" providerId="ADAL" clId="{4CABE1EF-DAB1-4E42-9F9B-653A39ECE74B}" dt="2024-09-12T08:22:22.623" v="6558" actId="165"/>
          <ac:grpSpMkLst>
            <pc:docMk/>
            <pc:sldMk cId="57402561" sldId="271"/>
            <ac:grpSpMk id="21" creationId="{DC465C1C-E3C7-C23C-38BB-16794797A655}"/>
          </ac:grpSpMkLst>
        </pc:grpChg>
        <pc:picChg chg="add mod topLvl modCrop">
          <ac:chgData name="林書婷" userId="8788e655-d77f-483d-b45f-10756f9df323" providerId="ADAL" clId="{4CABE1EF-DAB1-4E42-9F9B-653A39ECE74B}" dt="2024-10-07T15:14:47.872" v="59097" actId="1076"/>
          <ac:picMkLst>
            <pc:docMk/>
            <pc:sldMk cId="57402561" sldId="271"/>
            <ac:picMk id="6" creationId="{0C0D9AB8-E401-3E4B-546F-CAC54A0AD523}"/>
          </ac:picMkLst>
        </pc:picChg>
        <pc:picChg chg="mod topLvl modCrop">
          <ac:chgData name="林書婷" userId="8788e655-d77f-483d-b45f-10756f9df323" providerId="ADAL" clId="{4CABE1EF-DAB1-4E42-9F9B-653A39ECE74B}" dt="2024-09-17T14:51:54.608" v="16076" actId="165"/>
          <ac:picMkLst>
            <pc:docMk/>
            <pc:sldMk cId="57402561" sldId="271"/>
            <ac:picMk id="9" creationId="{E422CB2C-4178-F4A2-BCD4-61230F3030C5}"/>
          </ac:picMkLst>
        </pc:picChg>
      </pc:sldChg>
      <pc:sldChg chg="addSp delSp modSp new del mod modNotesTx">
        <pc:chgData name="林書婷" userId="8788e655-d77f-483d-b45f-10756f9df323" providerId="ADAL" clId="{4CABE1EF-DAB1-4E42-9F9B-653A39ECE74B}" dt="2024-09-08T10:51:21.356" v="2080" actId="2696"/>
        <pc:sldMkLst>
          <pc:docMk/>
          <pc:sldMk cId="3751504899" sldId="272"/>
        </pc:sldMkLst>
        <pc:spChg chg="mod">
          <ac:chgData name="林書婷" userId="8788e655-d77f-483d-b45f-10756f9df323" providerId="ADAL" clId="{4CABE1EF-DAB1-4E42-9F9B-653A39ECE74B}" dt="2024-09-08T10:50:27.161" v="2069" actId="1076"/>
          <ac:spMkLst>
            <pc:docMk/>
            <pc:sldMk cId="3751504899" sldId="272"/>
            <ac:spMk id="2" creationId="{9A1D6117-A7CD-B587-71AC-F2725D630227}"/>
          </ac:spMkLst>
        </pc:spChg>
        <pc:spChg chg="del mod">
          <ac:chgData name="林書婷" userId="8788e655-d77f-483d-b45f-10756f9df323" providerId="ADAL" clId="{4CABE1EF-DAB1-4E42-9F9B-653A39ECE74B}" dt="2024-09-08T10:27:49.082" v="1627" actId="478"/>
          <ac:spMkLst>
            <pc:docMk/>
            <pc:sldMk cId="3751504899" sldId="272"/>
            <ac:spMk id="3" creationId="{40BBF1F5-5B3C-2B83-42B4-15BB6B26C431}"/>
          </ac:spMkLst>
        </pc:spChg>
        <pc:spChg chg="mod">
          <ac:chgData name="林書婷" userId="8788e655-d77f-483d-b45f-10756f9df323" providerId="ADAL" clId="{4CABE1EF-DAB1-4E42-9F9B-653A39ECE74B}" dt="2024-09-08T10:33:18.999" v="1778" actId="20577"/>
          <ac:spMkLst>
            <pc:docMk/>
            <pc:sldMk cId="3751504899" sldId="272"/>
            <ac:spMk id="5" creationId="{0D0A07C7-A598-9545-F969-DF261E3843BB}"/>
          </ac:spMkLst>
        </pc:spChg>
        <pc:spChg chg="add del mod">
          <ac:chgData name="林書婷" userId="8788e655-d77f-483d-b45f-10756f9df323" providerId="ADAL" clId="{4CABE1EF-DAB1-4E42-9F9B-653A39ECE74B}" dt="2024-09-08T10:27:51.687" v="1628" actId="478"/>
          <ac:spMkLst>
            <pc:docMk/>
            <pc:sldMk cId="3751504899" sldId="272"/>
            <ac:spMk id="8" creationId="{002E34F4-A750-80ED-29CD-6E5C9A028765}"/>
          </ac:spMkLst>
        </pc:spChg>
        <pc:graphicFrameChg chg="add mod modGraphic">
          <ac:chgData name="林書婷" userId="8788e655-d77f-483d-b45f-10756f9df323" providerId="ADAL" clId="{4CABE1EF-DAB1-4E42-9F9B-653A39ECE74B}" dt="2024-09-08T10:41:45.917" v="1856" actId="20577"/>
          <ac:graphicFrameMkLst>
            <pc:docMk/>
            <pc:sldMk cId="3751504899" sldId="272"/>
            <ac:graphicFrameMk id="6" creationId="{CB038758-5E7E-E9CC-BAC5-B753ACEE8B65}"/>
          </ac:graphicFrameMkLst>
        </pc:graphicFrameChg>
      </pc:sldChg>
      <pc:sldChg chg="addSp delSp modSp add mod ord modShow modNotesTx">
        <pc:chgData name="林書婷" userId="8788e655-d77f-483d-b45f-10756f9df323" providerId="ADAL" clId="{4CABE1EF-DAB1-4E42-9F9B-653A39ECE74B}" dt="2024-10-08T13:46:03.780" v="61129" actId="20578"/>
        <pc:sldMkLst>
          <pc:docMk/>
          <pc:sldMk cId="261611768" sldId="273"/>
        </pc:sldMkLst>
        <pc:spChg chg="mod">
          <ac:chgData name="林書婷" userId="8788e655-d77f-483d-b45f-10756f9df323" providerId="ADAL" clId="{4CABE1EF-DAB1-4E42-9F9B-653A39ECE74B}" dt="2024-09-09T08:32:56.096" v="5699" actId="1076"/>
          <ac:spMkLst>
            <pc:docMk/>
            <pc:sldMk cId="261611768" sldId="273"/>
            <ac:spMk id="2" creationId="{33D7771D-0B1B-CFB2-831D-EF800977E871}"/>
          </ac:spMkLst>
        </pc:spChg>
        <pc:spChg chg="del mod">
          <ac:chgData name="林書婷" userId="8788e655-d77f-483d-b45f-10756f9df323" providerId="ADAL" clId="{4CABE1EF-DAB1-4E42-9F9B-653A39ECE74B}" dt="2024-09-09T08:30:19.041" v="5645" actId="478"/>
          <ac:spMkLst>
            <pc:docMk/>
            <pc:sldMk cId="261611768" sldId="273"/>
            <ac:spMk id="3" creationId="{AECB14BD-48BB-8B94-8003-DB48A16DE9ED}"/>
          </ac:spMkLst>
        </pc:spChg>
        <pc:spChg chg="mod">
          <ac:chgData name="林書婷" userId="8788e655-d77f-483d-b45f-10756f9df323" providerId="ADAL" clId="{4CABE1EF-DAB1-4E42-9F9B-653A39ECE74B}" dt="2024-09-08T11:13:12.925" v="2384" actId="20577"/>
          <ac:spMkLst>
            <pc:docMk/>
            <pc:sldMk cId="261611768" sldId="273"/>
            <ac:spMk id="5" creationId="{8CFDBF0B-63F3-5D44-EE9C-85417A198FC9}"/>
          </ac:spMkLst>
        </pc:spChg>
        <pc:spChg chg="add del mod">
          <ac:chgData name="林書婷" userId="8788e655-d77f-483d-b45f-10756f9df323" providerId="ADAL" clId="{4CABE1EF-DAB1-4E42-9F9B-653A39ECE74B}" dt="2024-09-09T08:30:20.787" v="5646" actId="478"/>
          <ac:spMkLst>
            <pc:docMk/>
            <pc:sldMk cId="261611768" sldId="273"/>
            <ac:spMk id="8" creationId="{49473BD8-3712-8152-EBDB-F1F94E2A10A1}"/>
          </ac:spMkLst>
        </pc:spChg>
        <pc:graphicFrameChg chg="add mod modGraphic">
          <ac:chgData name="林書婷" userId="8788e655-d77f-483d-b45f-10756f9df323" providerId="ADAL" clId="{4CABE1EF-DAB1-4E42-9F9B-653A39ECE74B}" dt="2024-09-09T08:32:58.110" v="5700" actId="1076"/>
          <ac:graphicFrameMkLst>
            <pc:docMk/>
            <pc:sldMk cId="261611768" sldId="273"/>
            <ac:graphicFrameMk id="6" creationId="{3CC9A4D6-2EA7-31E2-B416-0AB36DCA6ABF}"/>
          </ac:graphicFrameMkLst>
        </pc:graphicFrameChg>
      </pc:sldChg>
      <pc:sldChg chg="addSp delSp modSp add mod ord modShow modNotesTx">
        <pc:chgData name="林書婷" userId="8788e655-d77f-483d-b45f-10756f9df323" providerId="ADAL" clId="{4CABE1EF-DAB1-4E42-9F9B-653A39ECE74B}" dt="2024-10-08T13:46:15.227" v="61130" actId="20578"/>
        <pc:sldMkLst>
          <pc:docMk/>
          <pc:sldMk cId="1267615091" sldId="274"/>
        </pc:sldMkLst>
        <pc:spChg chg="del mod">
          <ac:chgData name="林書婷" userId="8788e655-d77f-483d-b45f-10756f9df323" providerId="ADAL" clId="{4CABE1EF-DAB1-4E42-9F9B-653A39ECE74B}" dt="2024-09-08T10:50:44.041" v="2072" actId="478"/>
          <ac:spMkLst>
            <pc:docMk/>
            <pc:sldMk cId="1267615091" sldId="274"/>
            <ac:spMk id="2" creationId="{90F2CC6F-C7B7-6548-ECC4-9F0D26CB7305}"/>
          </ac:spMkLst>
        </pc:spChg>
        <pc:spChg chg="add mod">
          <ac:chgData name="林書婷" userId="8788e655-d77f-483d-b45f-10756f9df323" providerId="ADAL" clId="{4CABE1EF-DAB1-4E42-9F9B-653A39ECE74B}" dt="2024-09-08T10:57:12.369" v="2187" actId="1076"/>
          <ac:spMkLst>
            <pc:docMk/>
            <pc:sldMk cId="1267615091" sldId="274"/>
            <ac:spMk id="7" creationId="{5BF6424F-9DAE-D94F-EB03-C9E4C51A6643}"/>
          </ac:spMkLst>
        </pc:spChg>
        <pc:spChg chg="add del mod">
          <ac:chgData name="林書婷" userId="8788e655-d77f-483d-b45f-10756f9df323" providerId="ADAL" clId="{4CABE1EF-DAB1-4E42-9F9B-653A39ECE74B}" dt="2024-09-08T10:50:48.084" v="2076" actId="478"/>
          <ac:spMkLst>
            <pc:docMk/>
            <pc:sldMk cId="1267615091" sldId="274"/>
            <ac:spMk id="8" creationId="{F09340AC-7553-4248-AC5A-8A139E1B23FA}"/>
          </ac:spMkLst>
        </pc:spChg>
        <pc:spChg chg="add mod">
          <ac:chgData name="林書婷" userId="8788e655-d77f-483d-b45f-10756f9df323" providerId="ADAL" clId="{4CABE1EF-DAB1-4E42-9F9B-653A39ECE74B}" dt="2024-09-08T11:11:23.280" v="2380" actId="1076"/>
          <ac:spMkLst>
            <pc:docMk/>
            <pc:sldMk cId="1267615091" sldId="274"/>
            <ac:spMk id="10" creationId="{2E17FBB6-2CBE-6137-18BF-21E24FEACF61}"/>
          </ac:spMkLst>
        </pc:spChg>
        <pc:graphicFrameChg chg="add del mod modGraphic">
          <ac:chgData name="林書婷" userId="8788e655-d77f-483d-b45f-10756f9df323" providerId="ADAL" clId="{4CABE1EF-DAB1-4E42-9F9B-653A39ECE74B}" dt="2024-09-08T14:58:35.752" v="2882" actId="207"/>
          <ac:graphicFrameMkLst>
            <pc:docMk/>
            <pc:sldMk cId="1267615091" sldId="274"/>
            <ac:graphicFrameMk id="6" creationId="{299DEC42-2148-5926-C34F-F98E9283F1D9}"/>
          </ac:graphicFrameMkLst>
        </pc:graphicFrameChg>
      </pc:sldChg>
      <pc:sldChg chg="add del">
        <pc:chgData name="林書婷" userId="8788e655-d77f-483d-b45f-10756f9df323" providerId="ADAL" clId="{4CABE1EF-DAB1-4E42-9F9B-653A39ECE74B}" dt="2024-09-08T10:58:55.958" v="2228" actId="2696"/>
        <pc:sldMkLst>
          <pc:docMk/>
          <pc:sldMk cId="2214026249" sldId="275"/>
        </pc:sldMkLst>
      </pc:sldChg>
      <pc:sldChg chg="modSp add mod ord modShow modNotesTx">
        <pc:chgData name="林書婷" userId="8788e655-d77f-483d-b45f-10756f9df323" providerId="ADAL" clId="{4CABE1EF-DAB1-4E42-9F9B-653A39ECE74B}" dt="2024-10-08T13:46:15.227" v="61130" actId="20578"/>
        <pc:sldMkLst>
          <pc:docMk/>
          <pc:sldMk cId="1270168708" sldId="276"/>
        </pc:sldMkLst>
        <pc:spChg chg="mod">
          <ac:chgData name="林書婷" userId="8788e655-d77f-483d-b45f-10756f9df323" providerId="ADAL" clId="{4CABE1EF-DAB1-4E42-9F9B-653A39ECE74B}" dt="2024-09-08T10:58:09.596" v="2220" actId="20577"/>
          <ac:spMkLst>
            <pc:docMk/>
            <pc:sldMk cId="1270168708" sldId="276"/>
            <ac:spMk id="7" creationId="{76309531-C51F-19BD-2921-A6967EB99AB9}"/>
          </ac:spMkLst>
        </pc:spChg>
        <pc:spChg chg="mod">
          <ac:chgData name="林書婷" userId="8788e655-d77f-483d-b45f-10756f9df323" providerId="ADAL" clId="{4CABE1EF-DAB1-4E42-9F9B-653A39ECE74B}" dt="2024-09-08T11:11:08.926" v="2378" actId="1076"/>
          <ac:spMkLst>
            <pc:docMk/>
            <pc:sldMk cId="1270168708" sldId="276"/>
            <ac:spMk id="10" creationId="{2C5CDD1C-845B-ED9A-857E-D96B94CEE561}"/>
          </ac:spMkLst>
        </pc:spChg>
        <pc:graphicFrameChg chg="mod modGraphic">
          <ac:chgData name="林書婷" userId="8788e655-d77f-483d-b45f-10756f9df323" providerId="ADAL" clId="{4CABE1EF-DAB1-4E42-9F9B-653A39ECE74B}" dt="2024-09-08T15:12:40.249" v="3387" actId="20577"/>
          <ac:graphicFrameMkLst>
            <pc:docMk/>
            <pc:sldMk cId="1270168708" sldId="276"/>
            <ac:graphicFrameMk id="6" creationId="{7A160D13-DD31-F11C-8374-81BA11E2DA24}"/>
          </ac:graphicFrameMkLst>
        </pc:graphicFrameChg>
      </pc:sldChg>
      <pc:sldChg chg="addSp delSp modSp add mod ord modShow modNotesTx">
        <pc:chgData name="林書婷" userId="8788e655-d77f-483d-b45f-10756f9df323" providerId="ADAL" clId="{4CABE1EF-DAB1-4E42-9F9B-653A39ECE74B}" dt="2024-10-08T13:46:15.227" v="61130" actId="20578"/>
        <pc:sldMkLst>
          <pc:docMk/>
          <pc:sldMk cId="3535567674" sldId="277"/>
        </pc:sldMkLst>
        <pc:spChg chg="mod">
          <ac:chgData name="林書婷" userId="8788e655-d77f-483d-b45f-10756f9df323" providerId="ADAL" clId="{4CABE1EF-DAB1-4E42-9F9B-653A39ECE74B}" dt="2024-09-08T15:20:39.445" v="3763" actId="1076"/>
          <ac:spMkLst>
            <pc:docMk/>
            <pc:sldMk cId="3535567674" sldId="277"/>
            <ac:spMk id="2" creationId="{B0A16DBE-B233-41F1-FACC-ADC84D464C99}"/>
          </ac:spMkLst>
        </pc:spChg>
        <pc:spChg chg="del">
          <ac:chgData name="林書婷" userId="8788e655-d77f-483d-b45f-10756f9df323" providerId="ADAL" clId="{4CABE1EF-DAB1-4E42-9F9B-653A39ECE74B}" dt="2024-09-08T15:09:18.437" v="3327" actId="478"/>
          <ac:spMkLst>
            <pc:docMk/>
            <pc:sldMk cId="3535567674" sldId="277"/>
            <ac:spMk id="3" creationId="{42B3BD22-5348-79D4-E681-98E5796A7A35}"/>
          </ac:spMkLst>
        </pc:spChg>
        <pc:spChg chg="mod">
          <ac:chgData name="林書婷" userId="8788e655-d77f-483d-b45f-10756f9df323" providerId="ADAL" clId="{4CABE1EF-DAB1-4E42-9F9B-653A39ECE74B}" dt="2024-09-08T11:13:19.218" v="2385" actId="20577"/>
          <ac:spMkLst>
            <pc:docMk/>
            <pc:sldMk cId="3535567674" sldId="277"/>
            <ac:spMk id="5" creationId="{4FA4BFA9-9282-DF79-C8D6-BE71C38B2FBB}"/>
          </ac:spMkLst>
        </pc:spChg>
        <pc:spChg chg="add del mod">
          <ac:chgData name="林書婷" userId="8788e655-d77f-483d-b45f-10756f9df323" providerId="ADAL" clId="{4CABE1EF-DAB1-4E42-9F9B-653A39ECE74B}" dt="2024-09-08T15:09:21.045" v="3328" actId="478"/>
          <ac:spMkLst>
            <pc:docMk/>
            <pc:sldMk cId="3535567674" sldId="277"/>
            <ac:spMk id="7" creationId="{CBDA6372-207F-4964-9C63-7936CCC6FCEB}"/>
          </ac:spMkLst>
        </pc:spChg>
        <pc:graphicFrameChg chg="add mod modGraphic">
          <ac:chgData name="林書婷" userId="8788e655-d77f-483d-b45f-10756f9df323" providerId="ADAL" clId="{4CABE1EF-DAB1-4E42-9F9B-653A39ECE74B}" dt="2024-09-08T15:24:07.891" v="3800" actId="2062"/>
          <ac:graphicFrameMkLst>
            <pc:docMk/>
            <pc:sldMk cId="3535567674" sldId="277"/>
            <ac:graphicFrameMk id="8" creationId="{D08CBCA9-3BD3-706E-B6DE-80F8C8C6F098}"/>
          </ac:graphicFrameMkLst>
        </pc:graphicFrameChg>
      </pc:sldChg>
      <pc:sldChg chg="modSp add mod ord modShow modNotesTx">
        <pc:chgData name="林書婷" userId="8788e655-d77f-483d-b45f-10756f9df323" providerId="ADAL" clId="{4CABE1EF-DAB1-4E42-9F9B-653A39ECE74B}" dt="2024-10-08T13:46:15.227" v="61130" actId="20578"/>
        <pc:sldMkLst>
          <pc:docMk/>
          <pc:sldMk cId="3337075488" sldId="278"/>
        </pc:sldMkLst>
        <pc:spChg chg="mod">
          <ac:chgData name="林書婷" userId="8788e655-d77f-483d-b45f-10756f9df323" providerId="ADAL" clId="{4CABE1EF-DAB1-4E42-9F9B-653A39ECE74B}" dt="2024-09-08T15:32:17.377" v="3864" actId="2710"/>
          <ac:spMkLst>
            <pc:docMk/>
            <pc:sldMk cId="3337075488" sldId="278"/>
            <ac:spMk id="2" creationId="{F9FAEC87-D489-9EA1-F9F3-03A2BE2BBC93}"/>
          </ac:spMkLst>
        </pc:spChg>
        <pc:graphicFrameChg chg="mod modGraphic">
          <ac:chgData name="林書婷" userId="8788e655-d77f-483d-b45f-10756f9df323" providerId="ADAL" clId="{4CABE1EF-DAB1-4E42-9F9B-653A39ECE74B}" dt="2024-09-08T15:31:59.779" v="3857" actId="1076"/>
          <ac:graphicFrameMkLst>
            <pc:docMk/>
            <pc:sldMk cId="3337075488" sldId="278"/>
            <ac:graphicFrameMk id="8" creationId="{3870A7B1-F3CC-C478-A6E4-3A218D322011}"/>
          </ac:graphicFrameMkLst>
        </pc:graphicFrameChg>
      </pc:sldChg>
      <pc:sldChg chg="modSp add mod ord setBg">
        <pc:chgData name="林書婷" userId="8788e655-d77f-483d-b45f-10756f9df323" providerId="ADAL" clId="{4CABE1EF-DAB1-4E42-9F9B-653A39ECE74B}" dt="2024-10-07T15:10:39.643" v="59046" actId="20577"/>
        <pc:sldMkLst>
          <pc:docMk/>
          <pc:sldMk cId="1121727315" sldId="279"/>
        </pc:sldMkLst>
        <pc:spChg chg="mod">
          <ac:chgData name="林書婷" userId="8788e655-d77f-483d-b45f-10756f9df323" providerId="ADAL" clId="{4CABE1EF-DAB1-4E42-9F9B-653A39ECE74B}" dt="2024-09-08T15:41:12.840" v="4069" actId="20577"/>
          <ac:spMkLst>
            <pc:docMk/>
            <pc:sldMk cId="1121727315" sldId="279"/>
            <ac:spMk id="2" creationId="{E338A211-0407-BCC7-5717-EB430C50ABC0}"/>
          </ac:spMkLst>
        </pc:spChg>
        <pc:spChg chg="mod">
          <ac:chgData name="林書婷" userId="8788e655-d77f-483d-b45f-10756f9df323" providerId="ADAL" clId="{4CABE1EF-DAB1-4E42-9F9B-653A39ECE74B}" dt="2024-10-07T15:10:39.643" v="59046" actId="20577"/>
          <ac:spMkLst>
            <pc:docMk/>
            <pc:sldMk cId="1121727315" sldId="279"/>
            <ac:spMk id="7" creationId="{A100DD2C-7221-096A-F578-E4E4F3CA0675}"/>
          </ac:spMkLst>
        </pc:spChg>
      </pc:sldChg>
      <pc:sldChg chg="addSp delSp modSp new mod modNotesTx">
        <pc:chgData name="林書婷" userId="8788e655-d77f-483d-b45f-10756f9df323" providerId="ADAL" clId="{4CABE1EF-DAB1-4E42-9F9B-653A39ECE74B}" dt="2024-10-08T11:58:44.219" v="60925" actId="20577"/>
        <pc:sldMkLst>
          <pc:docMk/>
          <pc:sldMk cId="4069207462" sldId="280"/>
        </pc:sldMkLst>
        <pc:spChg chg="mod">
          <ac:chgData name="林書婷" userId="8788e655-d77f-483d-b45f-10756f9df323" providerId="ADAL" clId="{4CABE1EF-DAB1-4E42-9F9B-653A39ECE74B}" dt="2024-09-25T06:21:10.794" v="47581" actId="20577"/>
          <ac:spMkLst>
            <pc:docMk/>
            <pc:sldMk cId="4069207462" sldId="280"/>
            <ac:spMk id="2" creationId="{774DFAD4-D494-D4B5-AAAA-B6BBF07F9E4D}"/>
          </ac:spMkLst>
        </pc:spChg>
        <pc:spChg chg="mod">
          <ac:chgData name="林書婷" userId="8788e655-d77f-483d-b45f-10756f9df323" providerId="ADAL" clId="{4CABE1EF-DAB1-4E42-9F9B-653A39ECE74B}" dt="2024-10-03T08:43:07.890" v="48788" actId="1076"/>
          <ac:spMkLst>
            <pc:docMk/>
            <pc:sldMk cId="4069207462" sldId="280"/>
            <ac:spMk id="3" creationId="{8F4DB46F-597A-424B-EA0C-540D3C22B179}"/>
          </ac:spMkLst>
        </pc:spChg>
        <pc:spChg chg="mod">
          <ac:chgData name="林書婷" userId="8788e655-d77f-483d-b45f-10756f9df323" providerId="ADAL" clId="{4CABE1EF-DAB1-4E42-9F9B-653A39ECE74B}" dt="2024-09-08T16:26:32.809" v="5176" actId="20577"/>
          <ac:spMkLst>
            <pc:docMk/>
            <pc:sldMk cId="4069207462" sldId="280"/>
            <ac:spMk id="5" creationId="{4F6A9E89-F5AD-D91D-4775-A7878BF1E6F6}"/>
          </ac:spMkLst>
        </pc:spChg>
        <pc:spChg chg="add mod">
          <ac:chgData name="林書婷" userId="8788e655-d77f-483d-b45f-10756f9df323" providerId="ADAL" clId="{4CABE1EF-DAB1-4E42-9F9B-653A39ECE74B}" dt="2024-09-23T18:20:23.184" v="42965" actId="1076"/>
          <ac:spMkLst>
            <pc:docMk/>
            <pc:sldMk cId="4069207462" sldId="280"/>
            <ac:spMk id="6" creationId="{B1E90F9F-C54E-9632-8799-F4F7D9C85553}"/>
          </ac:spMkLst>
        </pc:spChg>
        <pc:spChg chg="add mod">
          <ac:chgData name="林書婷" userId="8788e655-d77f-483d-b45f-10756f9df323" providerId="ADAL" clId="{4CABE1EF-DAB1-4E42-9F9B-653A39ECE74B}" dt="2024-09-08T16:07:19.803" v="4336" actId="2710"/>
          <ac:spMkLst>
            <pc:docMk/>
            <pc:sldMk cId="4069207462" sldId="280"/>
            <ac:spMk id="8" creationId="{8E9D26ED-3B2B-AE76-A49E-D0B278175A21}"/>
          </ac:spMkLst>
        </pc:spChg>
        <pc:spChg chg="add mod">
          <ac:chgData name="林書婷" userId="8788e655-d77f-483d-b45f-10756f9df323" providerId="ADAL" clId="{4CABE1EF-DAB1-4E42-9F9B-653A39ECE74B}" dt="2024-09-23T18:20:23.184" v="42965" actId="1076"/>
          <ac:spMkLst>
            <pc:docMk/>
            <pc:sldMk cId="4069207462" sldId="280"/>
            <ac:spMk id="8" creationId="{F868291E-AC15-F23E-6AB5-DAA9DF80C215}"/>
          </ac:spMkLst>
        </pc:spChg>
        <pc:spChg chg="add mod topLvl">
          <ac:chgData name="林書婷" userId="8788e655-d77f-483d-b45f-10756f9df323" providerId="ADAL" clId="{4CABE1EF-DAB1-4E42-9F9B-653A39ECE74B}" dt="2024-10-03T18:22:56.709" v="52475" actId="20577"/>
          <ac:spMkLst>
            <pc:docMk/>
            <pc:sldMk cId="4069207462" sldId="280"/>
            <ac:spMk id="9" creationId="{8F36A81A-B24D-5167-29AA-562B16516824}"/>
          </ac:spMkLst>
        </pc:spChg>
        <pc:spChg chg="add mod">
          <ac:chgData name="林書婷" userId="8788e655-d77f-483d-b45f-10756f9df323" providerId="ADAL" clId="{4CABE1EF-DAB1-4E42-9F9B-653A39ECE74B}" dt="2024-09-08T16:11:15.532" v="4364" actId="403"/>
          <ac:spMkLst>
            <pc:docMk/>
            <pc:sldMk cId="4069207462" sldId="280"/>
            <ac:spMk id="10" creationId="{67493EDD-22FD-AEC8-7352-7AE7EA1B3EFF}"/>
          </ac:spMkLst>
        </pc:spChg>
        <pc:spChg chg="add del mod topLvl">
          <ac:chgData name="林書婷" userId="8788e655-d77f-483d-b45f-10756f9df323" providerId="ADAL" clId="{4CABE1EF-DAB1-4E42-9F9B-653A39ECE74B}" dt="2024-09-08T16:26:44.710" v="5177" actId="478"/>
          <ac:spMkLst>
            <pc:docMk/>
            <pc:sldMk cId="4069207462" sldId="280"/>
            <ac:spMk id="11" creationId="{C7496A37-9417-92C3-015F-964BEF77AD10}"/>
          </ac:spMkLst>
        </pc:spChg>
        <pc:spChg chg="add del mod">
          <ac:chgData name="林書婷" userId="8788e655-d77f-483d-b45f-10756f9df323" providerId="ADAL" clId="{4CABE1EF-DAB1-4E42-9F9B-653A39ECE74B}" dt="2024-09-08T16:24:11.934" v="5134" actId="478"/>
          <ac:spMkLst>
            <pc:docMk/>
            <pc:sldMk cId="4069207462" sldId="280"/>
            <ac:spMk id="12" creationId="{47B67B55-C6FD-C3E9-ACE9-0176573074B7}"/>
          </ac:spMkLst>
        </pc:spChg>
        <pc:spChg chg="mod">
          <ac:chgData name="林書婷" userId="8788e655-d77f-483d-b45f-10756f9df323" providerId="ADAL" clId="{4CABE1EF-DAB1-4E42-9F9B-653A39ECE74B}" dt="2024-10-03T17:27:52.652" v="51273" actId="20577"/>
          <ac:spMkLst>
            <pc:docMk/>
            <pc:sldMk cId="4069207462" sldId="280"/>
            <ac:spMk id="12" creationId="{65060D7B-EE63-9001-189A-8D82B84C95E5}"/>
          </ac:spMkLst>
        </pc:spChg>
        <pc:spChg chg="add del">
          <ac:chgData name="林書婷" userId="8788e655-d77f-483d-b45f-10756f9df323" providerId="ADAL" clId="{4CABE1EF-DAB1-4E42-9F9B-653A39ECE74B}" dt="2024-09-08T16:06:16.478" v="4322" actId="22"/>
          <ac:spMkLst>
            <pc:docMk/>
            <pc:sldMk cId="4069207462" sldId="280"/>
            <ac:spMk id="14" creationId="{3D9F76C7-1462-B94B-FF53-5C6E769B379C}"/>
          </ac:spMkLst>
        </pc:spChg>
        <pc:spChg chg="add del mod">
          <ac:chgData name="林書婷" userId="8788e655-d77f-483d-b45f-10756f9df323" providerId="ADAL" clId="{4CABE1EF-DAB1-4E42-9F9B-653A39ECE74B}" dt="2024-09-08T16:24:08.780" v="5132" actId="478"/>
          <ac:spMkLst>
            <pc:docMk/>
            <pc:sldMk cId="4069207462" sldId="280"/>
            <ac:spMk id="16" creationId="{CB18C0BB-B15C-CEE2-6049-39135D55D3BA}"/>
          </ac:spMkLst>
        </pc:spChg>
        <pc:spChg chg="add mod">
          <ac:chgData name="林書婷" userId="8788e655-d77f-483d-b45f-10756f9df323" providerId="ADAL" clId="{4CABE1EF-DAB1-4E42-9F9B-653A39ECE74B}" dt="2024-10-08T05:47:20.691" v="60230" actId="1076"/>
          <ac:spMkLst>
            <pc:docMk/>
            <pc:sldMk cId="4069207462" sldId="280"/>
            <ac:spMk id="20" creationId="{FEC10639-ED52-88AB-330F-A85B08E61BF9}"/>
          </ac:spMkLst>
        </pc:spChg>
        <pc:spChg chg="add mod">
          <ac:chgData name="林書婷" userId="8788e655-d77f-483d-b45f-10756f9df323" providerId="ADAL" clId="{4CABE1EF-DAB1-4E42-9F9B-653A39ECE74B}" dt="2024-09-23T18:20:23.184" v="42965" actId="1076"/>
          <ac:spMkLst>
            <pc:docMk/>
            <pc:sldMk cId="4069207462" sldId="280"/>
            <ac:spMk id="23" creationId="{BC3A234A-A7F1-E4BF-A631-09D52EEBE387}"/>
          </ac:spMkLst>
        </pc:spChg>
        <pc:spChg chg="add mod">
          <ac:chgData name="林書婷" userId="8788e655-d77f-483d-b45f-10756f9df323" providerId="ADAL" clId="{4CABE1EF-DAB1-4E42-9F9B-653A39ECE74B}" dt="2024-09-23T18:20:23.184" v="42965" actId="1076"/>
          <ac:spMkLst>
            <pc:docMk/>
            <pc:sldMk cId="4069207462" sldId="280"/>
            <ac:spMk id="24" creationId="{215B2743-8235-12F8-A778-5AC32AB5DC5E}"/>
          </ac:spMkLst>
        </pc:spChg>
        <pc:grpChg chg="add mod">
          <ac:chgData name="林書婷" userId="8788e655-d77f-483d-b45f-10756f9df323" providerId="ADAL" clId="{4CABE1EF-DAB1-4E42-9F9B-653A39ECE74B}" dt="2024-09-23T18:20:23.184" v="42965" actId="1076"/>
          <ac:grpSpMkLst>
            <pc:docMk/>
            <pc:sldMk cId="4069207462" sldId="280"/>
            <ac:grpSpMk id="7" creationId="{6DD99839-4634-E446-8112-EB26D970D1BE}"/>
          </ac:grpSpMkLst>
        </pc:grpChg>
        <pc:grpChg chg="add mod">
          <ac:chgData name="林書婷" userId="8788e655-d77f-483d-b45f-10756f9df323" providerId="ADAL" clId="{4CABE1EF-DAB1-4E42-9F9B-653A39ECE74B}" dt="2024-09-23T18:20:23.184" v="42965" actId="1076"/>
          <ac:grpSpMkLst>
            <pc:docMk/>
            <pc:sldMk cId="4069207462" sldId="280"/>
            <ac:grpSpMk id="10" creationId="{14DD24B7-90B5-2EAF-997D-A2A7F459CF21}"/>
          </ac:grpSpMkLst>
        </pc:grpChg>
        <pc:grpChg chg="add del mod">
          <ac:chgData name="林書婷" userId="8788e655-d77f-483d-b45f-10756f9df323" providerId="ADAL" clId="{4CABE1EF-DAB1-4E42-9F9B-653A39ECE74B}" dt="2024-09-08T16:24:10.517" v="5133" actId="478"/>
          <ac:grpSpMkLst>
            <pc:docMk/>
            <pc:sldMk cId="4069207462" sldId="280"/>
            <ac:grpSpMk id="17" creationId="{739E21FB-3B16-CFC3-FA6A-1A4E0316B4A4}"/>
          </ac:grpSpMkLst>
        </pc:grpChg>
        <pc:grpChg chg="add del mod">
          <ac:chgData name="林書婷" userId="8788e655-d77f-483d-b45f-10756f9df323" providerId="ADAL" clId="{4CABE1EF-DAB1-4E42-9F9B-653A39ECE74B}" dt="2024-09-08T16:26:44.710" v="5177" actId="478"/>
          <ac:grpSpMkLst>
            <pc:docMk/>
            <pc:sldMk cId="4069207462" sldId="280"/>
            <ac:grpSpMk id="18" creationId="{68D7E78C-4CD6-7A56-7CEC-D5056B3A4C43}"/>
          </ac:grpSpMkLst>
        </pc:grpChg>
        <pc:picChg chg="add del mod">
          <ac:chgData name="林書婷" userId="8788e655-d77f-483d-b45f-10756f9df323" providerId="ADAL" clId="{4CABE1EF-DAB1-4E42-9F9B-653A39ECE74B}" dt="2024-09-08T16:38:49.541" v="5460" actId="478"/>
          <ac:picMkLst>
            <pc:docMk/>
            <pc:sldMk cId="4069207462" sldId="280"/>
            <ac:picMk id="6" creationId="{CCBA759F-58E0-1226-A461-04CBAB3224AE}"/>
          </ac:picMkLst>
        </pc:picChg>
        <pc:picChg chg="add del mod">
          <ac:chgData name="林書婷" userId="8788e655-d77f-483d-b45f-10756f9df323" providerId="ADAL" clId="{4CABE1EF-DAB1-4E42-9F9B-653A39ECE74B}" dt="2024-09-08T16:24:07.484" v="5130" actId="478"/>
          <ac:picMkLst>
            <pc:docMk/>
            <pc:sldMk cId="4069207462" sldId="280"/>
            <ac:picMk id="7" creationId="{370755C5-1F26-6322-4FD3-2DBD244227A7}"/>
          </ac:picMkLst>
        </pc:picChg>
        <pc:picChg chg="add mod">
          <ac:chgData name="林書婷" userId="8788e655-d77f-483d-b45f-10756f9df323" providerId="ADAL" clId="{4CABE1EF-DAB1-4E42-9F9B-653A39ECE74B}" dt="2024-09-23T18:20:23.184" v="42965" actId="1076"/>
          <ac:picMkLst>
            <pc:docMk/>
            <pc:sldMk cId="4069207462" sldId="280"/>
            <ac:picMk id="19" creationId="{54ACEC30-F6BD-14E7-AF11-E665743A52F8}"/>
          </ac:picMkLst>
        </pc:picChg>
        <pc:picChg chg="add del mod">
          <ac:chgData name="林書婷" userId="8788e655-d77f-483d-b45f-10756f9df323" providerId="ADAL" clId="{4CABE1EF-DAB1-4E42-9F9B-653A39ECE74B}" dt="2024-09-08T16:35:43.098" v="5423" actId="478"/>
          <ac:picMkLst>
            <pc:docMk/>
            <pc:sldMk cId="4069207462" sldId="280"/>
            <ac:picMk id="21" creationId="{D2CD3F88-DC91-0666-7487-173BEA2F0A33}"/>
          </ac:picMkLst>
        </pc:picChg>
        <pc:picChg chg="add mod">
          <ac:chgData name="林書婷" userId="8788e655-d77f-483d-b45f-10756f9df323" providerId="ADAL" clId="{4CABE1EF-DAB1-4E42-9F9B-653A39ECE74B}" dt="2024-09-23T18:20:23.184" v="42965" actId="1076"/>
          <ac:picMkLst>
            <pc:docMk/>
            <pc:sldMk cId="4069207462" sldId="280"/>
            <ac:picMk id="22" creationId="{F4C293DD-77C7-2EC6-BA2D-0921097A5EE2}"/>
          </ac:picMkLst>
        </pc:picChg>
        <pc:picChg chg="add del mod">
          <ac:chgData name="林書婷" userId="8788e655-d77f-483d-b45f-10756f9df323" providerId="ADAL" clId="{4CABE1EF-DAB1-4E42-9F9B-653A39ECE74B}" dt="2024-09-08T16:35:54.117" v="5428" actId="478"/>
          <ac:picMkLst>
            <pc:docMk/>
            <pc:sldMk cId="4069207462" sldId="280"/>
            <ac:picMk id="1026" creationId="{11927327-C6C1-CD50-CD5A-91DB3E5D0E2F}"/>
          </ac:picMkLst>
        </pc:picChg>
        <pc:picChg chg="add mod">
          <ac:chgData name="林書婷" userId="8788e655-d77f-483d-b45f-10756f9df323" providerId="ADAL" clId="{4CABE1EF-DAB1-4E42-9F9B-653A39ECE74B}" dt="2024-09-23T18:20:23.184" v="42965" actId="1076"/>
          <ac:picMkLst>
            <pc:docMk/>
            <pc:sldMk cId="4069207462" sldId="280"/>
            <ac:picMk id="1026" creationId="{5793A06F-9A4A-15AC-8262-FCF72E356686}"/>
          </ac:picMkLst>
        </pc:picChg>
        <pc:picChg chg="add del mod">
          <ac:chgData name="林書婷" userId="8788e655-d77f-483d-b45f-10756f9df323" providerId="ADAL" clId="{4CABE1EF-DAB1-4E42-9F9B-653A39ECE74B}" dt="2024-09-08T16:37:08.621" v="5440" actId="478"/>
          <ac:picMkLst>
            <pc:docMk/>
            <pc:sldMk cId="4069207462" sldId="280"/>
            <ac:picMk id="1028" creationId="{CF24D287-422C-78E4-0F42-E31A711BE08F}"/>
          </ac:picMkLst>
        </pc:picChg>
        <pc:picChg chg="add mod">
          <ac:chgData name="林書婷" userId="8788e655-d77f-483d-b45f-10756f9df323" providerId="ADAL" clId="{4CABE1EF-DAB1-4E42-9F9B-653A39ECE74B}" dt="2024-09-23T18:20:23.184" v="42965" actId="1076"/>
          <ac:picMkLst>
            <pc:docMk/>
            <pc:sldMk cId="4069207462" sldId="280"/>
            <ac:picMk id="1030" creationId="{3B748223-50E2-C751-63E1-0E8782305479}"/>
          </ac:picMkLst>
        </pc:picChg>
      </pc:sldChg>
      <pc:sldChg chg="addSp delSp modSp add mod ord modShow modNotesTx">
        <pc:chgData name="林書婷" userId="8788e655-d77f-483d-b45f-10756f9df323" providerId="ADAL" clId="{4CABE1EF-DAB1-4E42-9F9B-653A39ECE74B}" dt="2024-10-03T08:41:53.580" v="48769" actId="20578"/>
        <pc:sldMkLst>
          <pc:docMk/>
          <pc:sldMk cId="970833194" sldId="281"/>
        </pc:sldMkLst>
        <pc:spChg chg="mod">
          <ac:chgData name="林書婷" userId="8788e655-d77f-483d-b45f-10756f9df323" providerId="ADAL" clId="{4CABE1EF-DAB1-4E42-9F9B-653A39ECE74B}" dt="2024-09-23T18:14:35.672" v="42804" actId="1076"/>
          <ac:spMkLst>
            <pc:docMk/>
            <pc:sldMk cId="970833194" sldId="281"/>
            <ac:spMk id="2" creationId="{176AFBB5-7F00-979F-1AA4-BE438A6A17B3}"/>
          </ac:spMkLst>
        </pc:spChg>
        <pc:spChg chg="mod">
          <ac:chgData name="林書婷" userId="8788e655-d77f-483d-b45f-10756f9df323" providerId="ADAL" clId="{4CABE1EF-DAB1-4E42-9F9B-653A39ECE74B}" dt="2024-09-23T18:20:03.985" v="42962" actId="403"/>
          <ac:spMkLst>
            <pc:docMk/>
            <pc:sldMk cId="970833194" sldId="281"/>
            <ac:spMk id="3" creationId="{477597EB-A365-E2BD-30DE-7DA69BBC07AD}"/>
          </ac:spMkLst>
        </pc:spChg>
        <pc:spChg chg="mod">
          <ac:chgData name="林書婷" userId="8788e655-d77f-483d-b45f-10756f9df323" providerId="ADAL" clId="{4CABE1EF-DAB1-4E42-9F9B-653A39ECE74B}" dt="2024-09-08T16:23:35.895" v="5126" actId="1076"/>
          <ac:spMkLst>
            <pc:docMk/>
            <pc:sldMk cId="970833194" sldId="281"/>
            <ac:spMk id="5" creationId="{503B3168-E36C-9F2A-D8D3-1E5A43572E6F}"/>
          </ac:spMkLst>
        </pc:spChg>
        <pc:spChg chg="mod topLvl">
          <ac:chgData name="林書婷" userId="8788e655-d77f-483d-b45f-10756f9df323" providerId="ADAL" clId="{4CABE1EF-DAB1-4E42-9F9B-653A39ECE74B}" dt="2024-09-12T09:16:50.041" v="7334" actId="14100"/>
          <ac:spMkLst>
            <pc:docMk/>
            <pc:sldMk cId="970833194" sldId="281"/>
            <ac:spMk id="8" creationId="{9784B411-8668-3F27-FEFC-95370F5EDACC}"/>
          </ac:spMkLst>
        </pc:spChg>
        <pc:spChg chg="del mod topLvl">
          <ac:chgData name="林書婷" userId="8788e655-d77f-483d-b45f-10756f9df323" providerId="ADAL" clId="{4CABE1EF-DAB1-4E42-9F9B-653A39ECE74B}" dt="2024-09-08T16:22:48.904" v="5114" actId="478"/>
          <ac:spMkLst>
            <pc:docMk/>
            <pc:sldMk cId="970833194" sldId="281"/>
            <ac:spMk id="10" creationId="{35C51BAB-9ECC-6D34-3613-434691C2066A}"/>
          </ac:spMkLst>
        </pc:spChg>
        <pc:spChg chg="del">
          <ac:chgData name="林書婷" userId="8788e655-d77f-483d-b45f-10756f9df323" providerId="ADAL" clId="{4CABE1EF-DAB1-4E42-9F9B-653A39ECE74B}" dt="2024-09-08T16:19:22.798" v="5070" actId="478"/>
          <ac:spMkLst>
            <pc:docMk/>
            <pc:sldMk cId="970833194" sldId="281"/>
            <ac:spMk id="12" creationId="{E95F1C0A-824F-73B6-AE03-3E5C72977FF1}"/>
          </ac:spMkLst>
        </pc:spChg>
        <pc:spChg chg="add del mod">
          <ac:chgData name="林書婷" userId="8788e655-d77f-483d-b45f-10756f9df323" providerId="ADAL" clId="{4CABE1EF-DAB1-4E42-9F9B-653A39ECE74B}" dt="2024-09-08T16:19:39.693" v="5076"/>
          <ac:spMkLst>
            <pc:docMk/>
            <pc:sldMk cId="970833194" sldId="281"/>
            <ac:spMk id="13" creationId="{039FD34F-31DA-3FC0-FEDB-BE1AC4A11898}"/>
          </ac:spMkLst>
        </pc:spChg>
        <pc:spChg chg="mod">
          <ac:chgData name="林書婷" userId="8788e655-d77f-483d-b45f-10756f9df323" providerId="ADAL" clId="{4CABE1EF-DAB1-4E42-9F9B-653A39ECE74B}" dt="2024-09-12T09:07:51.539" v="7318" actId="403"/>
          <ac:spMkLst>
            <pc:docMk/>
            <pc:sldMk cId="970833194" sldId="281"/>
            <ac:spMk id="16" creationId="{7A79D4C8-762D-A6C3-1B8A-4944A3591661}"/>
          </ac:spMkLst>
        </pc:spChg>
        <pc:grpChg chg="add mod">
          <ac:chgData name="林書婷" userId="8788e655-d77f-483d-b45f-10756f9df323" providerId="ADAL" clId="{4CABE1EF-DAB1-4E42-9F9B-653A39ECE74B}" dt="2024-09-23T18:14:29.269" v="42802" actId="1076"/>
          <ac:grpSpMkLst>
            <pc:docMk/>
            <pc:sldMk cId="970833194" sldId="281"/>
            <ac:grpSpMk id="14" creationId="{2C7CC03D-50AF-D002-5210-D46563704DB5}"/>
          </ac:grpSpMkLst>
        </pc:grpChg>
        <pc:grpChg chg="del mod">
          <ac:chgData name="林書婷" userId="8788e655-d77f-483d-b45f-10756f9df323" providerId="ADAL" clId="{4CABE1EF-DAB1-4E42-9F9B-653A39ECE74B}" dt="2024-09-08T16:22:48.904" v="5114" actId="478"/>
          <ac:grpSpMkLst>
            <pc:docMk/>
            <pc:sldMk cId="970833194" sldId="281"/>
            <ac:grpSpMk id="17" creationId="{4804AA93-5C24-E92C-8673-89145B620BE4}"/>
          </ac:grpSpMkLst>
        </pc:grpChg>
        <pc:grpChg chg="del">
          <ac:chgData name="林書婷" userId="8788e655-d77f-483d-b45f-10756f9df323" providerId="ADAL" clId="{4CABE1EF-DAB1-4E42-9F9B-653A39ECE74B}" dt="2024-09-08T16:19:24.669" v="5072" actId="478"/>
          <ac:grpSpMkLst>
            <pc:docMk/>
            <pc:sldMk cId="970833194" sldId="281"/>
            <ac:grpSpMk id="18" creationId="{FC8B279B-8350-29F5-A839-FA630927620F}"/>
          </ac:grpSpMkLst>
        </pc:grpChg>
        <pc:picChg chg="del">
          <ac:chgData name="林書婷" userId="8788e655-d77f-483d-b45f-10756f9df323" providerId="ADAL" clId="{4CABE1EF-DAB1-4E42-9F9B-653A39ECE74B}" dt="2024-09-08T16:19:23.449" v="5071" actId="478"/>
          <ac:picMkLst>
            <pc:docMk/>
            <pc:sldMk cId="970833194" sldId="281"/>
            <ac:picMk id="6" creationId="{683C7F6F-5C21-CC3C-DC56-03A4C7A9674F}"/>
          </ac:picMkLst>
        </pc:picChg>
        <pc:picChg chg="mod">
          <ac:chgData name="林書婷" userId="8788e655-d77f-483d-b45f-10756f9df323" providerId="ADAL" clId="{4CABE1EF-DAB1-4E42-9F9B-653A39ECE74B}" dt="2024-09-08T16:27:58.721" v="5184" actId="1076"/>
          <ac:picMkLst>
            <pc:docMk/>
            <pc:sldMk cId="970833194" sldId="281"/>
            <ac:picMk id="7" creationId="{DAB9EDAA-431B-6BAE-5ADD-7BE90BEA3B12}"/>
          </ac:picMkLst>
        </pc:picChg>
      </pc:sldChg>
      <pc:sldChg chg="addSp delSp modSp add del mod ord">
        <pc:chgData name="林書婷" userId="8788e655-d77f-483d-b45f-10756f9df323" providerId="ADAL" clId="{4CABE1EF-DAB1-4E42-9F9B-653A39ECE74B}" dt="2024-09-10T07:25:12.704" v="6359" actId="2696"/>
        <pc:sldMkLst>
          <pc:docMk/>
          <pc:sldMk cId="534263113" sldId="282"/>
        </pc:sldMkLst>
        <pc:spChg chg="mod">
          <ac:chgData name="林書婷" userId="8788e655-d77f-483d-b45f-10756f9df323" providerId="ADAL" clId="{4CABE1EF-DAB1-4E42-9F9B-653A39ECE74B}" dt="2024-09-10T07:07:27.746" v="6156" actId="1076"/>
          <ac:spMkLst>
            <pc:docMk/>
            <pc:sldMk cId="534263113" sldId="282"/>
            <ac:spMk id="2" creationId="{D6A7C230-2389-20E7-7908-76D41C952048}"/>
          </ac:spMkLst>
        </pc:spChg>
        <pc:spChg chg="del">
          <ac:chgData name="林書婷" userId="8788e655-d77f-483d-b45f-10756f9df323" providerId="ADAL" clId="{4CABE1EF-DAB1-4E42-9F9B-653A39ECE74B}" dt="2024-09-10T06:51:01.809" v="5943" actId="478"/>
          <ac:spMkLst>
            <pc:docMk/>
            <pc:sldMk cId="534263113" sldId="282"/>
            <ac:spMk id="3" creationId="{CF95DE59-2F4D-9116-265A-B6FF355DDF10}"/>
          </ac:spMkLst>
        </pc:spChg>
        <pc:spChg chg="del mod">
          <ac:chgData name="林書婷" userId="8788e655-d77f-483d-b45f-10756f9df323" providerId="ADAL" clId="{4CABE1EF-DAB1-4E42-9F9B-653A39ECE74B}" dt="2024-09-10T06:51:51.262" v="5976" actId="478"/>
          <ac:spMkLst>
            <pc:docMk/>
            <pc:sldMk cId="534263113" sldId="282"/>
            <ac:spMk id="6" creationId="{FE47DA6F-6683-86B6-64E8-A35578083CAD}"/>
          </ac:spMkLst>
        </pc:spChg>
        <pc:spChg chg="del mod">
          <ac:chgData name="林書婷" userId="8788e655-d77f-483d-b45f-10756f9df323" providerId="ADAL" clId="{4CABE1EF-DAB1-4E42-9F9B-653A39ECE74B}" dt="2024-09-10T06:54:47.234" v="6009" actId="478"/>
          <ac:spMkLst>
            <pc:docMk/>
            <pc:sldMk cId="534263113" sldId="282"/>
            <ac:spMk id="7" creationId="{AA2825D2-F561-91DF-DAA0-A1C0D888BF75}"/>
          </ac:spMkLst>
        </pc:spChg>
        <pc:spChg chg="del">
          <ac:chgData name="林書婷" userId="8788e655-d77f-483d-b45f-10756f9df323" providerId="ADAL" clId="{4CABE1EF-DAB1-4E42-9F9B-653A39ECE74B}" dt="2024-09-10T06:51:06.293" v="5945" actId="478"/>
          <ac:spMkLst>
            <pc:docMk/>
            <pc:sldMk cId="534263113" sldId="282"/>
            <ac:spMk id="9" creationId="{698EEF1E-EE01-3E77-3E31-38A9BEF4B3B8}"/>
          </ac:spMkLst>
        </pc:spChg>
        <pc:spChg chg="mod">
          <ac:chgData name="林書婷" userId="8788e655-d77f-483d-b45f-10756f9df323" providerId="ADAL" clId="{4CABE1EF-DAB1-4E42-9F9B-653A39ECE74B}" dt="2024-09-10T06:58:07.776" v="6064" actId="1036"/>
          <ac:spMkLst>
            <pc:docMk/>
            <pc:sldMk cId="534263113" sldId="282"/>
            <ac:spMk id="10" creationId="{42777A24-EF5D-BAEF-F791-402E3286AE62}"/>
          </ac:spMkLst>
        </pc:spChg>
        <pc:spChg chg="add del mod">
          <ac:chgData name="林書婷" userId="8788e655-d77f-483d-b45f-10756f9df323" providerId="ADAL" clId="{4CABE1EF-DAB1-4E42-9F9B-653A39ECE74B}" dt="2024-09-10T06:51:04.148" v="5944" actId="478"/>
          <ac:spMkLst>
            <pc:docMk/>
            <pc:sldMk cId="534263113" sldId="282"/>
            <ac:spMk id="11" creationId="{7615C3E4-13B0-D471-85A6-87F14C47AD63}"/>
          </ac:spMkLst>
        </pc:spChg>
        <pc:spChg chg="add mod">
          <ac:chgData name="林書婷" userId="8788e655-d77f-483d-b45f-10756f9df323" providerId="ADAL" clId="{4CABE1EF-DAB1-4E42-9F9B-653A39ECE74B}" dt="2024-09-10T07:04:10.078" v="6127" actId="17032"/>
          <ac:spMkLst>
            <pc:docMk/>
            <pc:sldMk cId="534263113" sldId="282"/>
            <ac:spMk id="13" creationId="{6CB0F0AC-A376-34D9-D5E7-168E6C9A40F9}"/>
          </ac:spMkLst>
        </pc:spChg>
        <pc:spChg chg="add mod">
          <ac:chgData name="林書婷" userId="8788e655-d77f-483d-b45f-10756f9df323" providerId="ADAL" clId="{4CABE1EF-DAB1-4E42-9F9B-653A39ECE74B}" dt="2024-09-10T07:04:00.822" v="6126" actId="17032"/>
          <ac:spMkLst>
            <pc:docMk/>
            <pc:sldMk cId="534263113" sldId="282"/>
            <ac:spMk id="14" creationId="{2A72B1B7-D8F4-5C3A-052D-5EE9B42BD893}"/>
          </ac:spMkLst>
        </pc:spChg>
        <pc:spChg chg="add del mod">
          <ac:chgData name="林書婷" userId="8788e655-d77f-483d-b45f-10756f9df323" providerId="ADAL" clId="{4CABE1EF-DAB1-4E42-9F9B-653A39ECE74B}" dt="2024-09-10T06:57:07.414" v="6041" actId="478"/>
          <ac:spMkLst>
            <pc:docMk/>
            <pc:sldMk cId="534263113" sldId="282"/>
            <ac:spMk id="15" creationId="{7C90471F-B099-FAE9-D0FC-43C0A0D5F74E}"/>
          </ac:spMkLst>
        </pc:spChg>
        <pc:spChg chg="add mod">
          <ac:chgData name="林書婷" userId="8788e655-d77f-483d-b45f-10756f9df323" providerId="ADAL" clId="{4CABE1EF-DAB1-4E42-9F9B-653A39ECE74B}" dt="2024-09-10T07:07:23.191" v="6155" actId="1076"/>
          <ac:spMkLst>
            <pc:docMk/>
            <pc:sldMk cId="534263113" sldId="282"/>
            <ac:spMk id="17" creationId="{3EC3B5A3-A2BE-98F1-1149-AD6B928F1475}"/>
          </ac:spMkLst>
        </pc:spChg>
        <pc:spChg chg="add mod">
          <ac:chgData name="林書婷" userId="8788e655-d77f-483d-b45f-10756f9df323" providerId="ADAL" clId="{4CABE1EF-DAB1-4E42-9F9B-653A39ECE74B}" dt="2024-09-10T07:07:23.191" v="6155" actId="1076"/>
          <ac:spMkLst>
            <pc:docMk/>
            <pc:sldMk cId="534263113" sldId="282"/>
            <ac:spMk id="18" creationId="{F4C5CB17-8BEC-FF08-0642-E753BEF63921}"/>
          </ac:spMkLst>
        </pc:spChg>
        <pc:grpChg chg="add mod">
          <ac:chgData name="林書婷" userId="8788e655-d77f-483d-b45f-10756f9df323" providerId="ADAL" clId="{4CABE1EF-DAB1-4E42-9F9B-653A39ECE74B}" dt="2024-09-10T07:07:23.191" v="6155" actId="1076"/>
          <ac:grpSpMkLst>
            <pc:docMk/>
            <pc:sldMk cId="534263113" sldId="282"/>
            <ac:grpSpMk id="19" creationId="{A342030E-3C33-F43F-BDFA-B57F2FE5F65A}"/>
          </ac:grpSpMkLst>
        </pc:grpChg>
        <pc:picChg chg="add del mod">
          <ac:chgData name="林書婷" userId="8788e655-d77f-483d-b45f-10756f9df323" providerId="ADAL" clId="{4CABE1EF-DAB1-4E42-9F9B-653A39ECE74B}" dt="2024-09-10T07:04:56.843" v="6137" actId="21"/>
          <ac:picMkLst>
            <pc:docMk/>
            <pc:sldMk cId="534263113" sldId="282"/>
            <ac:picMk id="12" creationId="{4D62056B-C2F1-FF15-FCF6-A52375E7DEBB}"/>
          </ac:picMkLst>
        </pc:picChg>
      </pc:sldChg>
      <pc:sldChg chg="addSp delSp modSp add mod modNotesTx">
        <pc:chgData name="林書婷" userId="8788e655-d77f-483d-b45f-10756f9df323" providerId="ADAL" clId="{4CABE1EF-DAB1-4E42-9F9B-653A39ECE74B}" dt="2024-10-08T07:31:38.562" v="60332" actId="20577"/>
        <pc:sldMkLst>
          <pc:docMk/>
          <pc:sldMk cId="1637503341" sldId="283"/>
        </pc:sldMkLst>
        <pc:spChg chg="del mod">
          <ac:chgData name="林書婷" userId="8788e655-d77f-483d-b45f-10756f9df323" providerId="ADAL" clId="{4CABE1EF-DAB1-4E42-9F9B-653A39ECE74B}" dt="2024-09-12T08:13:12.290" v="6418" actId="478"/>
          <ac:spMkLst>
            <pc:docMk/>
            <pc:sldMk cId="1637503341" sldId="283"/>
            <ac:spMk id="2" creationId="{A0C847D0-0CE6-DE38-AD00-5ADF0ECF7C43}"/>
          </ac:spMkLst>
        </pc:spChg>
        <pc:spChg chg="add mod">
          <ac:chgData name="林書婷" userId="8788e655-d77f-483d-b45f-10756f9df323" providerId="ADAL" clId="{4CABE1EF-DAB1-4E42-9F9B-653A39ECE74B}" dt="2024-09-12T08:21:10.109" v="6531"/>
          <ac:spMkLst>
            <pc:docMk/>
            <pc:sldMk cId="1637503341" sldId="283"/>
            <ac:spMk id="2" creationId="{FA6B1200-90E4-41FF-5034-7F9CF425CEF8}"/>
          </ac:spMkLst>
        </pc:spChg>
        <pc:spChg chg="del">
          <ac:chgData name="林書婷" userId="8788e655-d77f-483d-b45f-10756f9df323" providerId="ADAL" clId="{4CABE1EF-DAB1-4E42-9F9B-653A39ECE74B}" dt="2024-09-10T07:09:38.742" v="6179" actId="478"/>
          <ac:spMkLst>
            <pc:docMk/>
            <pc:sldMk cId="1637503341" sldId="283"/>
            <ac:spMk id="3" creationId="{2291AE2B-11EA-E441-AB24-DD587BB08970}"/>
          </ac:spMkLst>
        </pc:spChg>
        <pc:spChg chg="add mod">
          <ac:chgData name="林書婷" userId="8788e655-d77f-483d-b45f-10756f9df323" providerId="ADAL" clId="{4CABE1EF-DAB1-4E42-9F9B-653A39ECE74B}" dt="2024-09-12T08:21:10.109" v="6531"/>
          <ac:spMkLst>
            <pc:docMk/>
            <pc:sldMk cId="1637503341" sldId="283"/>
            <ac:spMk id="3" creationId="{B0E27906-FE56-5ECF-559A-1CA5DACD26A0}"/>
          </ac:spMkLst>
        </pc:spChg>
        <pc:spChg chg="add mod">
          <ac:chgData name="林書婷" userId="8788e655-d77f-483d-b45f-10756f9df323" providerId="ADAL" clId="{4CABE1EF-DAB1-4E42-9F9B-653A39ECE74B}" dt="2024-09-12T08:21:10.109" v="6531"/>
          <ac:spMkLst>
            <pc:docMk/>
            <pc:sldMk cId="1637503341" sldId="283"/>
            <ac:spMk id="6" creationId="{10E5C4FC-CCEF-96B8-6F9E-4A500448F688}"/>
          </ac:spMkLst>
        </pc:spChg>
        <pc:spChg chg="del mod">
          <ac:chgData name="林書婷" userId="8788e655-d77f-483d-b45f-10756f9df323" providerId="ADAL" clId="{4CABE1EF-DAB1-4E42-9F9B-653A39ECE74B}" dt="2024-09-12T08:13:12.290" v="6418" actId="478"/>
          <ac:spMkLst>
            <pc:docMk/>
            <pc:sldMk cId="1637503341" sldId="283"/>
            <ac:spMk id="6" creationId="{2F1C155B-74F3-352A-7BB0-E1916EC71C0D}"/>
          </ac:spMkLst>
        </pc:spChg>
        <pc:spChg chg="add mod">
          <ac:chgData name="林書婷" userId="8788e655-d77f-483d-b45f-10756f9df323" providerId="ADAL" clId="{4CABE1EF-DAB1-4E42-9F9B-653A39ECE74B}" dt="2024-09-23T07:34:28.514" v="33610" actId="403"/>
          <ac:spMkLst>
            <pc:docMk/>
            <pc:sldMk cId="1637503341" sldId="283"/>
            <ac:spMk id="7" creationId="{03009EDF-58F0-F910-A560-B417AD8D7385}"/>
          </ac:spMkLst>
        </pc:spChg>
        <pc:spChg chg="add mod">
          <ac:chgData name="林書婷" userId="8788e655-d77f-483d-b45f-10756f9df323" providerId="ADAL" clId="{4CABE1EF-DAB1-4E42-9F9B-653A39ECE74B}" dt="2024-09-12T08:21:13.814" v="6533"/>
          <ac:spMkLst>
            <pc:docMk/>
            <pc:sldMk cId="1637503341" sldId="283"/>
            <ac:spMk id="8" creationId="{09766C7A-8344-B5A0-415D-19B975B10A7A}"/>
          </ac:spMkLst>
        </pc:spChg>
        <pc:spChg chg="add del mod">
          <ac:chgData name="林書婷" userId="8788e655-d77f-483d-b45f-10756f9df323" providerId="ADAL" clId="{4CABE1EF-DAB1-4E42-9F9B-653A39ECE74B}" dt="2024-09-10T07:09:42.840" v="6180" actId="478"/>
          <ac:spMkLst>
            <pc:docMk/>
            <pc:sldMk cId="1637503341" sldId="283"/>
            <ac:spMk id="8" creationId="{4D2CAAD7-4E55-DFB5-CDE8-0E2225A75BBE}"/>
          </ac:spMkLst>
        </pc:spChg>
        <pc:spChg chg="add mod">
          <ac:chgData name="林書婷" userId="8788e655-d77f-483d-b45f-10756f9df323" providerId="ADAL" clId="{4CABE1EF-DAB1-4E42-9F9B-653A39ECE74B}" dt="2024-09-12T08:21:13.814" v="6533"/>
          <ac:spMkLst>
            <pc:docMk/>
            <pc:sldMk cId="1637503341" sldId="283"/>
            <ac:spMk id="9" creationId="{526A2DEA-CD71-C2AA-02AF-EBDD049BF25D}"/>
          </ac:spMkLst>
        </pc:spChg>
        <pc:spChg chg="add del mod">
          <ac:chgData name="林書婷" userId="8788e655-d77f-483d-b45f-10756f9df323" providerId="ADAL" clId="{4CABE1EF-DAB1-4E42-9F9B-653A39ECE74B}" dt="2024-09-10T07:11:32.060" v="6207" actId="478"/>
          <ac:spMkLst>
            <pc:docMk/>
            <pc:sldMk cId="1637503341" sldId="283"/>
            <ac:spMk id="9" creationId="{84CB3870-5031-7680-8344-7ECB0663FF17}"/>
          </ac:spMkLst>
        </pc:spChg>
        <pc:spChg chg="add del mod">
          <ac:chgData name="林書婷" userId="8788e655-d77f-483d-b45f-10756f9df323" providerId="ADAL" clId="{4CABE1EF-DAB1-4E42-9F9B-653A39ECE74B}" dt="2024-09-10T07:11:28.920" v="6206" actId="478"/>
          <ac:spMkLst>
            <pc:docMk/>
            <pc:sldMk cId="1637503341" sldId="283"/>
            <ac:spMk id="10" creationId="{16A1C85B-DA08-9491-3921-4A690F7ED787}"/>
          </ac:spMkLst>
        </pc:spChg>
        <pc:spChg chg="mod">
          <ac:chgData name="林書婷" userId="8788e655-d77f-483d-b45f-10756f9df323" providerId="ADAL" clId="{4CABE1EF-DAB1-4E42-9F9B-653A39ECE74B}" dt="2024-09-10T07:13:34.601" v="6250" actId="1076"/>
          <ac:spMkLst>
            <pc:docMk/>
            <pc:sldMk cId="1637503341" sldId="283"/>
            <ac:spMk id="11" creationId="{C51CF87B-EED0-9605-2277-CB7A628465BC}"/>
          </ac:spMkLst>
        </pc:spChg>
        <pc:spChg chg="add del mod">
          <ac:chgData name="林書婷" userId="8788e655-d77f-483d-b45f-10756f9df323" providerId="ADAL" clId="{4CABE1EF-DAB1-4E42-9F9B-653A39ECE74B}" dt="2024-09-10T07:11:28.920" v="6206" actId="478"/>
          <ac:spMkLst>
            <pc:docMk/>
            <pc:sldMk cId="1637503341" sldId="283"/>
            <ac:spMk id="12" creationId="{C5DA6792-4FF5-F758-4899-1C92062DE1B0}"/>
          </ac:spMkLst>
        </pc:spChg>
        <pc:spChg chg="add del mod">
          <ac:chgData name="林書婷" userId="8788e655-d77f-483d-b45f-10756f9df323" providerId="ADAL" clId="{4CABE1EF-DAB1-4E42-9F9B-653A39ECE74B}" dt="2024-09-10T07:11:28.920" v="6206" actId="478"/>
          <ac:spMkLst>
            <pc:docMk/>
            <pc:sldMk cId="1637503341" sldId="283"/>
            <ac:spMk id="14" creationId="{E7DF1CE8-45CB-078C-71E3-2E85AC77A496}"/>
          </ac:spMkLst>
        </pc:spChg>
        <pc:spChg chg="add del mod">
          <ac:chgData name="林書婷" userId="8788e655-d77f-483d-b45f-10756f9df323" providerId="ADAL" clId="{4CABE1EF-DAB1-4E42-9F9B-653A39ECE74B}" dt="2024-09-10T07:25:36.983" v="6362" actId="478"/>
          <ac:spMkLst>
            <pc:docMk/>
            <pc:sldMk cId="1637503341" sldId="283"/>
            <ac:spMk id="16" creationId="{36E9B529-C1A9-FCD2-9636-97FEADF80CF8}"/>
          </ac:spMkLst>
        </pc:spChg>
        <pc:spChg chg="add del mod">
          <ac:chgData name="林書婷" userId="8788e655-d77f-483d-b45f-10756f9df323" providerId="ADAL" clId="{4CABE1EF-DAB1-4E42-9F9B-653A39ECE74B}" dt="2024-09-12T08:13:12.290" v="6418" actId="478"/>
          <ac:spMkLst>
            <pc:docMk/>
            <pc:sldMk cId="1637503341" sldId="283"/>
            <ac:spMk id="18" creationId="{70B66F3F-4981-9915-7C0B-C40CFD720C82}"/>
          </ac:spMkLst>
        </pc:spChg>
        <pc:spChg chg="add del mod">
          <ac:chgData name="林書婷" userId="8788e655-d77f-483d-b45f-10756f9df323" providerId="ADAL" clId="{4CABE1EF-DAB1-4E42-9F9B-653A39ECE74B}" dt="2024-09-12T08:13:06.972" v="6417" actId="21"/>
          <ac:spMkLst>
            <pc:docMk/>
            <pc:sldMk cId="1637503341" sldId="283"/>
            <ac:spMk id="19" creationId="{D9879049-7471-5252-FEDB-7C0042E6BC5D}"/>
          </ac:spMkLst>
        </pc:spChg>
        <pc:spChg chg="mod">
          <ac:chgData name="林書婷" userId="8788e655-d77f-483d-b45f-10756f9df323" providerId="ADAL" clId="{4CABE1EF-DAB1-4E42-9F9B-653A39ECE74B}" dt="2024-09-12T08:13:04.108" v="6416"/>
          <ac:spMkLst>
            <pc:docMk/>
            <pc:sldMk cId="1637503341" sldId="283"/>
            <ac:spMk id="21" creationId="{D3700F5E-A80D-E1D7-75CC-C4DCFB0B004F}"/>
          </ac:spMkLst>
        </pc:spChg>
        <pc:spChg chg="mod">
          <ac:chgData name="林書婷" userId="8788e655-d77f-483d-b45f-10756f9df323" providerId="ADAL" clId="{4CABE1EF-DAB1-4E42-9F9B-653A39ECE74B}" dt="2024-09-12T08:13:04.108" v="6416"/>
          <ac:spMkLst>
            <pc:docMk/>
            <pc:sldMk cId="1637503341" sldId="283"/>
            <ac:spMk id="22" creationId="{00DA2B6B-35CC-9083-CB52-56E5090353B3}"/>
          </ac:spMkLst>
        </pc:spChg>
        <pc:spChg chg="mod">
          <ac:chgData name="林書婷" userId="8788e655-d77f-483d-b45f-10756f9df323" providerId="ADAL" clId="{4CABE1EF-DAB1-4E42-9F9B-653A39ECE74B}" dt="2024-09-12T08:13:04.108" v="6416"/>
          <ac:spMkLst>
            <pc:docMk/>
            <pc:sldMk cId="1637503341" sldId="283"/>
            <ac:spMk id="23" creationId="{FB3B0246-5501-169C-6739-419035B98E95}"/>
          </ac:spMkLst>
        </pc:spChg>
        <pc:spChg chg="mod">
          <ac:chgData name="林書婷" userId="8788e655-d77f-483d-b45f-10756f9df323" providerId="ADAL" clId="{4CABE1EF-DAB1-4E42-9F9B-653A39ECE74B}" dt="2024-09-12T08:13:04.108" v="6416"/>
          <ac:spMkLst>
            <pc:docMk/>
            <pc:sldMk cId="1637503341" sldId="283"/>
            <ac:spMk id="24" creationId="{97D7A3B6-B400-E91A-0430-FF44119B82A2}"/>
          </ac:spMkLst>
        </pc:spChg>
        <pc:spChg chg="mod">
          <ac:chgData name="林書婷" userId="8788e655-d77f-483d-b45f-10756f9df323" providerId="ADAL" clId="{4CABE1EF-DAB1-4E42-9F9B-653A39ECE74B}" dt="2024-09-12T08:13:04.108" v="6416"/>
          <ac:spMkLst>
            <pc:docMk/>
            <pc:sldMk cId="1637503341" sldId="283"/>
            <ac:spMk id="25" creationId="{8C83C8BF-60E6-40C9-B082-12F0AB1C417F}"/>
          </ac:spMkLst>
        </pc:spChg>
        <pc:spChg chg="mod">
          <ac:chgData name="林書婷" userId="8788e655-d77f-483d-b45f-10756f9df323" providerId="ADAL" clId="{4CABE1EF-DAB1-4E42-9F9B-653A39ECE74B}" dt="2024-09-12T08:13:04.108" v="6416"/>
          <ac:spMkLst>
            <pc:docMk/>
            <pc:sldMk cId="1637503341" sldId="283"/>
            <ac:spMk id="26" creationId="{1C42FC27-F683-D298-E436-1ED4B6EFC678}"/>
          </ac:spMkLst>
        </pc:spChg>
        <pc:spChg chg="mod">
          <ac:chgData name="林書婷" userId="8788e655-d77f-483d-b45f-10756f9df323" providerId="ADAL" clId="{4CABE1EF-DAB1-4E42-9F9B-653A39ECE74B}" dt="2024-09-12T08:13:04.108" v="6416"/>
          <ac:spMkLst>
            <pc:docMk/>
            <pc:sldMk cId="1637503341" sldId="283"/>
            <ac:spMk id="27" creationId="{C8DC2802-E38C-909D-6DDF-3D48CF3AA723}"/>
          </ac:spMkLst>
        </pc:spChg>
        <pc:spChg chg="add del mod">
          <ac:chgData name="林書婷" userId="8788e655-d77f-483d-b45f-10756f9df323" providerId="ADAL" clId="{4CABE1EF-DAB1-4E42-9F9B-653A39ECE74B}" dt="2024-09-12T08:13:16.256" v="6420" actId="478"/>
          <ac:spMkLst>
            <pc:docMk/>
            <pc:sldMk cId="1637503341" sldId="283"/>
            <ac:spMk id="29" creationId="{850EADBA-BBBE-C997-590A-E6315182BB37}"/>
          </ac:spMkLst>
        </pc:spChg>
        <pc:spChg chg="add del mod">
          <ac:chgData name="林書婷" userId="8788e655-d77f-483d-b45f-10756f9df323" providerId="ADAL" clId="{4CABE1EF-DAB1-4E42-9F9B-653A39ECE74B}" dt="2024-09-12T08:21:13.460" v="6532" actId="478"/>
          <ac:spMkLst>
            <pc:docMk/>
            <pc:sldMk cId="1637503341" sldId="283"/>
            <ac:spMk id="30" creationId="{E07E4961-C184-7A1A-81DB-4243DC3BB1F3}"/>
          </ac:spMkLst>
        </pc:spChg>
        <pc:spChg chg="mod">
          <ac:chgData name="林書婷" userId="8788e655-d77f-483d-b45f-10756f9df323" providerId="ADAL" clId="{4CABE1EF-DAB1-4E42-9F9B-653A39ECE74B}" dt="2024-09-12T08:13:14.019" v="6419"/>
          <ac:spMkLst>
            <pc:docMk/>
            <pc:sldMk cId="1637503341" sldId="283"/>
            <ac:spMk id="32" creationId="{11FC1416-0840-AE95-9059-72DCBD043D2B}"/>
          </ac:spMkLst>
        </pc:spChg>
        <pc:spChg chg="del mod">
          <ac:chgData name="林書婷" userId="8788e655-d77f-483d-b45f-10756f9df323" providerId="ADAL" clId="{4CABE1EF-DAB1-4E42-9F9B-653A39ECE74B}" dt="2024-09-12T08:13:23.895" v="6422" actId="478"/>
          <ac:spMkLst>
            <pc:docMk/>
            <pc:sldMk cId="1637503341" sldId="283"/>
            <ac:spMk id="33" creationId="{579867C5-4711-7FE6-19CD-8CA13BED4875}"/>
          </ac:spMkLst>
        </pc:spChg>
        <pc:spChg chg="mod">
          <ac:chgData name="林書婷" userId="8788e655-d77f-483d-b45f-10756f9df323" providerId="ADAL" clId="{4CABE1EF-DAB1-4E42-9F9B-653A39ECE74B}" dt="2024-09-12T08:13:14.019" v="6419"/>
          <ac:spMkLst>
            <pc:docMk/>
            <pc:sldMk cId="1637503341" sldId="283"/>
            <ac:spMk id="34" creationId="{44CE2988-EF64-AE8E-E75D-926789C7FEA3}"/>
          </ac:spMkLst>
        </pc:spChg>
        <pc:spChg chg="del mod">
          <ac:chgData name="林書婷" userId="8788e655-d77f-483d-b45f-10756f9df323" providerId="ADAL" clId="{4CABE1EF-DAB1-4E42-9F9B-653A39ECE74B}" dt="2024-09-12T08:13:20.438" v="6421" actId="478"/>
          <ac:spMkLst>
            <pc:docMk/>
            <pc:sldMk cId="1637503341" sldId="283"/>
            <ac:spMk id="35" creationId="{6AF5C06F-9D0A-34E9-7843-6F7223E5E664}"/>
          </ac:spMkLst>
        </pc:spChg>
        <pc:spChg chg="del mod">
          <ac:chgData name="林書婷" userId="8788e655-d77f-483d-b45f-10756f9df323" providerId="ADAL" clId="{4CABE1EF-DAB1-4E42-9F9B-653A39ECE74B}" dt="2024-09-12T08:13:20.438" v="6421" actId="478"/>
          <ac:spMkLst>
            <pc:docMk/>
            <pc:sldMk cId="1637503341" sldId="283"/>
            <ac:spMk id="36" creationId="{9F800682-AA66-6539-2180-B18B4354BED2}"/>
          </ac:spMkLst>
        </pc:spChg>
        <pc:spChg chg="mod">
          <ac:chgData name="林書婷" userId="8788e655-d77f-483d-b45f-10756f9df323" providerId="ADAL" clId="{4CABE1EF-DAB1-4E42-9F9B-653A39ECE74B}" dt="2024-09-12T08:13:14.019" v="6419"/>
          <ac:spMkLst>
            <pc:docMk/>
            <pc:sldMk cId="1637503341" sldId="283"/>
            <ac:spMk id="37" creationId="{97084B37-704E-ABD7-1901-74363E526DFA}"/>
          </ac:spMkLst>
        </pc:spChg>
        <pc:spChg chg="del mod">
          <ac:chgData name="林書婷" userId="8788e655-d77f-483d-b45f-10756f9df323" providerId="ADAL" clId="{4CABE1EF-DAB1-4E42-9F9B-653A39ECE74B}" dt="2024-09-12T08:13:20.438" v="6421" actId="478"/>
          <ac:spMkLst>
            <pc:docMk/>
            <pc:sldMk cId="1637503341" sldId="283"/>
            <ac:spMk id="38" creationId="{1D8FDE14-E58D-8589-0D6C-64C4F9574CD1}"/>
          </ac:spMkLst>
        </pc:spChg>
        <pc:grpChg chg="add mod">
          <ac:chgData name="林書婷" userId="8788e655-d77f-483d-b45f-10756f9df323" providerId="ADAL" clId="{4CABE1EF-DAB1-4E42-9F9B-653A39ECE74B}" dt="2024-09-10T07:13:37.010" v="6251" actId="1076"/>
          <ac:grpSpMkLst>
            <pc:docMk/>
            <pc:sldMk cId="1637503341" sldId="283"/>
            <ac:grpSpMk id="17" creationId="{4698E54A-6290-8EBA-3CA7-118E2E4429CC}"/>
          </ac:grpSpMkLst>
        </pc:grpChg>
        <pc:grpChg chg="add del mod">
          <ac:chgData name="林書婷" userId="8788e655-d77f-483d-b45f-10756f9df323" providerId="ADAL" clId="{4CABE1EF-DAB1-4E42-9F9B-653A39ECE74B}" dt="2024-09-12T08:13:06.972" v="6417" actId="21"/>
          <ac:grpSpMkLst>
            <pc:docMk/>
            <pc:sldMk cId="1637503341" sldId="283"/>
            <ac:grpSpMk id="20" creationId="{91A7EF74-1F7C-711B-0234-28A21E07E5E3}"/>
          </ac:grpSpMkLst>
        </pc:grpChg>
        <pc:grpChg chg="add del mod">
          <ac:chgData name="林書婷" userId="8788e655-d77f-483d-b45f-10756f9df323" providerId="ADAL" clId="{4CABE1EF-DAB1-4E42-9F9B-653A39ECE74B}" dt="2024-09-12T08:21:09.697" v="6530" actId="478"/>
          <ac:grpSpMkLst>
            <pc:docMk/>
            <pc:sldMk cId="1637503341" sldId="283"/>
            <ac:grpSpMk id="31" creationId="{1F309AE3-E7BA-F5F2-4F69-8A6A40021247}"/>
          </ac:grpSpMkLst>
        </pc:grpChg>
        <pc:picChg chg="mod">
          <ac:chgData name="林書婷" userId="8788e655-d77f-483d-b45f-10756f9df323" providerId="ADAL" clId="{4CABE1EF-DAB1-4E42-9F9B-653A39ECE74B}" dt="2024-09-10T07:14:19.109" v="6257" actId="1076"/>
          <ac:picMkLst>
            <pc:docMk/>
            <pc:sldMk cId="1637503341" sldId="283"/>
            <ac:picMk id="13" creationId="{50113D03-3497-FDC7-6A99-2DFDA0814366}"/>
          </ac:picMkLst>
        </pc:picChg>
        <pc:picChg chg="add del mod">
          <ac:chgData name="林書婷" userId="8788e655-d77f-483d-b45f-10756f9df323" providerId="ADAL" clId="{4CABE1EF-DAB1-4E42-9F9B-653A39ECE74B}" dt="2024-09-10T07:16:12.740" v="6264" actId="21"/>
          <ac:picMkLst>
            <pc:docMk/>
            <pc:sldMk cId="1637503341" sldId="283"/>
            <ac:picMk id="2050" creationId="{3DDE3421-07C4-1A5B-9624-432248DDC6FB}"/>
          </ac:picMkLst>
        </pc:picChg>
        <pc:picChg chg="mod">
          <ac:chgData name="林書婷" userId="8788e655-d77f-483d-b45f-10756f9df323" providerId="ADAL" clId="{4CABE1EF-DAB1-4E42-9F9B-653A39ECE74B}" dt="2024-09-10T07:13:37.010" v="6251" actId="1076"/>
          <ac:picMkLst>
            <pc:docMk/>
            <pc:sldMk cId="1637503341" sldId="283"/>
            <ac:picMk id="11270" creationId="{A45D478E-3444-E7DC-28B3-A386AE6C2B09}"/>
          </ac:picMkLst>
        </pc:picChg>
        <pc:picChg chg="mod">
          <ac:chgData name="林書婷" userId="8788e655-d77f-483d-b45f-10756f9df323" providerId="ADAL" clId="{4CABE1EF-DAB1-4E42-9F9B-653A39ECE74B}" dt="2024-09-10T07:13:37.010" v="6251" actId="1076"/>
          <ac:picMkLst>
            <pc:docMk/>
            <pc:sldMk cId="1637503341" sldId="283"/>
            <ac:picMk id="11272" creationId="{45837C27-7D14-DC11-3022-2D7FD8AAC508}"/>
          </ac:picMkLst>
        </pc:picChg>
        <pc:picChg chg="mod">
          <ac:chgData name="林書婷" userId="8788e655-d77f-483d-b45f-10756f9df323" providerId="ADAL" clId="{4CABE1EF-DAB1-4E42-9F9B-653A39ECE74B}" dt="2024-09-10T07:13:37.010" v="6251" actId="1076"/>
          <ac:picMkLst>
            <pc:docMk/>
            <pc:sldMk cId="1637503341" sldId="283"/>
            <ac:picMk id="11274" creationId="{7FA40D83-0F27-A5A0-8868-ACA34FA91719}"/>
          </ac:picMkLst>
        </pc:picChg>
        <pc:picChg chg="mod">
          <ac:chgData name="林書婷" userId="8788e655-d77f-483d-b45f-10756f9df323" providerId="ADAL" clId="{4CABE1EF-DAB1-4E42-9F9B-653A39ECE74B}" dt="2024-09-10T07:13:37.010" v="6251" actId="1076"/>
          <ac:picMkLst>
            <pc:docMk/>
            <pc:sldMk cId="1637503341" sldId="283"/>
            <ac:picMk id="11276" creationId="{71B33A40-3E57-72E1-BBFE-1F74A101CD6F}"/>
          </ac:picMkLst>
        </pc:picChg>
      </pc:sldChg>
      <pc:sldChg chg="addSp delSp modSp add mod setBg modNotesTx">
        <pc:chgData name="林書婷" userId="8788e655-d77f-483d-b45f-10756f9df323" providerId="ADAL" clId="{4CABE1EF-DAB1-4E42-9F9B-653A39ECE74B}" dt="2024-10-08T12:00:19.704" v="60962" actId="20577"/>
        <pc:sldMkLst>
          <pc:docMk/>
          <pc:sldMk cId="2771115244" sldId="284"/>
        </pc:sldMkLst>
        <pc:spChg chg="mod">
          <ac:chgData name="林書婷" userId="8788e655-d77f-483d-b45f-10756f9df323" providerId="ADAL" clId="{4CABE1EF-DAB1-4E42-9F9B-653A39ECE74B}" dt="2024-09-23T07:34:12.238" v="33602" actId="403"/>
          <ac:spMkLst>
            <pc:docMk/>
            <pc:sldMk cId="2771115244" sldId="284"/>
            <ac:spMk id="2" creationId="{ECFD6D4D-DBDC-02D3-512A-E887D707F9BD}"/>
          </ac:spMkLst>
        </pc:spChg>
        <pc:spChg chg="add mod topLvl">
          <ac:chgData name="林書婷" userId="8788e655-d77f-483d-b45f-10756f9df323" providerId="ADAL" clId="{4CABE1EF-DAB1-4E42-9F9B-653A39ECE74B}" dt="2024-09-12T08:21:01.383" v="6529" actId="1076"/>
          <ac:spMkLst>
            <pc:docMk/>
            <pc:sldMk cId="2771115244" sldId="284"/>
            <ac:spMk id="3" creationId="{3B8BA1E9-770C-3BE0-CC90-FF79A912E7E7}"/>
          </ac:spMkLst>
        </pc:spChg>
        <pc:spChg chg="mod">
          <ac:chgData name="林書婷" userId="8788e655-d77f-483d-b45f-10756f9df323" providerId="ADAL" clId="{4CABE1EF-DAB1-4E42-9F9B-653A39ECE74B}" dt="2024-09-12T08:09:52.382" v="6390" actId="20577"/>
          <ac:spMkLst>
            <pc:docMk/>
            <pc:sldMk cId="2771115244" sldId="284"/>
            <ac:spMk id="4" creationId="{26300665-8AF1-3BA7-3988-514F9F508261}"/>
          </ac:spMkLst>
        </pc:spChg>
        <pc:spChg chg="del mod topLvl">
          <ac:chgData name="林書婷" userId="8788e655-d77f-483d-b45f-10756f9df323" providerId="ADAL" clId="{4CABE1EF-DAB1-4E42-9F9B-653A39ECE74B}" dt="2024-09-12T08:18:14.540" v="6490" actId="478"/>
          <ac:spMkLst>
            <pc:docMk/>
            <pc:sldMk cId="2771115244" sldId="284"/>
            <ac:spMk id="6" creationId="{837F1F40-98AB-0443-AB00-EDA4B07DA8F8}"/>
          </ac:spMkLst>
        </pc:spChg>
        <pc:spChg chg="add mod topLvl">
          <ac:chgData name="林書婷" userId="8788e655-d77f-483d-b45f-10756f9df323" providerId="ADAL" clId="{4CABE1EF-DAB1-4E42-9F9B-653A39ECE74B}" dt="2024-09-17T14:53:33.592" v="16091" actId="1076"/>
          <ac:spMkLst>
            <pc:docMk/>
            <pc:sldMk cId="2771115244" sldId="284"/>
            <ac:spMk id="7" creationId="{994A1718-4AA0-C3B9-384A-E3CA3D4C1020}"/>
          </ac:spMkLst>
        </pc:spChg>
        <pc:spChg chg="add del mod topLvl">
          <ac:chgData name="林書婷" userId="8788e655-d77f-483d-b45f-10756f9df323" providerId="ADAL" clId="{4CABE1EF-DAB1-4E42-9F9B-653A39ECE74B}" dt="2024-09-12T08:17:42.621" v="6475" actId="478"/>
          <ac:spMkLst>
            <pc:docMk/>
            <pc:sldMk cId="2771115244" sldId="284"/>
            <ac:spMk id="8" creationId="{E67AECA9-6F05-47ED-457F-68288971B3EB}"/>
          </ac:spMkLst>
        </pc:spChg>
        <pc:spChg chg="del">
          <ac:chgData name="林書婷" userId="8788e655-d77f-483d-b45f-10756f9df323" providerId="ADAL" clId="{4CABE1EF-DAB1-4E42-9F9B-653A39ECE74B}" dt="2024-09-10T07:17:59.009" v="6280" actId="478"/>
          <ac:spMkLst>
            <pc:docMk/>
            <pc:sldMk cId="2771115244" sldId="284"/>
            <ac:spMk id="9" creationId="{454F16A6-3664-5727-4654-E4A18302254A}"/>
          </ac:spMkLst>
        </pc:spChg>
        <pc:spChg chg="del mod topLvl">
          <ac:chgData name="林書婷" userId="8788e655-d77f-483d-b45f-10756f9df323" providerId="ADAL" clId="{4CABE1EF-DAB1-4E42-9F9B-653A39ECE74B}" dt="2024-09-12T08:17:43.293" v="6476" actId="478"/>
          <ac:spMkLst>
            <pc:docMk/>
            <pc:sldMk cId="2771115244" sldId="284"/>
            <ac:spMk id="10" creationId="{F7D6D895-321A-4A74-F913-D517325F53BD}"/>
          </ac:spMkLst>
        </pc:spChg>
        <pc:spChg chg="del">
          <ac:chgData name="林書婷" userId="8788e655-d77f-483d-b45f-10756f9df323" providerId="ADAL" clId="{4CABE1EF-DAB1-4E42-9F9B-653A39ECE74B}" dt="2024-09-10T07:21:44.528" v="6305" actId="478"/>
          <ac:spMkLst>
            <pc:docMk/>
            <pc:sldMk cId="2771115244" sldId="284"/>
            <ac:spMk id="11" creationId="{E0DA1DD8-8C59-9D2A-2E57-D0C750CF0FE8}"/>
          </ac:spMkLst>
        </pc:spChg>
        <pc:spChg chg="del">
          <ac:chgData name="林書婷" userId="8788e655-d77f-483d-b45f-10756f9df323" providerId="ADAL" clId="{4CABE1EF-DAB1-4E42-9F9B-653A39ECE74B}" dt="2024-09-10T07:17:52.640" v="6277" actId="478"/>
          <ac:spMkLst>
            <pc:docMk/>
            <pc:sldMk cId="2771115244" sldId="284"/>
            <ac:spMk id="12" creationId="{7715BC15-F9D3-F3F7-B9D9-E8D569519338}"/>
          </ac:spMkLst>
        </pc:spChg>
        <pc:spChg chg="mod topLvl">
          <ac:chgData name="林書婷" userId="8788e655-d77f-483d-b45f-10756f9df323" providerId="ADAL" clId="{4CABE1EF-DAB1-4E42-9F9B-653A39ECE74B}" dt="2024-09-17T14:53:04.680" v="16085" actId="1076"/>
          <ac:spMkLst>
            <pc:docMk/>
            <pc:sldMk cId="2771115244" sldId="284"/>
            <ac:spMk id="14" creationId="{58FF1F6A-D0D3-A2FE-709E-1313AC1336D0}"/>
          </ac:spMkLst>
        </pc:spChg>
        <pc:spChg chg="add mod topLvl">
          <ac:chgData name="林書婷" userId="8788e655-d77f-483d-b45f-10756f9df323" providerId="ADAL" clId="{4CABE1EF-DAB1-4E42-9F9B-653A39ECE74B}" dt="2024-09-17T14:53:30.181" v="16090" actId="1076"/>
          <ac:spMkLst>
            <pc:docMk/>
            <pc:sldMk cId="2771115244" sldId="284"/>
            <ac:spMk id="16" creationId="{D1225861-AE57-8F6C-E7F0-B66E1711B5F3}"/>
          </ac:spMkLst>
        </pc:spChg>
        <pc:spChg chg="add del mod">
          <ac:chgData name="林書婷" userId="8788e655-d77f-483d-b45f-10756f9df323" providerId="ADAL" clId="{4CABE1EF-DAB1-4E42-9F9B-653A39ECE74B}" dt="2024-09-10T07:24:51.211" v="6357"/>
          <ac:spMkLst>
            <pc:docMk/>
            <pc:sldMk cId="2771115244" sldId="284"/>
            <ac:spMk id="17" creationId="{3F51C39E-AE8C-EF64-1881-75408B23026B}"/>
          </ac:spMkLst>
        </pc:spChg>
        <pc:spChg chg="add del mod">
          <ac:chgData name="林書婷" userId="8788e655-d77f-483d-b45f-10756f9df323" providerId="ADAL" clId="{4CABE1EF-DAB1-4E42-9F9B-653A39ECE74B}" dt="2024-09-10T07:23:48.543" v="6330" actId="478"/>
          <ac:spMkLst>
            <pc:docMk/>
            <pc:sldMk cId="2771115244" sldId="284"/>
            <ac:spMk id="18" creationId="{EFF0A481-A3A8-E47E-A4F6-05F3BC538BF4}"/>
          </ac:spMkLst>
        </pc:spChg>
        <pc:spChg chg="add mod topLvl">
          <ac:chgData name="林書婷" userId="8788e655-d77f-483d-b45f-10756f9df323" providerId="ADAL" clId="{4CABE1EF-DAB1-4E42-9F9B-653A39ECE74B}" dt="2024-09-12T08:21:01.383" v="6529" actId="1076"/>
          <ac:spMkLst>
            <pc:docMk/>
            <pc:sldMk cId="2771115244" sldId="284"/>
            <ac:spMk id="19" creationId="{45F7C47D-DD3F-442A-317D-C07C4F265E7A}"/>
          </ac:spMkLst>
        </pc:spChg>
        <pc:spChg chg="add del mod topLvl">
          <ac:chgData name="林書婷" userId="8788e655-d77f-483d-b45f-10756f9df323" providerId="ADAL" clId="{4CABE1EF-DAB1-4E42-9F9B-653A39ECE74B}" dt="2024-09-17T14:53:24.526" v="16089" actId="1076"/>
          <ac:spMkLst>
            <pc:docMk/>
            <pc:sldMk cId="2771115244" sldId="284"/>
            <ac:spMk id="20" creationId="{FA12EC25-B741-CBE5-200C-E01CD507F4EB}"/>
          </ac:spMkLst>
        </pc:spChg>
        <pc:spChg chg="add del mod topLvl">
          <ac:chgData name="林書婷" userId="8788e655-d77f-483d-b45f-10756f9df323" providerId="ADAL" clId="{4CABE1EF-DAB1-4E42-9F9B-653A39ECE74B}" dt="2024-09-12T08:16:35.865" v="6459" actId="478"/>
          <ac:spMkLst>
            <pc:docMk/>
            <pc:sldMk cId="2771115244" sldId="284"/>
            <ac:spMk id="21" creationId="{7B77EA5E-1037-897B-B171-E10A63C2EBEA}"/>
          </ac:spMkLst>
        </pc:spChg>
        <pc:spChg chg="add del mod">
          <ac:chgData name="林書婷" userId="8788e655-d77f-483d-b45f-10756f9df323" providerId="ADAL" clId="{4CABE1EF-DAB1-4E42-9F9B-653A39ECE74B}" dt="2024-09-12T08:19:28.078" v="6511" actId="478"/>
          <ac:spMkLst>
            <pc:docMk/>
            <pc:sldMk cId="2771115244" sldId="284"/>
            <ac:spMk id="23" creationId="{7DAE6990-4977-F134-1466-EE8E18AEF713}"/>
          </ac:spMkLst>
        </pc:spChg>
        <pc:spChg chg="del mod topLvl">
          <ac:chgData name="林書婷" userId="8788e655-d77f-483d-b45f-10756f9df323" providerId="ADAL" clId="{4CABE1EF-DAB1-4E42-9F9B-653A39ECE74B}" dt="2024-09-12T08:18:12.330" v="6488" actId="478"/>
          <ac:spMkLst>
            <pc:docMk/>
            <pc:sldMk cId="2771115244" sldId="284"/>
            <ac:spMk id="25" creationId="{1FE205F0-9592-F8AC-049D-34620A6B7091}"/>
          </ac:spMkLst>
        </pc:spChg>
        <pc:spChg chg="del mod topLvl">
          <ac:chgData name="林書婷" userId="8788e655-d77f-483d-b45f-10756f9df323" providerId="ADAL" clId="{4CABE1EF-DAB1-4E42-9F9B-653A39ECE74B}" dt="2024-09-12T08:17:41.786" v="6474" actId="478"/>
          <ac:spMkLst>
            <pc:docMk/>
            <pc:sldMk cId="2771115244" sldId="284"/>
            <ac:spMk id="26" creationId="{9FFDB43C-7F6A-18FE-0DAA-699B6EB6FBBF}"/>
          </ac:spMkLst>
        </pc:spChg>
        <pc:spChg chg="del mod topLvl">
          <ac:chgData name="林書婷" userId="8788e655-d77f-483d-b45f-10756f9df323" providerId="ADAL" clId="{4CABE1EF-DAB1-4E42-9F9B-653A39ECE74B}" dt="2024-09-12T08:17:57.863" v="6484" actId="478"/>
          <ac:spMkLst>
            <pc:docMk/>
            <pc:sldMk cId="2771115244" sldId="284"/>
            <ac:spMk id="27" creationId="{8347681E-5B4B-6E66-45A9-DB67CAF9E909}"/>
          </ac:spMkLst>
        </pc:spChg>
        <pc:spChg chg="del mod topLvl">
          <ac:chgData name="林書婷" userId="8788e655-d77f-483d-b45f-10756f9df323" providerId="ADAL" clId="{4CABE1EF-DAB1-4E42-9F9B-653A39ECE74B}" dt="2024-09-12T08:18:11.885" v="6487" actId="478"/>
          <ac:spMkLst>
            <pc:docMk/>
            <pc:sldMk cId="2771115244" sldId="284"/>
            <ac:spMk id="28" creationId="{BEC5EFBB-CC1C-B891-775C-57AB5473E0AE}"/>
          </ac:spMkLst>
        </pc:spChg>
        <pc:spChg chg="del mod topLvl">
          <ac:chgData name="林書婷" userId="8788e655-d77f-483d-b45f-10756f9df323" providerId="ADAL" clId="{4CABE1EF-DAB1-4E42-9F9B-653A39ECE74B}" dt="2024-09-12T08:17:49.493" v="6479" actId="478"/>
          <ac:spMkLst>
            <pc:docMk/>
            <pc:sldMk cId="2771115244" sldId="284"/>
            <ac:spMk id="29" creationId="{A9EDD3EC-FDAF-8F1C-EFFE-FD285D2A6272}"/>
          </ac:spMkLst>
        </pc:spChg>
        <pc:spChg chg="mod topLvl">
          <ac:chgData name="林書婷" userId="8788e655-d77f-483d-b45f-10756f9df323" providerId="ADAL" clId="{4CABE1EF-DAB1-4E42-9F9B-653A39ECE74B}" dt="2024-09-17T14:53:21.578" v="16088" actId="1076"/>
          <ac:spMkLst>
            <pc:docMk/>
            <pc:sldMk cId="2771115244" sldId="284"/>
            <ac:spMk id="30" creationId="{09625A32-25DE-0846-A8D0-80BDFEF54CEA}"/>
          </ac:spMkLst>
        </pc:spChg>
        <pc:spChg chg="del mod topLvl">
          <ac:chgData name="林書婷" userId="8788e655-d77f-483d-b45f-10756f9df323" providerId="ADAL" clId="{4CABE1EF-DAB1-4E42-9F9B-653A39ECE74B}" dt="2024-09-12T08:17:20.057" v="6465" actId="478"/>
          <ac:spMkLst>
            <pc:docMk/>
            <pc:sldMk cId="2771115244" sldId="284"/>
            <ac:spMk id="31" creationId="{8A4E6B7C-6641-5C89-68C6-41555827E9AB}"/>
          </ac:spMkLst>
        </pc:spChg>
        <pc:spChg chg="del mod topLvl">
          <ac:chgData name="林書婷" userId="8788e655-d77f-483d-b45f-10756f9df323" providerId="ADAL" clId="{4CABE1EF-DAB1-4E42-9F9B-653A39ECE74B}" dt="2024-09-12T08:18:19.615" v="6493" actId="478"/>
          <ac:spMkLst>
            <pc:docMk/>
            <pc:sldMk cId="2771115244" sldId="284"/>
            <ac:spMk id="32" creationId="{A86FF6A7-1DC1-CBC5-8029-7C0781C17BEC}"/>
          </ac:spMkLst>
        </pc:spChg>
        <pc:spChg chg="del mod topLvl">
          <ac:chgData name="林書婷" userId="8788e655-d77f-483d-b45f-10756f9df323" providerId="ADAL" clId="{4CABE1EF-DAB1-4E42-9F9B-653A39ECE74B}" dt="2024-09-12T08:18:37.003" v="6499" actId="478"/>
          <ac:spMkLst>
            <pc:docMk/>
            <pc:sldMk cId="2771115244" sldId="284"/>
            <ac:spMk id="33" creationId="{4E672E6D-971C-C559-ED86-AC62015996CA}"/>
          </ac:spMkLst>
        </pc:spChg>
        <pc:spChg chg="mod topLvl">
          <ac:chgData name="林書婷" userId="8788e655-d77f-483d-b45f-10756f9df323" providerId="ADAL" clId="{4CABE1EF-DAB1-4E42-9F9B-653A39ECE74B}" dt="2024-10-07T16:20:59.470" v="59482" actId="207"/>
          <ac:spMkLst>
            <pc:docMk/>
            <pc:sldMk cId="2771115244" sldId="284"/>
            <ac:spMk id="34" creationId="{45EE7B16-F9B7-7B7E-9D04-1A23F5DBDEE6}"/>
          </ac:spMkLst>
        </pc:spChg>
        <pc:spChg chg="add del mod">
          <ac:chgData name="林書婷" userId="8788e655-d77f-483d-b45f-10756f9df323" providerId="ADAL" clId="{4CABE1EF-DAB1-4E42-9F9B-653A39ECE74B}" dt="2024-09-12T08:19:25.697" v="6509" actId="478"/>
          <ac:spMkLst>
            <pc:docMk/>
            <pc:sldMk cId="2771115244" sldId="284"/>
            <ac:spMk id="35" creationId="{4CDDDFE0-4008-92EF-A1DA-C8CD23D3BC66}"/>
          </ac:spMkLst>
        </pc:spChg>
        <pc:spChg chg="mod">
          <ac:chgData name="林書婷" userId="8788e655-d77f-483d-b45f-10756f9df323" providerId="ADAL" clId="{4CABE1EF-DAB1-4E42-9F9B-653A39ECE74B}" dt="2024-09-12T08:12:20.262" v="6405"/>
          <ac:spMkLst>
            <pc:docMk/>
            <pc:sldMk cId="2771115244" sldId="284"/>
            <ac:spMk id="37" creationId="{38A00E24-6753-9FDE-71AA-F9DBE7AF72A2}"/>
          </ac:spMkLst>
        </pc:spChg>
        <pc:spChg chg="del mod">
          <ac:chgData name="林書婷" userId="8788e655-d77f-483d-b45f-10756f9df323" providerId="ADAL" clId="{4CABE1EF-DAB1-4E42-9F9B-653A39ECE74B}" dt="2024-09-12T08:17:38.865" v="6472" actId="478"/>
          <ac:spMkLst>
            <pc:docMk/>
            <pc:sldMk cId="2771115244" sldId="284"/>
            <ac:spMk id="38" creationId="{BBAE0ED0-366E-0670-B948-F1A5B7847AFC}"/>
          </ac:spMkLst>
        </pc:spChg>
        <pc:spChg chg="mod">
          <ac:chgData name="林書婷" userId="8788e655-d77f-483d-b45f-10756f9df323" providerId="ADAL" clId="{4CABE1EF-DAB1-4E42-9F9B-653A39ECE74B}" dt="2024-09-12T08:12:20.262" v="6405"/>
          <ac:spMkLst>
            <pc:docMk/>
            <pc:sldMk cId="2771115244" sldId="284"/>
            <ac:spMk id="39" creationId="{84B2F924-D73C-0090-2C2F-155FD7DC8A59}"/>
          </ac:spMkLst>
        </pc:spChg>
        <pc:spChg chg="mod">
          <ac:chgData name="林書婷" userId="8788e655-d77f-483d-b45f-10756f9df323" providerId="ADAL" clId="{4CABE1EF-DAB1-4E42-9F9B-653A39ECE74B}" dt="2024-09-12T08:12:20.262" v="6405"/>
          <ac:spMkLst>
            <pc:docMk/>
            <pc:sldMk cId="2771115244" sldId="284"/>
            <ac:spMk id="40" creationId="{574817EC-CBB1-44F3-D938-8A13517C47F0}"/>
          </ac:spMkLst>
        </pc:spChg>
        <pc:spChg chg="del mod">
          <ac:chgData name="林書婷" userId="8788e655-d77f-483d-b45f-10756f9df323" providerId="ADAL" clId="{4CABE1EF-DAB1-4E42-9F9B-653A39ECE74B}" dt="2024-09-12T08:17:22.478" v="6467" actId="478"/>
          <ac:spMkLst>
            <pc:docMk/>
            <pc:sldMk cId="2771115244" sldId="284"/>
            <ac:spMk id="41" creationId="{2E896956-DD8B-1263-3E44-773C8EB098D4}"/>
          </ac:spMkLst>
        </pc:spChg>
        <pc:spChg chg="del mod">
          <ac:chgData name="林書婷" userId="8788e655-d77f-483d-b45f-10756f9df323" providerId="ADAL" clId="{4CABE1EF-DAB1-4E42-9F9B-653A39ECE74B}" dt="2024-09-12T08:17:36.480" v="6470" actId="478"/>
          <ac:spMkLst>
            <pc:docMk/>
            <pc:sldMk cId="2771115244" sldId="284"/>
            <ac:spMk id="42" creationId="{1ABFA14B-64AB-59F6-782B-1FF5030E15CC}"/>
          </ac:spMkLst>
        </pc:spChg>
        <pc:spChg chg="del mod">
          <ac:chgData name="林書婷" userId="8788e655-d77f-483d-b45f-10756f9df323" providerId="ADAL" clId="{4CABE1EF-DAB1-4E42-9F9B-653A39ECE74B}" dt="2024-09-12T08:17:18.383" v="6463" actId="478"/>
          <ac:spMkLst>
            <pc:docMk/>
            <pc:sldMk cId="2771115244" sldId="284"/>
            <ac:spMk id="43" creationId="{7ED8B153-A97A-3FE0-B855-54154863546B}"/>
          </ac:spMkLst>
        </pc:spChg>
        <pc:spChg chg="mod">
          <ac:chgData name="林書婷" userId="8788e655-d77f-483d-b45f-10756f9df323" providerId="ADAL" clId="{4CABE1EF-DAB1-4E42-9F9B-653A39ECE74B}" dt="2024-09-12T08:12:20.262" v="6405"/>
          <ac:spMkLst>
            <pc:docMk/>
            <pc:sldMk cId="2771115244" sldId="284"/>
            <ac:spMk id="44" creationId="{B9CEE162-4E43-C313-8743-BEFC4A27C4A1}"/>
          </ac:spMkLst>
        </pc:spChg>
        <pc:spChg chg="mod">
          <ac:chgData name="林書婷" userId="8788e655-d77f-483d-b45f-10756f9df323" providerId="ADAL" clId="{4CABE1EF-DAB1-4E42-9F9B-653A39ECE74B}" dt="2024-09-12T08:12:20.262" v="6405"/>
          <ac:spMkLst>
            <pc:docMk/>
            <pc:sldMk cId="2771115244" sldId="284"/>
            <ac:spMk id="45" creationId="{4E09D904-3CD3-6ED1-1715-A63147D31D4D}"/>
          </ac:spMkLst>
        </pc:spChg>
        <pc:spChg chg="del mod">
          <ac:chgData name="林書婷" userId="8788e655-d77f-483d-b45f-10756f9df323" providerId="ADAL" clId="{4CABE1EF-DAB1-4E42-9F9B-653A39ECE74B}" dt="2024-09-12T08:16:27.624" v="6455" actId="478"/>
          <ac:spMkLst>
            <pc:docMk/>
            <pc:sldMk cId="2771115244" sldId="284"/>
            <ac:spMk id="46" creationId="{0C61FFF2-BEED-2BDC-0009-3EE79BBBDE43}"/>
          </ac:spMkLst>
        </pc:spChg>
        <pc:grpChg chg="add del mod">
          <ac:chgData name="林書婷" userId="8788e655-d77f-483d-b45f-10756f9df323" providerId="ADAL" clId="{4CABE1EF-DAB1-4E42-9F9B-653A39ECE74B}" dt="2024-09-12T08:11:48.166" v="6402" actId="165"/>
          <ac:grpSpMkLst>
            <pc:docMk/>
            <pc:sldMk cId="2771115244" sldId="284"/>
            <ac:grpSpMk id="22" creationId="{4ABB7117-459F-1FBF-4679-66E962098815}"/>
          </ac:grpSpMkLst>
        </pc:grpChg>
        <pc:grpChg chg="add del mod">
          <ac:chgData name="林書婷" userId="8788e655-d77f-483d-b45f-10756f9df323" providerId="ADAL" clId="{4CABE1EF-DAB1-4E42-9F9B-653A39ECE74B}" dt="2024-09-12T08:12:14.645" v="6404" actId="165"/>
          <ac:grpSpMkLst>
            <pc:docMk/>
            <pc:sldMk cId="2771115244" sldId="284"/>
            <ac:grpSpMk id="24" creationId="{19385753-577E-394F-A1C7-6FD04ABA33A7}"/>
          </ac:grpSpMkLst>
        </pc:grpChg>
        <pc:grpChg chg="add del mod">
          <ac:chgData name="林書婷" userId="8788e655-d77f-483d-b45f-10756f9df323" providerId="ADAL" clId="{4CABE1EF-DAB1-4E42-9F9B-653A39ECE74B}" dt="2024-09-12T08:17:55.675" v="6482" actId="478"/>
          <ac:grpSpMkLst>
            <pc:docMk/>
            <pc:sldMk cId="2771115244" sldId="284"/>
            <ac:grpSpMk id="36" creationId="{B3C7F694-E7F5-E22B-C7DC-7E1C4D7DC5B9}"/>
          </ac:grpSpMkLst>
        </pc:grpChg>
        <pc:picChg chg="del">
          <ac:chgData name="林書婷" userId="8788e655-d77f-483d-b45f-10756f9df323" providerId="ADAL" clId="{4CABE1EF-DAB1-4E42-9F9B-653A39ECE74B}" dt="2024-09-10T07:21:44.528" v="6305" actId="478"/>
          <ac:picMkLst>
            <pc:docMk/>
            <pc:sldMk cId="2771115244" sldId="284"/>
            <ac:picMk id="13" creationId="{2049AACC-C0E9-7A58-9D2D-0EF2DF9655AF}"/>
          </ac:picMkLst>
        </pc:picChg>
        <pc:picChg chg="add del mod">
          <ac:chgData name="林書婷" userId="8788e655-d77f-483d-b45f-10756f9df323" providerId="ADAL" clId="{4CABE1EF-DAB1-4E42-9F9B-653A39ECE74B}" dt="2024-09-10T07:18:17.210" v="6284" actId="478"/>
          <ac:picMkLst>
            <pc:docMk/>
            <pc:sldMk cId="2771115244" sldId="284"/>
            <ac:picMk id="15" creationId="{D1A6041E-1AF1-0CA3-BD46-FE49591A2BC3}"/>
          </ac:picMkLst>
        </pc:picChg>
        <pc:picChg chg="del">
          <ac:chgData name="林書婷" userId="8788e655-d77f-483d-b45f-10756f9df323" providerId="ADAL" clId="{4CABE1EF-DAB1-4E42-9F9B-653A39ECE74B}" dt="2024-09-10T07:21:44.528" v="6305" actId="478"/>
          <ac:picMkLst>
            <pc:docMk/>
            <pc:sldMk cId="2771115244" sldId="284"/>
            <ac:picMk id="11270" creationId="{646BBBB6-D3A7-3BE6-DCE8-334B2C35527F}"/>
          </ac:picMkLst>
        </pc:picChg>
        <pc:picChg chg="del">
          <ac:chgData name="林書婷" userId="8788e655-d77f-483d-b45f-10756f9df323" providerId="ADAL" clId="{4CABE1EF-DAB1-4E42-9F9B-653A39ECE74B}" dt="2024-09-10T07:21:44.528" v="6305" actId="478"/>
          <ac:picMkLst>
            <pc:docMk/>
            <pc:sldMk cId="2771115244" sldId="284"/>
            <ac:picMk id="11272" creationId="{5E7B3903-C34F-3817-004E-D9A761C2DCDE}"/>
          </ac:picMkLst>
        </pc:picChg>
        <pc:picChg chg="del">
          <ac:chgData name="林書婷" userId="8788e655-d77f-483d-b45f-10756f9df323" providerId="ADAL" clId="{4CABE1EF-DAB1-4E42-9F9B-653A39ECE74B}" dt="2024-09-10T07:21:44.528" v="6305" actId="478"/>
          <ac:picMkLst>
            <pc:docMk/>
            <pc:sldMk cId="2771115244" sldId="284"/>
            <ac:picMk id="11274" creationId="{1AE041B6-9A29-798A-0956-ED14D819F696}"/>
          </ac:picMkLst>
        </pc:picChg>
        <pc:picChg chg="del">
          <ac:chgData name="林書婷" userId="8788e655-d77f-483d-b45f-10756f9df323" providerId="ADAL" clId="{4CABE1EF-DAB1-4E42-9F9B-653A39ECE74B}" dt="2024-09-10T07:21:44.528" v="6305" actId="478"/>
          <ac:picMkLst>
            <pc:docMk/>
            <pc:sldMk cId="2771115244" sldId="284"/>
            <ac:picMk id="11276" creationId="{BA19BEE6-204E-FFAC-B523-EA7233AFC514}"/>
          </ac:picMkLst>
        </pc:picChg>
      </pc:sldChg>
      <pc:sldChg chg="addSp delSp modSp add mod modNotesTx">
        <pc:chgData name="林書婷" userId="8788e655-d77f-483d-b45f-10756f9df323" providerId="ADAL" clId="{4CABE1EF-DAB1-4E42-9F9B-653A39ECE74B}" dt="2024-10-08T12:00:24.139" v="60964" actId="20577"/>
        <pc:sldMkLst>
          <pc:docMk/>
          <pc:sldMk cId="3123070782" sldId="285"/>
        </pc:sldMkLst>
        <pc:spChg chg="add mod">
          <ac:chgData name="林書婷" userId="8788e655-d77f-483d-b45f-10756f9df323" providerId="ADAL" clId="{4CABE1EF-DAB1-4E42-9F9B-653A39ECE74B}" dt="2024-09-17T14:53:51.534" v="16093"/>
          <ac:spMkLst>
            <pc:docMk/>
            <pc:sldMk cId="3123070782" sldId="285"/>
            <ac:spMk id="2" creationId="{62904E78-7140-795B-E742-18867F7B236D}"/>
          </ac:spMkLst>
        </pc:spChg>
        <pc:spChg chg="del mod">
          <ac:chgData name="林書婷" userId="8788e655-d77f-483d-b45f-10756f9df323" providerId="ADAL" clId="{4CABE1EF-DAB1-4E42-9F9B-653A39ECE74B}" dt="2024-09-12T08:12:25.187" v="6407" actId="478"/>
          <ac:spMkLst>
            <pc:docMk/>
            <pc:sldMk cId="3123070782" sldId="285"/>
            <ac:spMk id="2" creationId="{B768AE06-0248-79D2-4362-A6753BCF6358}"/>
          </ac:spMkLst>
        </pc:spChg>
        <pc:spChg chg="add del mod">
          <ac:chgData name="林書婷" userId="8788e655-d77f-483d-b45f-10756f9df323" providerId="ADAL" clId="{4CABE1EF-DAB1-4E42-9F9B-653A39ECE74B}" dt="2024-09-12T08:20:10.343" v="6518" actId="478"/>
          <ac:spMkLst>
            <pc:docMk/>
            <pc:sldMk cId="3123070782" sldId="285"/>
            <ac:spMk id="3" creationId="{2807D915-046D-4CAB-041F-EBAA7EADC522}"/>
          </ac:spMkLst>
        </pc:spChg>
        <pc:spChg chg="add mod">
          <ac:chgData name="林書婷" userId="8788e655-d77f-483d-b45f-10756f9df323" providerId="ADAL" clId="{4CABE1EF-DAB1-4E42-9F9B-653A39ECE74B}" dt="2024-09-17T14:53:51.534" v="16093"/>
          <ac:spMkLst>
            <pc:docMk/>
            <pc:sldMk cId="3123070782" sldId="285"/>
            <ac:spMk id="3" creationId="{7CB118A5-8692-3934-52C9-EF3C7C2E7A15}"/>
          </ac:spMkLst>
        </pc:spChg>
        <pc:spChg chg="mod">
          <ac:chgData name="林書婷" userId="8788e655-d77f-483d-b45f-10756f9df323" providerId="ADAL" clId="{4CABE1EF-DAB1-4E42-9F9B-653A39ECE74B}" dt="2024-09-12T08:08:56.420" v="6389"/>
          <ac:spMkLst>
            <pc:docMk/>
            <pc:sldMk cId="3123070782" sldId="285"/>
            <ac:spMk id="4" creationId="{C848A84C-1C13-6134-C2C4-18CB759BAA62}"/>
          </ac:spMkLst>
        </pc:spChg>
        <pc:spChg chg="add mod">
          <ac:chgData name="林書婷" userId="8788e655-d77f-483d-b45f-10756f9df323" providerId="ADAL" clId="{4CABE1EF-DAB1-4E42-9F9B-653A39ECE74B}" dt="2024-09-12T08:20:09.410" v="6517"/>
          <ac:spMkLst>
            <pc:docMk/>
            <pc:sldMk cId="3123070782" sldId="285"/>
            <ac:spMk id="6" creationId="{6FA37E26-D4BC-6854-AACB-0E84B894B16E}"/>
          </ac:spMkLst>
        </pc:spChg>
        <pc:spChg chg="del mod">
          <ac:chgData name="林書婷" userId="8788e655-d77f-483d-b45f-10756f9df323" providerId="ADAL" clId="{4CABE1EF-DAB1-4E42-9F9B-653A39ECE74B}" dt="2024-09-12T08:12:25.187" v="6407" actId="478"/>
          <ac:spMkLst>
            <pc:docMk/>
            <pc:sldMk cId="3123070782" sldId="285"/>
            <ac:spMk id="6" creationId="{E379364B-0D9F-B916-5886-F1FF6CCE98A8}"/>
          </ac:spMkLst>
        </pc:spChg>
        <pc:spChg chg="add mod">
          <ac:chgData name="林書婷" userId="8788e655-d77f-483d-b45f-10756f9df323" providerId="ADAL" clId="{4CABE1EF-DAB1-4E42-9F9B-653A39ECE74B}" dt="2024-09-17T14:53:51.534" v="16093"/>
          <ac:spMkLst>
            <pc:docMk/>
            <pc:sldMk cId="3123070782" sldId="285"/>
            <ac:spMk id="6" creationId="{EDC6C90C-6A1A-3652-658C-E4F4F5F4F017}"/>
          </ac:spMkLst>
        </pc:spChg>
        <pc:spChg chg="add del mod">
          <ac:chgData name="林書婷" userId="8788e655-d77f-483d-b45f-10756f9df323" providerId="ADAL" clId="{4CABE1EF-DAB1-4E42-9F9B-653A39ECE74B}" dt="2024-09-10T07:25:26.150" v="6360" actId="478"/>
          <ac:spMkLst>
            <pc:docMk/>
            <pc:sldMk cId="3123070782" sldId="285"/>
            <ac:spMk id="7" creationId="{28BEE674-B904-1A79-75E6-DCD07337FCEA}"/>
          </ac:spMkLst>
        </pc:spChg>
        <pc:spChg chg="add mod">
          <ac:chgData name="林書婷" userId="8788e655-d77f-483d-b45f-10756f9df323" providerId="ADAL" clId="{4CABE1EF-DAB1-4E42-9F9B-653A39ECE74B}" dt="2024-09-23T07:34:23.527" v="33609" actId="403"/>
          <ac:spMkLst>
            <pc:docMk/>
            <pc:sldMk cId="3123070782" sldId="285"/>
            <ac:spMk id="7" creationId="{57AF34EC-994B-AA67-0590-BC2A7CF349BC}"/>
          </ac:spMkLst>
        </pc:spChg>
        <pc:spChg chg="del mod">
          <ac:chgData name="林書婷" userId="8788e655-d77f-483d-b45f-10756f9df323" providerId="ADAL" clId="{4CABE1EF-DAB1-4E42-9F9B-653A39ECE74B}" dt="2024-09-12T08:12:25.187" v="6407" actId="478"/>
          <ac:spMkLst>
            <pc:docMk/>
            <pc:sldMk cId="3123070782" sldId="285"/>
            <ac:spMk id="9" creationId="{A7F81392-05D7-C04B-4365-FF1D623F4B16}"/>
          </ac:spMkLst>
        </pc:spChg>
        <pc:spChg chg="add del mod">
          <ac:chgData name="林書婷" userId="8788e655-d77f-483d-b45f-10756f9df323" providerId="ADAL" clId="{4CABE1EF-DAB1-4E42-9F9B-653A39ECE74B}" dt="2024-09-17T14:53:50.889" v="16092" actId="478"/>
          <ac:spMkLst>
            <pc:docMk/>
            <pc:sldMk cId="3123070782" sldId="285"/>
            <ac:spMk id="9" creationId="{AAB7B44D-411F-BA3F-A377-A58192FAE2DC}"/>
          </ac:spMkLst>
        </pc:spChg>
        <pc:spChg chg="del mod">
          <ac:chgData name="林書婷" userId="8788e655-d77f-483d-b45f-10756f9df323" providerId="ADAL" clId="{4CABE1EF-DAB1-4E42-9F9B-653A39ECE74B}" dt="2024-09-12T08:12:25.187" v="6407" actId="478"/>
          <ac:spMkLst>
            <pc:docMk/>
            <pc:sldMk cId="3123070782" sldId="285"/>
            <ac:spMk id="10" creationId="{3A09328A-9B6A-404E-86D4-AE0D8EE0DC9C}"/>
          </ac:spMkLst>
        </pc:spChg>
        <pc:spChg chg="add del mod">
          <ac:chgData name="林書婷" userId="8788e655-d77f-483d-b45f-10756f9df323" providerId="ADAL" clId="{4CABE1EF-DAB1-4E42-9F9B-653A39ECE74B}" dt="2024-09-17T14:53:50.889" v="16092" actId="478"/>
          <ac:spMkLst>
            <pc:docMk/>
            <pc:sldMk cId="3123070782" sldId="285"/>
            <ac:spMk id="10" creationId="{4F9C790B-A0B6-DCDB-CA59-78FE07F14D9A}"/>
          </ac:spMkLst>
        </pc:spChg>
        <pc:spChg chg="del">
          <ac:chgData name="林書婷" userId="8788e655-d77f-483d-b45f-10756f9df323" providerId="ADAL" clId="{4CABE1EF-DAB1-4E42-9F9B-653A39ECE74B}" dt="2024-09-10T07:20:04.548" v="6292" actId="478"/>
          <ac:spMkLst>
            <pc:docMk/>
            <pc:sldMk cId="3123070782" sldId="285"/>
            <ac:spMk id="11" creationId="{18F17527-50D0-183F-AA01-5F0E83D03F3F}"/>
          </ac:spMkLst>
        </pc:spChg>
        <pc:spChg chg="add del mod">
          <ac:chgData name="林書婷" userId="8788e655-d77f-483d-b45f-10756f9df323" providerId="ADAL" clId="{4CABE1EF-DAB1-4E42-9F9B-653A39ECE74B}" dt="2024-09-17T14:53:50.889" v="16092" actId="478"/>
          <ac:spMkLst>
            <pc:docMk/>
            <pc:sldMk cId="3123070782" sldId="285"/>
            <ac:spMk id="11" creationId="{899892FC-CF80-9409-C29D-28C87EADA2E4}"/>
          </ac:spMkLst>
        </pc:spChg>
        <pc:spChg chg="add del mod">
          <ac:chgData name="林書婷" userId="8788e655-d77f-483d-b45f-10756f9df323" providerId="ADAL" clId="{4CABE1EF-DAB1-4E42-9F9B-653A39ECE74B}" dt="2024-09-17T14:53:50.889" v="16092" actId="478"/>
          <ac:spMkLst>
            <pc:docMk/>
            <pc:sldMk cId="3123070782" sldId="285"/>
            <ac:spMk id="12" creationId="{9C39907F-0878-2AA2-CC14-29FC63E3A0CF}"/>
          </ac:spMkLst>
        </pc:spChg>
        <pc:spChg chg="del">
          <ac:chgData name="林書婷" userId="8788e655-d77f-483d-b45f-10756f9df323" providerId="ADAL" clId="{4CABE1EF-DAB1-4E42-9F9B-653A39ECE74B}" dt="2024-09-10T07:11:35.844" v="6208" actId="478"/>
          <ac:spMkLst>
            <pc:docMk/>
            <pc:sldMk cId="3123070782" sldId="285"/>
            <ac:spMk id="12" creationId="{D363C1C2-0154-3580-7248-A2D67FD7EDD4}"/>
          </ac:spMkLst>
        </pc:spChg>
        <pc:spChg chg="add del mod">
          <ac:chgData name="林書婷" userId="8788e655-d77f-483d-b45f-10756f9df323" providerId="ADAL" clId="{4CABE1EF-DAB1-4E42-9F9B-653A39ECE74B}" dt="2024-09-17T14:53:50.889" v="16092" actId="478"/>
          <ac:spMkLst>
            <pc:docMk/>
            <pc:sldMk cId="3123070782" sldId="285"/>
            <ac:spMk id="13" creationId="{3D47A96E-D7AD-038C-E75D-954D2F5809C3}"/>
          </ac:spMkLst>
        </pc:spChg>
        <pc:spChg chg="add mod">
          <ac:chgData name="林書婷" userId="8788e655-d77f-483d-b45f-10756f9df323" providerId="ADAL" clId="{4CABE1EF-DAB1-4E42-9F9B-653A39ECE74B}" dt="2024-09-17T14:53:51.534" v="16093"/>
          <ac:spMkLst>
            <pc:docMk/>
            <pc:sldMk cId="3123070782" sldId="285"/>
            <ac:spMk id="14" creationId="{B39DC0ED-3FDB-4091-23CF-4A156F4BBB9E}"/>
          </ac:spMkLst>
        </pc:spChg>
        <pc:spChg chg="del">
          <ac:chgData name="林書婷" userId="8788e655-d77f-483d-b45f-10756f9df323" providerId="ADAL" clId="{4CABE1EF-DAB1-4E42-9F9B-653A39ECE74B}" dt="2024-09-10T07:11:35.844" v="6208" actId="478"/>
          <ac:spMkLst>
            <pc:docMk/>
            <pc:sldMk cId="3123070782" sldId="285"/>
            <ac:spMk id="14" creationId="{DE874DD1-6785-EF9F-C3A9-E14DDCE41E3C}"/>
          </ac:spMkLst>
        </pc:spChg>
        <pc:spChg chg="add mod">
          <ac:chgData name="林書婷" userId="8788e655-d77f-483d-b45f-10756f9df323" providerId="ADAL" clId="{4CABE1EF-DAB1-4E42-9F9B-653A39ECE74B}" dt="2024-09-17T14:53:51.534" v="16093"/>
          <ac:spMkLst>
            <pc:docMk/>
            <pc:sldMk cId="3123070782" sldId="285"/>
            <ac:spMk id="15" creationId="{34A235AC-9941-F4CA-62B0-DAA0F9CEEE7C}"/>
          </ac:spMkLst>
        </pc:spChg>
        <pc:spChg chg="add del mod">
          <ac:chgData name="林書婷" userId="8788e655-d77f-483d-b45f-10756f9df323" providerId="ADAL" clId="{4CABE1EF-DAB1-4E42-9F9B-653A39ECE74B}" dt="2024-09-10T07:25:26.150" v="6360" actId="478"/>
          <ac:spMkLst>
            <pc:docMk/>
            <pc:sldMk cId="3123070782" sldId="285"/>
            <ac:spMk id="15" creationId="{C2DAE7CF-A8B9-B10A-05B7-3228B0E3CB3F}"/>
          </ac:spMkLst>
        </pc:spChg>
        <pc:spChg chg="add del mod">
          <ac:chgData name="林書婷" userId="8788e655-d77f-483d-b45f-10756f9df323" providerId="ADAL" clId="{4CABE1EF-DAB1-4E42-9F9B-653A39ECE74B}" dt="2024-09-12T08:12:25.187" v="6407" actId="478"/>
          <ac:spMkLst>
            <pc:docMk/>
            <pc:sldMk cId="3123070782" sldId="285"/>
            <ac:spMk id="16" creationId="{4CB98C5B-F710-E8E6-4EA9-EF9E1F1112EC}"/>
          </ac:spMkLst>
        </pc:spChg>
        <pc:spChg chg="add del mod">
          <ac:chgData name="林書婷" userId="8788e655-d77f-483d-b45f-10756f9df323" providerId="ADAL" clId="{4CABE1EF-DAB1-4E42-9F9B-653A39ECE74B}" dt="2024-09-12T08:12:25.187" v="6407" actId="478"/>
          <ac:spMkLst>
            <pc:docMk/>
            <pc:sldMk cId="3123070782" sldId="285"/>
            <ac:spMk id="17" creationId="{FE40C791-FD98-2BFB-979B-2D3BCF6D3E7A}"/>
          </ac:spMkLst>
        </pc:spChg>
        <pc:spChg chg="add del mod">
          <ac:chgData name="林書婷" userId="8788e655-d77f-483d-b45f-10756f9df323" providerId="ADAL" clId="{4CABE1EF-DAB1-4E42-9F9B-653A39ECE74B}" dt="2024-09-12T08:12:27.450" v="6408" actId="478"/>
          <ac:spMkLst>
            <pc:docMk/>
            <pc:sldMk cId="3123070782" sldId="285"/>
            <ac:spMk id="19" creationId="{B7E113A6-0A05-F543-CE28-D1B34D702421}"/>
          </ac:spMkLst>
        </pc:spChg>
        <pc:spChg chg="add del mod">
          <ac:chgData name="林書婷" userId="8788e655-d77f-483d-b45f-10756f9df323" providerId="ADAL" clId="{4CABE1EF-DAB1-4E42-9F9B-653A39ECE74B}" dt="2024-09-12T08:20:07.925" v="6515" actId="478"/>
          <ac:spMkLst>
            <pc:docMk/>
            <pc:sldMk cId="3123070782" sldId="285"/>
            <ac:spMk id="20" creationId="{C3EFC229-F61A-70BE-39AA-04DCD7010EC0}"/>
          </ac:spMkLst>
        </pc:spChg>
        <pc:spChg chg="mod">
          <ac:chgData name="林書婷" userId="8788e655-d77f-483d-b45f-10756f9df323" providerId="ADAL" clId="{4CABE1EF-DAB1-4E42-9F9B-653A39ECE74B}" dt="2024-09-12T08:12:29.443" v="6409"/>
          <ac:spMkLst>
            <pc:docMk/>
            <pc:sldMk cId="3123070782" sldId="285"/>
            <ac:spMk id="22" creationId="{4AE90E95-CBCD-0CA0-FA5E-616C95347DB6}"/>
          </ac:spMkLst>
        </pc:spChg>
        <pc:spChg chg="mod">
          <ac:chgData name="林書婷" userId="8788e655-d77f-483d-b45f-10756f9df323" providerId="ADAL" clId="{4CABE1EF-DAB1-4E42-9F9B-653A39ECE74B}" dt="2024-09-12T08:12:29.443" v="6409"/>
          <ac:spMkLst>
            <pc:docMk/>
            <pc:sldMk cId="3123070782" sldId="285"/>
            <ac:spMk id="23" creationId="{0FAEC4C9-DACD-F8E2-7A63-A7CF00A83190}"/>
          </ac:spMkLst>
        </pc:spChg>
        <pc:spChg chg="del mod">
          <ac:chgData name="林書婷" userId="8788e655-d77f-483d-b45f-10756f9df323" providerId="ADAL" clId="{4CABE1EF-DAB1-4E42-9F9B-653A39ECE74B}" dt="2024-09-12T08:12:37.122" v="6410" actId="478"/>
          <ac:spMkLst>
            <pc:docMk/>
            <pc:sldMk cId="3123070782" sldId="285"/>
            <ac:spMk id="24" creationId="{0C28C5DD-9203-76AB-58CA-217D836C57E8}"/>
          </ac:spMkLst>
        </pc:spChg>
        <pc:spChg chg="mod">
          <ac:chgData name="林書婷" userId="8788e655-d77f-483d-b45f-10756f9df323" providerId="ADAL" clId="{4CABE1EF-DAB1-4E42-9F9B-653A39ECE74B}" dt="2024-09-12T08:12:29.443" v="6409"/>
          <ac:spMkLst>
            <pc:docMk/>
            <pc:sldMk cId="3123070782" sldId="285"/>
            <ac:spMk id="25" creationId="{AEF6032A-969E-77A6-9099-1F9640C0ECD5}"/>
          </ac:spMkLst>
        </pc:spChg>
        <pc:spChg chg="del mod">
          <ac:chgData name="林書婷" userId="8788e655-d77f-483d-b45f-10756f9df323" providerId="ADAL" clId="{4CABE1EF-DAB1-4E42-9F9B-653A39ECE74B}" dt="2024-09-12T08:12:37.122" v="6410" actId="478"/>
          <ac:spMkLst>
            <pc:docMk/>
            <pc:sldMk cId="3123070782" sldId="285"/>
            <ac:spMk id="26" creationId="{27AA54BD-0201-EF72-2338-FE669F797DF0}"/>
          </ac:spMkLst>
        </pc:spChg>
        <pc:spChg chg="mod">
          <ac:chgData name="林書婷" userId="8788e655-d77f-483d-b45f-10756f9df323" providerId="ADAL" clId="{4CABE1EF-DAB1-4E42-9F9B-653A39ECE74B}" dt="2024-09-12T08:12:29.443" v="6409"/>
          <ac:spMkLst>
            <pc:docMk/>
            <pc:sldMk cId="3123070782" sldId="285"/>
            <ac:spMk id="27" creationId="{3C645441-CB9E-A9B0-FF69-DE73CD9D923C}"/>
          </ac:spMkLst>
        </pc:spChg>
        <pc:spChg chg="mod">
          <ac:chgData name="林書婷" userId="8788e655-d77f-483d-b45f-10756f9df323" providerId="ADAL" clId="{4CABE1EF-DAB1-4E42-9F9B-653A39ECE74B}" dt="2024-09-12T08:12:29.443" v="6409"/>
          <ac:spMkLst>
            <pc:docMk/>
            <pc:sldMk cId="3123070782" sldId="285"/>
            <ac:spMk id="28" creationId="{0A856941-DFAA-96FC-BC4E-F4BBDD34270A}"/>
          </ac:spMkLst>
        </pc:spChg>
        <pc:spChg chg="mod">
          <ac:chgData name="林書婷" userId="8788e655-d77f-483d-b45f-10756f9df323" providerId="ADAL" clId="{4CABE1EF-DAB1-4E42-9F9B-653A39ECE74B}" dt="2024-09-12T08:12:29.443" v="6409"/>
          <ac:spMkLst>
            <pc:docMk/>
            <pc:sldMk cId="3123070782" sldId="285"/>
            <ac:spMk id="29" creationId="{0D038FED-25DB-1D33-0C05-AE1D292B765F}"/>
          </ac:spMkLst>
        </pc:spChg>
        <pc:spChg chg="mod">
          <ac:chgData name="林書婷" userId="8788e655-d77f-483d-b45f-10756f9df323" providerId="ADAL" clId="{4CABE1EF-DAB1-4E42-9F9B-653A39ECE74B}" dt="2024-09-12T08:12:29.443" v="6409"/>
          <ac:spMkLst>
            <pc:docMk/>
            <pc:sldMk cId="3123070782" sldId="285"/>
            <ac:spMk id="30" creationId="{D8BCA631-C5AE-3BE7-2CD0-B39C64915281}"/>
          </ac:spMkLst>
        </pc:spChg>
        <pc:spChg chg="del mod">
          <ac:chgData name="林書婷" userId="8788e655-d77f-483d-b45f-10756f9df323" providerId="ADAL" clId="{4CABE1EF-DAB1-4E42-9F9B-653A39ECE74B}" dt="2024-09-12T08:12:37.122" v="6410" actId="478"/>
          <ac:spMkLst>
            <pc:docMk/>
            <pc:sldMk cId="3123070782" sldId="285"/>
            <ac:spMk id="31" creationId="{6CA54096-A65A-4488-2DBA-D0227E1532F5}"/>
          </ac:spMkLst>
        </pc:spChg>
        <pc:grpChg chg="add del mod">
          <ac:chgData name="林書婷" userId="8788e655-d77f-483d-b45f-10756f9df323" providerId="ADAL" clId="{4CABE1EF-DAB1-4E42-9F9B-653A39ECE74B}" dt="2024-09-12T08:20:24.236" v="6522" actId="478"/>
          <ac:grpSpMkLst>
            <pc:docMk/>
            <pc:sldMk cId="3123070782" sldId="285"/>
            <ac:grpSpMk id="21" creationId="{6620151B-843C-7FF8-2053-9323C2C079EF}"/>
          </ac:grpSpMkLst>
        </pc:grpChg>
        <pc:picChg chg="add del mod">
          <ac:chgData name="林書婷" userId="8788e655-d77f-483d-b45f-10756f9df323" providerId="ADAL" clId="{4CABE1EF-DAB1-4E42-9F9B-653A39ECE74B}" dt="2024-09-10T07:18:22.471" v="6285" actId="478"/>
          <ac:picMkLst>
            <pc:docMk/>
            <pc:sldMk cId="3123070782" sldId="285"/>
            <ac:picMk id="3" creationId="{75E6D398-72B5-0AB2-DDF6-E74FF01B34A5}"/>
          </ac:picMkLst>
        </pc:picChg>
        <pc:picChg chg="add mod modCrop">
          <ac:chgData name="林書婷" userId="8788e655-d77f-483d-b45f-10756f9df323" providerId="ADAL" clId="{4CABE1EF-DAB1-4E42-9F9B-653A39ECE74B}" dt="2024-09-17T14:54:02.009" v="16095" actId="1076"/>
          <ac:picMkLst>
            <pc:docMk/>
            <pc:sldMk cId="3123070782" sldId="285"/>
            <ac:picMk id="8" creationId="{6406822F-AFBB-DC87-B7A4-9FC0E7A9FD14}"/>
          </ac:picMkLst>
        </pc:picChg>
        <pc:picChg chg="del">
          <ac:chgData name="林書婷" userId="8788e655-d77f-483d-b45f-10756f9df323" providerId="ADAL" clId="{4CABE1EF-DAB1-4E42-9F9B-653A39ECE74B}" dt="2024-09-10T07:20:01.969" v="6291" actId="478"/>
          <ac:picMkLst>
            <pc:docMk/>
            <pc:sldMk cId="3123070782" sldId="285"/>
            <ac:picMk id="13" creationId="{9DF1307D-B253-C3EB-3E76-E8AB0ACBAEB0}"/>
          </ac:picMkLst>
        </pc:picChg>
        <pc:picChg chg="del">
          <ac:chgData name="林書婷" userId="8788e655-d77f-483d-b45f-10756f9df323" providerId="ADAL" clId="{4CABE1EF-DAB1-4E42-9F9B-653A39ECE74B}" dt="2024-09-10T07:20:04.548" v="6292" actId="478"/>
          <ac:picMkLst>
            <pc:docMk/>
            <pc:sldMk cId="3123070782" sldId="285"/>
            <ac:picMk id="11270" creationId="{74AA9C2A-B50E-DED2-C5A8-43EC0F3C70FB}"/>
          </ac:picMkLst>
        </pc:picChg>
        <pc:picChg chg="del">
          <ac:chgData name="林書婷" userId="8788e655-d77f-483d-b45f-10756f9df323" providerId="ADAL" clId="{4CABE1EF-DAB1-4E42-9F9B-653A39ECE74B}" dt="2024-09-10T07:20:04.548" v="6292" actId="478"/>
          <ac:picMkLst>
            <pc:docMk/>
            <pc:sldMk cId="3123070782" sldId="285"/>
            <ac:picMk id="11272" creationId="{EAFF3971-4C47-6992-E9EA-BC2E849132FB}"/>
          </ac:picMkLst>
        </pc:picChg>
        <pc:picChg chg="del">
          <ac:chgData name="林書婷" userId="8788e655-d77f-483d-b45f-10756f9df323" providerId="ADAL" clId="{4CABE1EF-DAB1-4E42-9F9B-653A39ECE74B}" dt="2024-09-10T07:20:04.548" v="6292" actId="478"/>
          <ac:picMkLst>
            <pc:docMk/>
            <pc:sldMk cId="3123070782" sldId="285"/>
            <ac:picMk id="11274" creationId="{5551940D-2184-E24C-FD73-0A7AD9F6D008}"/>
          </ac:picMkLst>
        </pc:picChg>
        <pc:picChg chg="del">
          <ac:chgData name="林書婷" userId="8788e655-d77f-483d-b45f-10756f9df323" providerId="ADAL" clId="{4CABE1EF-DAB1-4E42-9F9B-653A39ECE74B}" dt="2024-09-10T07:20:04.548" v="6292" actId="478"/>
          <ac:picMkLst>
            <pc:docMk/>
            <pc:sldMk cId="3123070782" sldId="285"/>
            <ac:picMk id="11276" creationId="{584EAD20-97F9-128C-C4FC-004F2921BE06}"/>
          </ac:picMkLst>
        </pc:picChg>
      </pc:sldChg>
      <pc:sldChg chg="addSp delSp modSp new del mod modNotesTx">
        <pc:chgData name="林書婷" userId="8788e655-d77f-483d-b45f-10756f9df323" providerId="ADAL" clId="{4CABE1EF-DAB1-4E42-9F9B-653A39ECE74B}" dt="2024-10-03T17:35:31.690" v="51359" actId="2696"/>
        <pc:sldMkLst>
          <pc:docMk/>
          <pc:sldMk cId="655859823" sldId="286"/>
        </pc:sldMkLst>
        <pc:spChg chg="mod">
          <ac:chgData name="林書婷" userId="8788e655-d77f-483d-b45f-10756f9df323" providerId="ADAL" clId="{4CABE1EF-DAB1-4E42-9F9B-653A39ECE74B}" dt="2024-09-23T07:34:56.639" v="33611" actId="403"/>
          <ac:spMkLst>
            <pc:docMk/>
            <pc:sldMk cId="655859823" sldId="286"/>
            <ac:spMk id="2" creationId="{03E5CD5B-45A5-4CF9-087C-D294CD7DF794}"/>
          </ac:spMkLst>
        </pc:spChg>
        <pc:spChg chg="del">
          <ac:chgData name="林書婷" userId="8788e655-d77f-483d-b45f-10756f9df323" providerId="ADAL" clId="{4CABE1EF-DAB1-4E42-9F9B-653A39ECE74B}" dt="2024-09-12T09:54:17.656" v="8088" actId="478"/>
          <ac:spMkLst>
            <pc:docMk/>
            <pc:sldMk cId="655859823" sldId="286"/>
            <ac:spMk id="3" creationId="{B42C8E88-7386-515C-396A-2943A6D3CEA7}"/>
          </ac:spMkLst>
        </pc:spChg>
        <pc:spChg chg="mod">
          <ac:chgData name="林書婷" userId="8788e655-d77f-483d-b45f-10756f9df323" providerId="ADAL" clId="{4CABE1EF-DAB1-4E42-9F9B-653A39ECE74B}" dt="2024-09-13T17:07:24.175" v="14251" actId="20577"/>
          <ac:spMkLst>
            <pc:docMk/>
            <pc:sldMk cId="655859823" sldId="286"/>
            <ac:spMk id="5" creationId="{B6C91FA9-CEBE-9161-63BE-38DAB3D9BE72}"/>
          </ac:spMkLst>
        </pc:spChg>
        <pc:spChg chg="add del mod">
          <ac:chgData name="林書婷" userId="8788e655-d77f-483d-b45f-10756f9df323" providerId="ADAL" clId="{4CABE1EF-DAB1-4E42-9F9B-653A39ECE74B}" dt="2024-09-13T17:07:25.215" v="14253"/>
          <ac:spMkLst>
            <pc:docMk/>
            <pc:sldMk cId="655859823" sldId="286"/>
            <ac:spMk id="8" creationId="{10615637-8CAA-D0CF-A1E0-C8405BC29390}"/>
          </ac:spMkLst>
        </pc:spChg>
        <pc:graphicFrameChg chg="add mod modGraphic">
          <ac:chgData name="林書婷" userId="8788e655-d77f-483d-b45f-10756f9df323" providerId="ADAL" clId="{4CABE1EF-DAB1-4E42-9F9B-653A39ECE74B}" dt="2024-10-03T17:31:18.706" v="51302" actId="2165"/>
          <ac:graphicFrameMkLst>
            <pc:docMk/>
            <pc:sldMk cId="655859823" sldId="286"/>
            <ac:graphicFrameMk id="7" creationId="{4FC608F2-E98A-C30D-4463-9F3B2AE78436}"/>
          </ac:graphicFrameMkLst>
        </pc:graphicFrameChg>
        <pc:picChg chg="add del mod">
          <ac:chgData name="林書婷" userId="8788e655-d77f-483d-b45f-10756f9df323" providerId="ADAL" clId="{4CABE1EF-DAB1-4E42-9F9B-653A39ECE74B}" dt="2024-09-12T13:43:47.777" v="9328" actId="478"/>
          <ac:picMkLst>
            <pc:docMk/>
            <pc:sldMk cId="655859823" sldId="286"/>
            <ac:picMk id="6" creationId="{91DE555B-B075-3B6F-F255-A74030152AF7}"/>
          </ac:picMkLst>
        </pc:picChg>
      </pc:sldChg>
      <pc:sldChg chg="addSp delSp modSp add del mod">
        <pc:chgData name="林書婷" userId="8788e655-d77f-483d-b45f-10756f9df323" providerId="ADAL" clId="{4CABE1EF-DAB1-4E42-9F9B-653A39ECE74B}" dt="2024-09-12T08:45:32.997" v="6867" actId="2696"/>
        <pc:sldMkLst>
          <pc:docMk/>
          <pc:sldMk cId="3072164014" sldId="286"/>
        </pc:sldMkLst>
        <pc:spChg chg="del">
          <ac:chgData name="林書婷" userId="8788e655-d77f-483d-b45f-10756f9df323" providerId="ADAL" clId="{4CABE1EF-DAB1-4E42-9F9B-653A39ECE74B}" dt="2024-09-12T08:27:07.108" v="6584" actId="478"/>
          <ac:spMkLst>
            <pc:docMk/>
            <pc:sldMk cId="3072164014" sldId="286"/>
            <ac:spMk id="3" creationId="{41D0D30F-6ADA-27FE-5137-8D73D895537F}"/>
          </ac:spMkLst>
        </pc:spChg>
        <pc:spChg chg="mod">
          <ac:chgData name="林書婷" userId="8788e655-d77f-483d-b45f-10756f9df323" providerId="ADAL" clId="{4CABE1EF-DAB1-4E42-9F9B-653A39ECE74B}" dt="2024-09-12T08:41:25.014" v="6792" actId="20577"/>
          <ac:spMkLst>
            <pc:docMk/>
            <pc:sldMk cId="3072164014" sldId="286"/>
            <ac:spMk id="4" creationId="{6B686AE7-95BC-A03A-9CD8-8AE9ED0367DB}"/>
          </ac:spMkLst>
        </pc:spChg>
        <pc:spChg chg="add del mod">
          <ac:chgData name="林書婷" userId="8788e655-d77f-483d-b45f-10756f9df323" providerId="ADAL" clId="{4CABE1EF-DAB1-4E42-9F9B-653A39ECE74B}" dt="2024-09-12T08:27:10.066" v="6585" actId="478"/>
          <ac:spMkLst>
            <pc:docMk/>
            <pc:sldMk cId="3072164014" sldId="286"/>
            <ac:spMk id="7" creationId="{AFD8F95D-3D94-ABB5-439A-C71C0D126496}"/>
          </ac:spMkLst>
        </pc:spChg>
        <pc:spChg chg="add del mod">
          <ac:chgData name="林書婷" userId="8788e655-d77f-483d-b45f-10756f9df323" providerId="ADAL" clId="{4CABE1EF-DAB1-4E42-9F9B-653A39ECE74B}" dt="2024-09-12T08:39:32.049" v="6733" actId="478"/>
          <ac:spMkLst>
            <pc:docMk/>
            <pc:sldMk cId="3072164014" sldId="286"/>
            <ac:spMk id="8" creationId="{F1A64D98-1FF7-114F-FC58-410A85AF79B7}"/>
          </ac:spMkLst>
        </pc:spChg>
        <pc:spChg chg="add del mod">
          <ac:chgData name="林書婷" userId="8788e655-d77f-483d-b45f-10756f9df323" providerId="ADAL" clId="{4CABE1EF-DAB1-4E42-9F9B-653A39ECE74B}" dt="2024-09-12T08:39:31.185" v="6732" actId="478"/>
          <ac:spMkLst>
            <pc:docMk/>
            <pc:sldMk cId="3072164014" sldId="286"/>
            <ac:spMk id="9" creationId="{D0C41592-6523-0701-27E2-46A45E7F916D}"/>
          </ac:spMkLst>
        </pc:spChg>
        <pc:spChg chg="add del mod">
          <ac:chgData name="林書婷" userId="8788e655-d77f-483d-b45f-10756f9df323" providerId="ADAL" clId="{4CABE1EF-DAB1-4E42-9F9B-653A39ECE74B}" dt="2024-09-12T08:39:30.449" v="6731" actId="478"/>
          <ac:spMkLst>
            <pc:docMk/>
            <pc:sldMk cId="3072164014" sldId="286"/>
            <ac:spMk id="10" creationId="{E0EA4988-9675-92D6-686C-6ED7F7E28AC4}"/>
          </ac:spMkLst>
        </pc:spChg>
        <pc:spChg chg="add del mod">
          <ac:chgData name="林書婷" userId="8788e655-d77f-483d-b45f-10756f9df323" providerId="ADAL" clId="{4CABE1EF-DAB1-4E42-9F9B-653A39ECE74B}" dt="2024-09-12T08:39:34.905" v="6735" actId="478"/>
          <ac:spMkLst>
            <pc:docMk/>
            <pc:sldMk cId="3072164014" sldId="286"/>
            <ac:spMk id="11" creationId="{C2DE7329-668A-98A9-1FFE-2410B5D49EDD}"/>
          </ac:spMkLst>
        </pc:spChg>
        <pc:spChg chg="add del mod">
          <ac:chgData name="林書婷" userId="8788e655-d77f-483d-b45f-10756f9df323" providerId="ADAL" clId="{4CABE1EF-DAB1-4E42-9F9B-653A39ECE74B}" dt="2024-09-12T08:41:26.191" v="6793" actId="478"/>
          <ac:spMkLst>
            <pc:docMk/>
            <pc:sldMk cId="3072164014" sldId="286"/>
            <ac:spMk id="12" creationId="{F985EFB6-C57B-CD00-C873-DBBABEFEC5EF}"/>
          </ac:spMkLst>
        </pc:spChg>
        <pc:spChg chg="add del mod">
          <ac:chgData name="林書婷" userId="8788e655-d77f-483d-b45f-10756f9df323" providerId="ADAL" clId="{4CABE1EF-DAB1-4E42-9F9B-653A39ECE74B}" dt="2024-09-12T08:34:38.723" v="6658" actId="478"/>
          <ac:spMkLst>
            <pc:docMk/>
            <pc:sldMk cId="3072164014" sldId="286"/>
            <ac:spMk id="14" creationId="{F1251261-0332-959E-29B5-6BD389D8E830}"/>
          </ac:spMkLst>
        </pc:spChg>
        <pc:spChg chg="add del mod">
          <ac:chgData name="林書婷" userId="8788e655-d77f-483d-b45f-10756f9df323" providerId="ADAL" clId="{4CABE1EF-DAB1-4E42-9F9B-653A39ECE74B}" dt="2024-09-12T08:39:33.356" v="6734" actId="478"/>
          <ac:spMkLst>
            <pc:docMk/>
            <pc:sldMk cId="3072164014" sldId="286"/>
            <ac:spMk id="15" creationId="{20EE76D0-B502-2315-2580-8F7D338A88B9}"/>
          </ac:spMkLst>
        </pc:spChg>
        <pc:spChg chg="add del mod">
          <ac:chgData name="林書婷" userId="8788e655-d77f-483d-b45f-10756f9df323" providerId="ADAL" clId="{4CABE1EF-DAB1-4E42-9F9B-653A39ECE74B}" dt="2024-09-12T08:42:36.997" v="6812"/>
          <ac:spMkLst>
            <pc:docMk/>
            <pc:sldMk cId="3072164014" sldId="286"/>
            <ac:spMk id="17" creationId="{79666B2F-BAE7-98EC-5C7A-8E79D306301F}"/>
          </ac:spMkLst>
        </pc:spChg>
        <pc:graphicFrameChg chg="add mod modGraphic">
          <ac:chgData name="林書婷" userId="8788e655-d77f-483d-b45f-10756f9df323" providerId="ADAL" clId="{4CABE1EF-DAB1-4E42-9F9B-653A39ECE74B}" dt="2024-09-12T08:45:01.205" v="6864" actId="20577"/>
          <ac:graphicFrameMkLst>
            <pc:docMk/>
            <pc:sldMk cId="3072164014" sldId="286"/>
            <ac:graphicFrameMk id="18" creationId="{BD65BE99-22EC-6730-8946-44302FADD7BF}"/>
          </ac:graphicFrameMkLst>
        </pc:graphicFrameChg>
      </pc:sldChg>
      <pc:sldChg chg="addSp delSp modSp new mod modNotesTx">
        <pc:chgData name="林書婷" userId="8788e655-d77f-483d-b45f-10756f9df323" providerId="ADAL" clId="{4CABE1EF-DAB1-4E42-9F9B-653A39ECE74B}" dt="2024-10-07T16:29:22.488" v="59628" actId="20577"/>
        <pc:sldMkLst>
          <pc:docMk/>
          <pc:sldMk cId="3285291934" sldId="287"/>
        </pc:sldMkLst>
        <pc:spChg chg="mod">
          <ac:chgData name="林書婷" userId="8788e655-d77f-483d-b45f-10756f9df323" providerId="ADAL" clId="{4CABE1EF-DAB1-4E42-9F9B-653A39ECE74B}" dt="2024-10-03T17:46:05.681" v="51988" actId="1076"/>
          <ac:spMkLst>
            <pc:docMk/>
            <pc:sldMk cId="3285291934" sldId="287"/>
            <ac:spMk id="2" creationId="{8CD17113-A36C-C2B1-FB46-C27E41D9A0B3}"/>
          </ac:spMkLst>
        </pc:spChg>
        <pc:spChg chg="mod">
          <ac:chgData name="林書婷" userId="8788e655-d77f-483d-b45f-10756f9df323" providerId="ADAL" clId="{4CABE1EF-DAB1-4E42-9F9B-653A39ECE74B}" dt="2024-10-03T17:46:05.681" v="51988" actId="1076"/>
          <ac:spMkLst>
            <pc:docMk/>
            <pc:sldMk cId="3285291934" sldId="287"/>
            <ac:spMk id="3" creationId="{DA882CBC-ADBE-A9DD-05F9-E0BBF474F33C}"/>
          </ac:spMkLst>
        </pc:spChg>
        <pc:spChg chg="mod">
          <ac:chgData name="林書婷" userId="8788e655-d77f-483d-b45f-10756f9df323" providerId="ADAL" clId="{4CABE1EF-DAB1-4E42-9F9B-653A39ECE74B}" dt="2024-09-20T18:14:09.470" v="20366" actId="1076"/>
          <ac:spMkLst>
            <pc:docMk/>
            <pc:sldMk cId="3285291934" sldId="287"/>
            <ac:spMk id="5" creationId="{A08B099E-5138-39E1-81CB-FA1C238C9674}"/>
          </ac:spMkLst>
        </pc:spChg>
        <pc:spChg chg="mod">
          <ac:chgData name="林書婷" userId="8788e655-d77f-483d-b45f-10756f9df323" providerId="ADAL" clId="{4CABE1EF-DAB1-4E42-9F9B-653A39ECE74B}" dt="2024-09-12T14:53:09.325" v="11042"/>
          <ac:spMkLst>
            <pc:docMk/>
            <pc:sldMk cId="3285291934" sldId="287"/>
            <ac:spMk id="15" creationId="{FFE5565C-1CF2-07D8-99F9-CB2B1053D6E1}"/>
          </ac:spMkLst>
        </pc:spChg>
        <pc:spChg chg="mod">
          <ac:chgData name="林書婷" userId="8788e655-d77f-483d-b45f-10756f9df323" providerId="ADAL" clId="{4CABE1EF-DAB1-4E42-9F9B-653A39ECE74B}" dt="2024-09-12T14:53:09.325" v="11042"/>
          <ac:spMkLst>
            <pc:docMk/>
            <pc:sldMk cId="3285291934" sldId="287"/>
            <ac:spMk id="16" creationId="{5FC9CF4C-1734-A64A-B821-C83BD31E0223}"/>
          </ac:spMkLst>
        </pc:spChg>
        <pc:spChg chg="mod">
          <ac:chgData name="林書婷" userId="8788e655-d77f-483d-b45f-10756f9df323" providerId="ADAL" clId="{4CABE1EF-DAB1-4E42-9F9B-653A39ECE74B}" dt="2024-09-12T14:53:09.325" v="11042"/>
          <ac:spMkLst>
            <pc:docMk/>
            <pc:sldMk cId="3285291934" sldId="287"/>
            <ac:spMk id="18" creationId="{3352FFC0-8F63-4F25-C655-2BABD9373735}"/>
          </ac:spMkLst>
        </pc:spChg>
        <pc:spChg chg="mod">
          <ac:chgData name="林書婷" userId="8788e655-d77f-483d-b45f-10756f9df323" providerId="ADAL" clId="{4CABE1EF-DAB1-4E42-9F9B-653A39ECE74B}" dt="2024-09-12T14:53:09.325" v="11042"/>
          <ac:spMkLst>
            <pc:docMk/>
            <pc:sldMk cId="3285291934" sldId="287"/>
            <ac:spMk id="20" creationId="{E489AA86-29B1-C401-E770-1A113A6FC2E3}"/>
          </ac:spMkLst>
        </pc:spChg>
        <pc:spChg chg="mod">
          <ac:chgData name="林書婷" userId="8788e655-d77f-483d-b45f-10756f9df323" providerId="ADAL" clId="{4CABE1EF-DAB1-4E42-9F9B-653A39ECE74B}" dt="2024-09-12T14:53:09.325" v="11042"/>
          <ac:spMkLst>
            <pc:docMk/>
            <pc:sldMk cId="3285291934" sldId="287"/>
            <ac:spMk id="23" creationId="{DBC994A9-0155-6BC6-C360-424EBB73D5A3}"/>
          </ac:spMkLst>
        </pc:spChg>
        <pc:spChg chg="mod">
          <ac:chgData name="林書婷" userId="8788e655-d77f-483d-b45f-10756f9df323" providerId="ADAL" clId="{4CABE1EF-DAB1-4E42-9F9B-653A39ECE74B}" dt="2024-09-12T14:53:09.325" v="11042"/>
          <ac:spMkLst>
            <pc:docMk/>
            <pc:sldMk cId="3285291934" sldId="287"/>
            <ac:spMk id="24" creationId="{4DB1B45F-F41F-9A4D-2C2C-3F2144CD8F94}"/>
          </ac:spMkLst>
        </pc:spChg>
        <pc:spChg chg="mod">
          <ac:chgData name="林書婷" userId="8788e655-d77f-483d-b45f-10756f9df323" providerId="ADAL" clId="{4CABE1EF-DAB1-4E42-9F9B-653A39ECE74B}" dt="2024-09-12T14:53:09.325" v="11042"/>
          <ac:spMkLst>
            <pc:docMk/>
            <pc:sldMk cId="3285291934" sldId="287"/>
            <ac:spMk id="26" creationId="{63777BA7-D159-806A-E448-6B1ECEAAB3B3}"/>
          </ac:spMkLst>
        </pc:spChg>
        <pc:spChg chg="mod">
          <ac:chgData name="林書婷" userId="8788e655-d77f-483d-b45f-10756f9df323" providerId="ADAL" clId="{4CABE1EF-DAB1-4E42-9F9B-653A39ECE74B}" dt="2024-09-12T14:53:09.325" v="11042"/>
          <ac:spMkLst>
            <pc:docMk/>
            <pc:sldMk cId="3285291934" sldId="287"/>
            <ac:spMk id="28" creationId="{86496EAD-CC97-AF4C-6324-72023A21EC43}"/>
          </ac:spMkLst>
        </pc:spChg>
        <pc:spChg chg="add del mod">
          <ac:chgData name="林書婷" userId="8788e655-d77f-483d-b45f-10756f9df323" providerId="ADAL" clId="{4CABE1EF-DAB1-4E42-9F9B-653A39ECE74B}" dt="2024-09-19T17:44:10.441" v="16160" actId="478"/>
          <ac:spMkLst>
            <pc:docMk/>
            <pc:sldMk cId="3285291934" sldId="287"/>
            <ac:spMk id="31" creationId="{A25A0C1D-4B7D-75DB-01B9-DA93171B5CC9}"/>
          </ac:spMkLst>
        </pc:spChg>
        <pc:grpChg chg="add del mod">
          <ac:chgData name="林書婷" userId="8788e655-d77f-483d-b45f-10756f9df323" providerId="ADAL" clId="{4CABE1EF-DAB1-4E42-9F9B-653A39ECE74B}" dt="2024-09-12T14:53:17.237" v="11046" actId="478"/>
          <ac:grpSpMkLst>
            <pc:docMk/>
            <pc:sldMk cId="3285291934" sldId="287"/>
            <ac:grpSpMk id="10" creationId="{F8BC2006-FEA3-1386-BE33-E975E1BC1D9E}"/>
          </ac:grpSpMkLst>
        </pc:grpChg>
        <pc:grpChg chg="mod">
          <ac:chgData name="林書婷" userId="8788e655-d77f-483d-b45f-10756f9df323" providerId="ADAL" clId="{4CABE1EF-DAB1-4E42-9F9B-653A39ECE74B}" dt="2024-09-12T14:53:09.325" v="11042"/>
          <ac:grpSpMkLst>
            <pc:docMk/>
            <pc:sldMk cId="3285291934" sldId="287"/>
            <ac:grpSpMk id="11" creationId="{34E9F828-25C7-B038-B226-B750D576FD6A}"/>
          </ac:grpSpMkLst>
        </pc:grpChg>
        <pc:grpChg chg="mod">
          <ac:chgData name="林書婷" userId="8788e655-d77f-483d-b45f-10756f9df323" providerId="ADAL" clId="{4CABE1EF-DAB1-4E42-9F9B-653A39ECE74B}" dt="2024-09-12T14:53:09.325" v="11042"/>
          <ac:grpSpMkLst>
            <pc:docMk/>
            <pc:sldMk cId="3285291934" sldId="287"/>
            <ac:grpSpMk id="12" creationId="{95AA5058-62C9-6475-8DD5-13FC8015DD32}"/>
          </ac:grpSpMkLst>
        </pc:grpChg>
        <pc:grpChg chg="mod">
          <ac:chgData name="林書婷" userId="8788e655-d77f-483d-b45f-10756f9df323" providerId="ADAL" clId="{4CABE1EF-DAB1-4E42-9F9B-653A39ECE74B}" dt="2024-09-12T14:53:09.325" v="11042"/>
          <ac:grpSpMkLst>
            <pc:docMk/>
            <pc:sldMk cId="3285291934" sldId="287"/>
            <ac:grpSpMk id="13" creationId="{5E5280C5-75DF-C81F-D437-075ED45031A5}"/>
          </ac:grpSpMkLst>
        </pc:grpChg>
        <pc:grpChg chg="mod">
          <ac:chgData name="林書婷" userId="8788e655-d77f-483d-b45f-10756f9df323" providerId="ADAL" clId="{4CABE1EF-DAB1-4E42-9F9B-653A39ECE74B}" dt="2024-09-12T14:53:09.325" v="11042"/>
          <ac:grpSpMkLst>
            <pc:docMk/>
            <pc:sldMk cId="3285291934" sldId="287"/>
            <ac:grpSpMk id="14" creationId="{492D8822-2568-7086-7EB3-3BB38A362093}"/>
          </ac:grpSpMkLst>
        </pc:grpChg>
        <pc:grpChg chg="mod">
          <ac:chgData name="林書婷" userId="8788e655-d77f-483d-b45f-10756f9df323" providerId="ADAL" clId="{4CABE1EF-DAB1-4E42-9F9B-653A39ECE74B}" dt="2024-09-12T14:53:09.325" v="11042"/>
          <ac:grpSpMkLst>
            <pc:docMk/>
            <pc:sldMk cId="3285291934" sldId="287"/>
            <ac:grpSpMk id="21" creationId="{2BD8FFD0-C3C9-D3DE-C1CD-377FFA0E7AB5}"/>
          </ac:grpSpMkLst>
        </pc:grpChg>
        <pc:grpChg chg="mod">
          <ac:chgData name="林書婷" userId="8788e655-d77f-483d-b45f-10756f9df323" providerId="ADAL" clId="{4CABE1EF-DAB1-4E42-9F9B-653A39ECE74B}" dt="2024-09-12T14:53:09.325" v="11042"/>
          <ac:grpSpMkLst>
            <pc:docMk/>
            <pc:sldMk cId="3285291934" sldId="287"/>
            <ac:grpSpMk id="22" creationId="{5D607940-C938-F584-63B1-3A28552FB5DA}"/>
          </ac:grpSpMkLst>
        </pc:grpChg>
        <pc:picChg chg="add del mod modCrop">
          <ac:chgData name="林書婷" userId="8788e655-d77f-483d-b45f-10756f9df323" providerId="ADAL" clId="{4CABE1EF-DAB1-4E42-9F9B-653A39ECE74B}" dt="2024-09-12T13:55:59.803" v="9420" actId="478"/>
          <ac:picMkLst>
            <pc:docMk/>
            <pc:sldMk cId="3285291934" sldId="287"/>
            <ac:picMk id="6" creationId="{8855A002-A7E3-3BE5-8A9D-B661D458669F}"/>
          </ac:picMkLst>
        </pc:picChg>
        <pc:picChg chg="add del mod">
          <ac:chgData name="林書婷" userId="8788e655-d77f-483d-b45f-10756f9df323" providerId="ADAL" clId="{4CABE1EF-DAB1-4E42-9F9B-653A39ECE74B}" dt="2024-09-12T14:52:16.949" v="11032" actId="478"/>
          <ac:picMkLst>
            <pc:docMk/>
            <pc:sldMk cId="3285291934" sldId="287"/>
            <ac:picMk id="7" creationId="{1033CB97-E761-8C0B-D2DA-784854EE9202}"/>
          </ac:picMkLst>
        </pc:picChg>
        <pc:picChg chg="add del mod">
          <ac:chgData name="林書婷" userId="8788e655-d77f-483d-b45f-10756f9df323" providerId="ADAL" clId="{4CABE1EF-DAB1-4E42-9F9B-653A39ECE74B}" dt="2024-09-22T09:55:31.641" v="29490" actId="478"/>
          <ac:picMkLst>
            <pc:docMk/>
            <pc:sldMk cId="3285291934" sldId="287"/>
            <ac:picMk id="7" creationId="{B8B91E5F-72B6-AC31-F3A6-1CAB4D90BC57}"/>
          </ac:picMkLst>
        </pc:picChg>
        <pc:picChg chg="add mod">
          <ac:chgData name="林書婷" userId="8788e655-d77f-483d-b45f-10756f9df323" providerId="ADAL" clId="{4CABE1EF-DAB1-4E42-9F9B-653A39ECE74B}" dt="2024-09-22T09:56:34.653" v="29498" actId="1076"/>
          <ac:picMkLst>
            <pc:docMk/>
            <pc:sldMk cId="3285291934" sldId="287"/>
            <ac:picMk id="9" creationId="{20BDB887-BE15-2D20-A401-1199BFA266E7}"/>
          </ac:picMkLst>
        </pc:picChg>
        <pc:picChg chg="add del mod">
          <ac:chgData name="林書婷" userId="8788e655-d77f-483d-b45f-10756f9df323" providerId="ADAL" clId="{4CABE1EF-DAB1-4E42-9F9B-653A39ECE74B}" dt="2024-09-12T14:53:08.958" v="11041" actId="478"/>
          <ac:picMkLst>
            <pc:docMk/>
            <pc:sldMk cId="3285291934" sldId="287"/>
            <ac:picMk id="9" creationId="{97FF410D-5667-BAFB-362A-79B358F7F12E}"/>
          </ac:picMkLst>
        </pc:picChg>
        <pc:picChg chg="mod">
          <ac:chgData name="林書婷" userId="8788e655-d77f-483d-b45f-10756f9df323" providerId="ADAL" clId="{4CABE1EF-DAB1-4E42-9F9B-653A39ECE74B}" dt="2024-09-12T14:53:09.325" v="11042"/>
          <ac:picMkLst>
            <pc:docMk/>
            <pc:sldMk cId="3285291934" sldId="287"/>
            <ac:picMk id="17" creationId="{23E97400-C4BA-A84F-1E80-488766CD8B4B}"/>
          </ac:picMkLst>
        </pc:picChg>
        <pc:picChg chg="mod">
          <ac:chgData name="林書婷" userId="8788e655-d77f-483d-b45f-10756f9df323" providerId="ADAL" clId="{4CABE1EF-DAB1-4E42-9F9B-653A39ECE74B}" dt="2024-09-12T14:53:09.325" v="11042"/>
          <ac:picMkLst>
            <pc:docMk/>
            <pc:sldMk cId="3285291934" sldId="287"/>
            <ac:picMk id="19" creationId="{05334C38-3509-825C-926D-D61EAE875474}"/>
          </ac:picMkLst>
        </pc:picChg>
        <pc:picChg chg="mod">
          <ac:chgData name="林書婷" userId="8788e655-d77f-483d-b45f-10756f9df323" providerId="ADAL" clId="{4CABE1EF-DAB1-4E42-9F9B-653A39ECE74B}" dt="2024-09-12T14:53:09.325" v="11042"/>
          <ac:picMkLst>
            <pc:docMk/>
            <pc:sldMk cId="3285291934" sldId="287"/>
            <ac:picMk id="25" creationId="{5CBEFAE4-5BDB-4D1E-42A5-52D798E0A5C4}"/>
          </ac:picMkLst>
        </pc:picChg>
        <pc:picChg chg="mod">
          <ac:chgData name="林書婷" userId="8788e655-d77f-483d-b45f-10756f9df323" providerId="ADAL" clId="{4CABE1EF-DAB1-4E42-9F9B-653A39ECE74B}" dt="2024-09-12T14:53:09.325" v="11042"/>
          <ac:picMkLst>
            <pc:docMk/>
            <pc:sldMk cId="3285291934" sldId="287"/>
            <ac:picMk id="27" creationId="{43BE9815-32D1-D409-41E2-F366DE081751}"/>
          </ac:picMkLst>
        </pc:picChg>
        <pc:picChg chg="add del mod">
          <ac:chgData name="林書婷" userId="8788e655-d77f-483d-b45f-10756f9df323" providerId="ADAL" clId="{4CABE1EF-DAB1-4E42-9F9B-653A39ECE74B}" dt="2024-09-19T17:44:12.158" v="16161" actId="478"/>
          <ac:picMkLst>
            <pc:docMk/>
            <pc:sldMk cId="3285291934" sldId="287"/>
            <ac:picMk id="30" creationId="{2883FAA7-D38D-F626-7FE9-3E67643C0853}"/>
          </ac:picMkLst>
        </pc:picChg>
        <pc:picChg chg="add del mod">
          <ac:chgData name="林書婷" userId="8788e655-d77f-483d-b45f-10756f9df323" providerId="ADAL" clId="{4CABE1EF-DAB1-4E42-9F9B-653A39ECE74B}" dt="2024-09-20T18:08:03.764" v="20317" actId="478"/>
          <ac:picMkLst>
            <pc:docMk/>
            <pc:sldMk cId="3285291934" sldId="287"/>
            <ac:picMk id="33" creationId="{A25281C5-5534-F7C1-E9DF-1371F15A7D1D}"/>
          </ac:picMkLst>
        </pc:picChg>
      </pc:sldChg>
      <pc:sldChg chg="addSp delSp modSp add mod ord modShow modNotesTx">
        <pc:chgData name="林書婷" userId="8788e655-d77f-483d-b45f-10756f9df323" providerId="ADAL" clId="{4CABE1EF-DAB1-4E42-9F9B-653A39ECE74B}" dt="2024-10-08T06:40:00.977" v="60330" actId="1076"/>
        <pc:sldMkLst>
          <pc:docMk/>
          <pc:sldMk cId="999440029" sldId="288"/>
        </pc:sldMkLst>
        <pc:spChg chg="mod">
          <ac:chgData name="林書婷" userId="8788e655-d77f-483d-b45f-10756f9df323" providerId="ADAL" clId="{4CABE1EF-DAB1-4E42-9F9B-653A39ECE74B}" dt="2024-10-04T18:24:22.226" v="56706" actId="1076"/>
          <ac:spMkLst>
            <pc:docMk/>
            <pc:sldMk cId="999440029" sldId="288"/>
            <ac:spMk id="2" creationId="{2E667DBD-5D01-832F-991B-3633AEB7173F}"/>
          </ac:spMkLst>
        </pc:spChg>
        <pc:spChg chg="mod">
          <ac:chgData name="林書婷" userId="8788e655-d77f-483d-b45f-10756f9df323" providerId="ADAL" clId="{4CABE1EF-DAB1-4E42-9F9B-653A39ECE74B}" dt="2024-10-08T06:40:00.977" v="60330" actId="1076"/>
          <ac:spMkLst>
            <pc:docMk/>
            <pc:sldMk cId="999440029" sldId="288"/>
            <ac:spMk id="3" creationId="{1ADB0D32-D903-985B-A417-C04FF11E6D70}"/>
          </ac:spMkLst>
        </pc:spChg>
        <pc:spChg chg="mod">
          <ac:chgData name="林書婷" userId="8788e655-d77f-483d-b45f-10756f9df323" providerId="ADAL" clId="{4CABE1EF-DAB1-4E42-9F9B-653A39ECE74B}" dt="2024-09-13T17:07:27.919" v="14254" actId="20577"/>
          <ac:spMkLst>
            <pc:docMk/>
            <pc:sldMk cId="999440029" sldId="288"/>
            <ac:spMk id="5" creationId="{6884722B-C2C0-3503-0074-26E769AA28E3}"/>
          </ac:spMkLst>
        </pc:spChg>
        <pc:graphicFrameChg chg="add del mod modGraphic">
          <ac:chgData name="林書婷" userId="8788e655-d77f-483d-b45f-10756f9df323" providerId="ADAL" clId="{4CABE1EF-DAB1-4E42-9F9B-653A39ECE74B}" dt="2024-09-12T15:54:24.075" v="11944" actId="478"/>
          <ac:graphicFrameMkLst>
            <pc:docMk/>
            <pc:sldMk cId="999440029" sldId="288"/>
            <ac:graphicFrameMk id="7" creationId="{B4F1E9D4-2621-27ED-435C-465746747160}"/>
          </ac:graphicFrameMkLst>
        </pc:graphicFrameChg>
        <pc:graphicFrameChg chg="add mod modGraphic">
          <ac:chgData name="林書婷" userId="8788e655-d77f-483d-b45f-10756f9df323" providerId="ADAL" clId="{4CABE1EF-DAB1-4E42-9F9B-653A39ECE74B}" dt="2024-10-04T18:24:22.226" v="56706" actId="1076"/>
          <ac:graphicFrameMkLst>
            <pc:docMk/>
            <pc:sldMk cId="999440029" sldId="288"/>
            <ac:graphicFrameMk id="8" creationId="{B4FE658D-5D22-F8B4-CAD4-4E32AFFF4824}"/>
          </ac:graphicFrameMkLst>
        </pc:graphicFrameChg>
        <pc:picChg chg="del mod">
          <ac:chgData name="林書婷" userId="8788e655-d77f-483d-b45f-10756f9df323" providerId="ADAL" clId="{4CABE1EF-DAB1-4E42-9F9B-653A39ECE74B}" dt="2024-09-12T15:52:18.023" v="11922" actId="478"/>
          <ac:picMkLst>
            <pc:docMk/>
            <pc:sldMk cId="999440029" sldId="288"/>
            <ac:picMk id="6" creationId="{756A8D30-CA72-0527-3CA3-FAE131222CDC}"/>
          </ac:picMkLst>
        </pc:picChg>
      </pc:sldChg>
      <pc:sldChg chg="addSp delSp modSp add mod modNotesTx">
        <pc:chgData name="林書婷" userId="8788e655-d77f-483d-b45f-10756f9df323" providerId="ADAL" clId="{4CABE1EF-DAB1-4E42-9F9B-653A39ECE74B}" dt="2024-10-08T07:41:18.114" v="60363" actId="20577"/>
        <pc:sldMkLst>
          <pc:docMk/>
          <pc:sldMk cId="107390874" sldId="289"/>
        </pc:sldMkLst>
        <pc:spChg chg="del mod">
          <ac:chgData name="林書婷" userId="8788e655-d77f-483d-b45f-10756f9df323" providerId="ADAL" clId="{4CABE1EF-DAB1-4E42-9F9B-653A39ECE74B}" dt="2024-09-12T15:09:57.753" v="11093" actId="478"/>
          <ac:spMkLst>
            <pc:docMk/>
            <pc:sldMk cId="107390874" sldId="289"/>
            <ac:spMk id="2" creationId="{27AF94D9-BA33-59AC-8A5A-952BD8549B82}"/>
          </ac:spMkLst>
        </pc:spChg>
        <pc:spChg chg="add mod">
          <ac:chgData name="林書婷" userId="8788e655-d77f-483d-b45f-10756f9df323" providerId="ADAL" clId="{4CABE1EF-DAB1-4E42-9F9B-653A39ECE74B}" dt="2024-10-06T14:55:43.329" v="57204" actId="1035"/>
          <ac:spMkLst>
            <pc:docMk/>
            <pc:sldMk cId="107390874" sldId="289"/>
            <ac:spMk id="2" creationId="{9ACFFF5C-AF20-D42A-7B8A-137BD014BB1B}"/>
          </ac:spMkLst>
        </pc:spChg>
        <pc:spChg chg="del mod">
          <ac:chgData name="林書婷" userId="8788e655-d77f-483d-b45f-10756f9df323" providerId="ADAL" clId="{4CABE1EF-DAB1-4E42-9F9B-653A39ECE74B}" dt="2024-09-12T15:02:16.343" v="11079" actId="478"/>
          <ac:spMkLst>
            <pc:docMk/>
            <pc:sldMk cId="107390874" sldId="289"/>
            <ac:spMk id="3" creationId="{0C9B9596-C45E-32D6-6187-33EA3CBA35A9}"/>
          </ac:spMkLst>
        </pc:spChg>
        <pc:spChg chg="mod">
          <ac:chgData name="林書婷" userId="8788e655-d77f-483d-b45f-10756f9df323" providerId="ADAL" clId="{4CABE1EF-DAB1-4E42-9F9B-653A39ECE74B}" dt="2024-09-12T14:34:55.457" v="10399" actId="1076"/>
          <ac:spMkLst>
            <pc:docMk/>
            <pc:sldMk cId="107390874" sldId="289"/>
            <ac:spMk id="4" creationId="{2CF2D55D-F223-AD4E-15E4-F3AFF7D37531}"/>
          </ac:spMkLst>
        </pc:spChg>
        <pc:spChg chg="mod">
          <ac:chgData name="林書婷" userId="8788e655-d77f-483d-b45f-10756f9df323" providerId="ADAL" clId="{4CABE1EF-DAB1-4E42-9F9B-653A39ECE74B}" dt="2024-09-24T17:12:53.288" v="46511" actId="1076"/>
          <ac:spMkLst>
            <pc:docMk/>
            <pc:sldMk cId="107390874" sldId="289"/>
            <ac:spMk id="5" creationId="{05F392BF-0A70-9BC3-9CD5-6D72DEC374C8}"/>
          </ac:spMkLst>
        </pc:spChg>
        <pc:spChg chg="add del mod">
          <ac:chgData name="林書婷" userId="8788e655-d77f-483d-b45f-10756f9df323" providerId="ADAL" clId="{4CABE1EF-DAB1-4E42-9F9B-653A39ECE74B}" dt="2024-09-12T14:35:29.249" v="10402" actId="478"/>
          <ac:spMkLst>
            <pc:docMk/>
            <pc:sldMk cId="107390874" sldId="289"/>
            <ac:spMk id="8" creationId="{AC70AA2A-3601-3E87-BD69-FE90E46E47C6}"/>
          </ac:spMkLst>
        </pc:spChg>
        <pc:spChg chg="add mod">
          <ac:chgData name="林書婷" userId="8788e655-d77f-483d-b45f-10756f9df323" providerId="ADAL" clId="{4CABE1EF-DAB1-4E42-9F9B-653A39ECE74B}" dt="2024-10-06T14:55:48.273" v="57206" actId="1035"/>
          <ac:spMkLst>
            <pc:docMk/>
            <pc:sldMk cId="107390874" sldId="289"/>
            <ac:spMk id="9" creationId="{EC27A425-7629-B9C9-02BE-671881D27BB5}"/>
          </ac:spMkLst>
        </pc:spChg>
        <pc:spChg chg="add del mod">
          <ac:chgData name="林書婷" userId="8788e655-d77f-483d-b45f-10756f9df323" providerId="ADAL" clId="{4CABE1EF-DAB1-4E42-9F9B-653A39ECE74B}" dt="2024-09-12T14:35:06.793" v="10401" actId="478"/>
          <ac:spMkLst>
            <pc:docMk/>
            <pc:sldMk cId="107390874" sldId="289"/>
            <ac:spMk id="10" creationId="{8179A9A5-4262-1B5B-FDD1-EAFD1BEB9904}"/>
          </ac:spMkLst>
        </pc:spChg>
        <pc:spChg chg="add del">
          <ac:chgData name="林書婷" userId="8788e655-d77f-483d-b45f-10756f9df323" providerId="ADAL" clId="{4CABE1EF-DAB1-4E42-9F9B-653A39ECE74B}" dt="2024-09-12T14:30:06.020" v="10299" actId="22"/>
          <ac:spMkLst>
            <pc:docMk/>
            <pc:sldMk cId="107390874" sldId="289"/>
            <ac:spMk id="12" creationId="{705595C9-B5BA-C846-97DF-C897B85856B9}"/>
          </ac:spMkLst>
        </pc:spChg>
        <pc:spChg chg="add del mod">
          <ac:chgData name="林書婷" userId="8788e655-d77f-483d-b45f-10756f9df323" providerId="ADAL" clId="{4CABE1EF-DAB1-4E42-9F9B-653A39ECE74B}" dt="2024-09-12T14:31:15.430" v="10316"/>
          <ac:spMkLst>
            <pc:docMk/>
            <pc:sldMk cId="107390874" sldId="289"/>
            <ac:spMk id="13" creationId="{776DA0FB-B264-1323-E3B4-BFCF4B6EAE1E}"/>
          </ac:spMkLst>
        </pc:spChg>
        <pc:spChg chg="add">
          <ac:chgData name="林書婷" userId="8788e655-d77f-483d-b45f-10756f9df323" providerId="ADAL" clId="{4CABE1EF-DAB1-4E42-9F9B-653A39ECE74B}" dt="2024-09-12T14:30:48.920" v="10304"/>
          <ac:spMkLst>
            <pc:docMk/>
            <pc:sldMk cId="107390874" sldId="289"/>
            <ac:spMk id="14" creationId="{347DB2CE-CA5C-8C2F-5588-F4F06E09C0FD}"/>
          </ac:spMkLst>
        </pc:spChg>
        <pc:spChg chg="add mod">
          <ac:chgData name="林書婷" userId="8788e655-d77f-483d-b45f-10756f9df323" providerId="ADAL" clId="{4CABE1EF-DAB1-4E42-9F9B-653A39ECE74B}" dt="2024-09-12T14:30:50.772" v="10306"/>
          <ac:spMkLst>
            <pc:docMk/>
            <pc:sldMk cId="107390874" sldId="289"/>
            <ac:spMk id="15" creationId="{039589FD-8251-55AA-2E0A-B5BCB8419B7D}"/>
          </ac:spMkLst>
        </pc:spChg>
        <pc:spChg chg="add del mod">
          <ac:chgData name="林書婷" userId="8788e655-d77f-483d-b45f-10756f9df323" providerId="ADAL" clId="{4CABE1EF-DAB1-4E42-9F9B-653A39ECE74B}" dt="2024-09-12T14:31:24.063" v="10320" actId="478"/>
          <ac:spMkLst>
            <pc:docMk/>
            <pc:sldMk cId="107390874" sldId="289"/>
            <ac:spMk id="16" creationId="{AE7B91EC-EEFB-AA5E-DD0D-93518D8BD733}"/>
          </ac:spMkLst>
        </pc:spChg>
        <pc:spChg chg="add mod">
          <ac:chgData name="林書婷" userId="8788e655-d77f-483d-b45f-10756f9df323" providerId="ADAL" clId="{4CABE1EF-DAB1-4E42-9F9B-653A39ECE74B}" dt="2024-09-12T14:33:18.224" v="10363" actId="1582"/>
          <ac:spMkLst>
            <pc:docMk/>
            <pc:sldMk cId="107390874" sldId="289"/>
            <ac:spMk id="20" creationId="{42048C92-C1E4-29DB-CCC8-FDE48AA79E64}"/>
          </ac:spMkLst>
        </pc:spChg>
        <pc:spChg chg="add mod">
          <ac:chgData name="林書婷" userId="8788e655-d77f-483d-b45f-10756f9df323" providerId="ADAL" clId="{4CABE1EF-DAB1-4E42-9F9B-653A39ECE74B}" dt="2024-09-12T14:33:48.046" v="10388" actId="1076"/>
          <ac:spMkLst>
            <pc:docMk/>
            <pc:sldMk cId="107390874" sldId="289"/>
            <ac:spMk id="21" creationId="{954A9FB7-3124-9126-F38B-2439F8BAB583}"/>
          </ac:spMkLst>
        </pc:spChg>
        <pc:spChg chg="add del mod">
          <ac:chgData name="林書婷" userId="8788e655-d77f-483d-b45f-10756f9df323" providerId="ADAL" clId="{4CABE1EF-DAB1-4E42-9F9B-653A39ECE74B}" dt="2024-09-12T15:09:00.277" v="11085" actId="478"/>
          <ac:spMkLst>
            <pc:docMk/>
            <pc:sldMk cId="107390874" sldId="289"/>
            <ac:spMk id="24" creationId="{CF73893E-4BBF-839A-C9E5-F85B1BA4F533}"/>
          </ac:spMkLst>
        </pc:spChg>
        <pc:spChg chg="add mod">
          <ac:chgData name="林書婷" userId="8788e655-d77f-483d-b45f-10756f9df323" providerId="ADAL" clId="{4CABE1EF-DAB1-4E42-9F9B-653A39ECE74B}" dt="2024-10-03T17:46:13.892" v="51989" actId="20577"/>
          <ac:spMkLst>
            <pc:docMk/>
            <pc:sldMk cId="107390874" sldId="289"/>
            <ac:spMk id="27" creationId="{FE9A77AE-B805-E2E5-8EEB-0B322705DD8A}"/>
          </ac:spMkLst>
        </pc:spChg>
        <pc:spChg chg="add del mod">
          <ac:chgData name="林書婷" userId="8788e655-d77f-483d-b45f-10756f9df323" providerId="ADAL" clId="{4CABE1EF-DAB1-4E42-9F9B-653A39ECE74B}" dt="2024-09-12T15:09:59.790" v="11094" actId="478"/>
          <ac:spMkLst>
            <pc:docMk/>
            <pc:sldMk cId="107390874" sldId="289"/>
            <ac:spMk id="29" creationId="{DA2005B5-C391-0670-CB28-0CE45434FF9D}"/>
          </ac:spMkLst>
        </pc:spChg>
        <pc:spChg chg="add mod">
          <ac:chgData name="林書婷" userId="8788e655-d77f-483d-b45f-10756f9df323" providerId="ADAL" clId="{4CABE1EF-DAB1-4E42-9F9B-653A39ECE74B}" dt="2024-09-12T15:47:48.738" v="11733" actId="1076"/>
          <ac:spMkLst>
            <pc:docMk/>
            <pc:sldMk cId="107390874" sldId="289"/>
            <ac:spMk id="34" creationId="{BD28EED1-AB59-393A-3FD8-E2FE71F30C84}"/>
          </ac:spMkLst>
        </pc:spChg>
        <pc:spChg chg="add del mod">
          <ac:chgData name="林書婷" userId="8788e655-d77f-483d-b45f-10756f9df323" providerId="ADAL" clId="{4CABE1EF-DAB1-4E42-9F9B-653A39ECE74B}" dt="2024-09-12T15:46:03.753" v="11681" actId="478"/>
          <ac:spMkLst>
            <pc:docMk/>
            <pc:sldMk cId="107390874" sldId="289"/>
            <ac:spMk id="35" creationId="{47E97698-B965-040D-988A-D9DDEA8AF728}"/>
          </ac:spMkLst>
        </pc:spChg>
        <pc:spChg chg="add del mod">
          <ac:chgData name="林書婷" userId="8788e655-d77f-483d-b45f-10756f9df323" providerId="ADAL" clId="{4CABE1EF-DAB1-4E42-9F9B-653A39ECE74B}" dt="2024-09-12T15:46:19.324" v="11699" actId="478"/>
          <ac:spMkLst>
            <pc:docMk/>
            <pc:sldMk cId="107390874" sldId="289"/>
            <ac:spMk id="36" creationId="{DFFB2450-0D3F-D1E4-DDBF-3FAAE993E26D}"/>
          </ac:spMkLst>
        </pc:spChg>
        <pc:spChg chg="add mod">
          <ac:chgData name="林書婷" userId="8788e655-d77f-483d-b45f-10756f9df323" providerId="ADAL" clId="{4CABE1EF-DAB1-4E42-9F9B-653A39ECE74B}" dt="2024-09-12T15:47:56.840" v="11734" actId="1076"/>
          <ac:spMkLst>
            <pc:docMk/>
            <pc:sldMk cId="107390874" sldId="289"/>
            <ac:spMk id="37" creationId="{BF9E2743-C089-303D-85FB-BD5D478798B7}"/>
          </ac:spMkLst>
        </pc:spChg>
        <pc:spChg chg="add mod">
          <ac:chgData name="林書婷" userId="8788e655-d77f-483d-b45f-10756f9df323" providerId="ADAL" clId="{4CABE1EF-DAB1-4E42-9F9B-653A39ECE74B}" dt="2024-09-12T15:48:01.818" v="11736" actId="1076"/>
          <ac:spMkLst>
            <pc:docMk/>
            <pc:sldMk cId="107390874" sldId="289"/>
            <ac:spMk id="38" creationId="{5EFECD73-AC3D-477B-5032-1F750E666194}"/>
          </ac:spMkLst>
        </pc:spChg>
        <pc:grpChg chg="add mod">
          <ac:chgData name="林書婷" userId="8788e655-d77f-483d-b45f-10756f9df323" providerId="ADAL" clId="{4CABE1EF-DAB1-4E42-9F9B-653A39ECE74B}" dt="2024-09-23T07:36:07.508" v="33629" actId="1076"/>
          <ac:grpSpMkLst>
            <pc:docMk/>
            <pc:sldMk cId="107390874" sldId="289"/>
            <ac:grpSpMk id="8" creationId="{AE81F3A1-A831-9160-4047-FD7F01DC2ADF}"/>
          </ac:grpSpMkLst>
        </pc:grpChg>
        <pc:grpChg chg="add del mod">
          <ac:chgData name="林書婷" userId="8788e655-d77f-483d-b45f-10756f9df323" providerId="ADAL" clId="{4CABE1EF-DAB1-4E42-9F9B-653A39ECE74B}" dt="2024-09-12T15:02:16.343" v="11079" actId="478"/>
          <ac:grpSpMkLst>
            <pc:docMk/>
            <pc:sldMk cId="107390874" sldId="289"/>
            <ac:grpSpMk id="22" creationId="{1E87FD0A-2E76-BF45-EC1C-4B5AEE348206}"/>
          </ac:grpSpMkLst>
        </pc:grpChg>
        <pc:grpChg chg="add del mod">
          <ac:chgData name="林書婷" userId="8788e655-d77f-483d-b45f-10756f9df323" providerId="ADAL" clId="{4CABE1EF-DAB1-4E42-9F9B-653A39ECE74B}" dt="2024-09-20T18:09:16.881" v="20330" actId="478"/>
          <ac:grpSpMkLst>
            <pc:docMk/>
            <pc:sldMk cId="107390874" sldId="289"/>
            <ac:grpSpMk id="39" creationId="{717E5496-15E6-344C-680D-3FC6F880C087}"/>
          </ac:grpSpMkLst>
        </pc:grpChg>
        <pc:picChg chg="add del mod modCrop">
          <ac:chgData name="林書婷" userId="8788e655-d77f-483d-b45f-10756f9df323" providerId="ADAL" clId="{4CABE1EF-DAB1-4E42-9F9B-653A39ECE74B}" dt="2024-09-20T18:13:28.020" v="20362" actId="1076"/>
          <ac:picMkLst>
            <pc:docMk/>
            <pc:sldMk cId="107390874" sldId="289"/>
            <ac:picMk id="3" creationId="{B006D836-DC48-017C-8AF0-DFFF184C418F}"/>
          </ac:picMkLst>
        </pc:picChg>
        <pc:picChg chg="add mod modCrop">
          <ac:chgData name="林書婷" userId="8788e655-d77f-483d-b45f-10756f9df323" providerId="ADAL" clId="{4CABE1EF-DAB1-4E42-9F9B-653A39ECE74B}" dt="2024-09-24T17:12:39.161" v="46508" actId="1076"/>
          <ac:picMkLst>
            <pc:docMk/>
            <pc:sldMk cId="107390874" sldId="289"/>
            <ac:picMk id="6" creationId="{B837AFAD-C42D-0253-3D76-12A2EAC96926}"/>
          </ac:picMkLst>
        </pc:picChg>
        <pc:picChg chg="add mod modCrop">
          <ac:chgData name="林書婷" userId="8788e655-d77f-483d-b45f-10756f9df323" providerId="ADAL" clId="{4CABE1EF-DAB1-4E42-9F9B-653A39ECE74B}" dt="2024-09-24T17:15:22.564" v="46582" actId="1076"/>
          <ac:picMkLst>
            <pc:docMk/>
            <pc:sldMk cId="107390874" sldId="289"/>
            <ac:picMk id="7" creationId="{000CB9FB-D815-A72A-A0CF-E7FD1171F8BF}"/>
          </ac:picMkLst>
        </pc:picChg>
        <pc:picChg chg="del mod">
          <ac:chgData name="林書婷" userId="8788e655-d77f-483d-b45f-10756f9df323" providerId="ADAL" clId="{4CABE1EF-DAB1-4E42-9F9B-653A39ECE74B}" dt="2024-09-12T14:17:58.514" v="9912" actId="478"/>
          <ac:picMkLst>
            <pc:docMk/>
            <pc:sldMk cId="107390874" sldId="289"/>
            <ac:picMk id="7" creationId="{55011A17-4127-7C49-743A-DBF38EC36328}"/>
          </ac:picMkLst>
        </pc:picChg>
        <pc:picChg chg="add del mod modCrop">
          <ac:chgData name="林書婷" userId="8788e655-d77f-483d-b45f-10756f9df323" providerId="ADAL" clId="{4CABE1EF-DAB1-4E42-9F9B-653A39ECE74B}" dt="2024-09-12T15:02:16.343" v="11079" actId="478"/>
          <ac:picMkLst>
            <pc:docMk/>
            <pc:sldMk cId="107390874" sldId="289"/>
            <ac:picMk id="17" creationId="{95095B5A-4593-FD43-2145-90E16E14EEF8}"/>
          </ac:picMkLst>
        </pc:picChg>
        <pc:picChg chg="add mod">
          <ac:chgData name="林書婷" userId="8788e655-d77f-483d-b45f-10756f9df323" providerId="ADAL" clId="{4CABE1EF-DAB1-4E42-9F9B-653A39ECE74B}" dt="2024-09-12T14:32:31.246" v="10353" actId="1076"/>
          <ac:picMkLst>
            <pc:docMk/>
            <pc:sldMk cId="107390874" sldId="289"/>
            <ac:picMk id="18" creationId="{2BA5886E-F1B2-1FC7-1E43-2205BBC9A341}"/>
          </ac:picMkLst>
        </pc:picChg>
        <pc:picChg chg="add mod">
          <ac:chgData name="林書婷" userId="8788e655-d77f-483d-b45f-10756f9df323" providerId="ADAL" clId="{4CABE1EF-DAB1-4E42-9F9B-653A39ECE74B}" dt="2024-09-12T14:32:33.237" v="10354" actId="1076"/>
          <ac:picMkLst>
            <pc:docMk/>
            <pc:sldMk cId="107390874" sldId="289"/>
            <ac:picMk id="19" creationId="{526CE13C-A99D-0213-D450-706BA8C797B6}"/>
          </ac:picMkLst>
        </pc:picChg>
        <pc:picChg chg="add del mod">
          <ac:chgData name="林書婷" userId="8788e655-d77f-483d-b45f-10756f9df323" providerId="ADAL" clId="{4CABE1EF-DAB1-4E42-9F9B-653A39ECE74B}" dt="2024-09-12T15:24:35.289" v="11105" actId="478"/>
          <ac:picMkLst>
            <pc:docMk/>
            <pc:sldMk cId="107390874" sldId="289"/>
            <ac:picMk id="26" creationId="{43DE3699-2439-F647-B782-4F51C4B1EACA}"/>
          </ac:picMkLst>
        </pc:picChg>
        <pc:picChg chg="add mod modCrop">
          <ac:chgData name="林書婷" userId="8788e655-d77f-483d-b45f-10756f9df323" providerId="ADAL" clId="{4CABE1EF-DAB1-4E42-9F9B-653A39ECE74B}" dt="2024-09-12T15:45:49.784" v="11676" actId="1076"/>
          <ac:picMkLst>
            <pc:docMk/>
            <pc:sldMk cId="107390874" sldId="289"/>
            <ac:picMk id="31" creationId="{1EC2E566-22C5-4038-45E2-6097C8A83BC2}"/>
          </ac:picMkLst>
        </pc:picChg>
        <pc:picChg chg="add mod modCrop">
          <ac:chgData name="林書婷" userId="8788e655-d77f-483d-b45f-10756f9df323" providerId="ADAL" clId="{4CABE1EF-DAB1-4E42-9F9B-653A39ECE74B}" dt="2024-09-12T15:45:46.382" v="11675" actId="1076"/>
          <ac:picMkLst>
            <pc:docMk/>
            <pc:sldMk cId="107390874" sldId="289"/>
            <ac:picMk id="32" creationId="{BD664975-13ED-F1DC-12C5-833618B33F06}"/>
          </ac:picMkLst>
        </pc:picChg>
        <pc:picChg chg="add mod modCrop">
          <ac:chgData name="林書婷" userId="8788e655-d77f-483d-b45f-10756f9df323" providerId="ADAL" clId="{4CABE1EF-DAB1-4E42-9F9B-653A39ECE74B}" dt="2024-09-12T15:45:38.101" v="11672" actId="14100"/>
          <ac:picMkLst>
            <pc:docMk/>
            <pc:sldMk cId="107390874" sldId="289"/>
            <ac:picMk id="33" creationId="{4B0E30E2-C96F-D8CC-C65E-836B3C2BB0D3}"/>
          </ac:picMkLst>
        </pc:picChg>
        <pc:picChg chg="add">
          <ac:chgData name="林書婷" userId="8788e655-d77f-483d-b45f-10756f9df323" providerId="ADAL" clId="{4CABE1EF-DAB1-4E42-9F9B-653A39ECE74B}" dt="2024-09-12T14:30:48.920" v="10304"/>
          <ac:picMkLst>
            <pc:docMk/>
            <pc:sldMk cId="107390874" sldId="289"/>
            <ac:picMk id="2050" creationId="{8D85A7C5-8150-1DDB-6C0B-2DAA183156AB}"/>
          </ac:picMkLst>
        </pc:picChg>
        <pc:picChg chg="add">
          <ac:chgData name="林書婷" userId="8788e655-d77f-483d-b45f-10756f9df323" providerId="ADAL" clId="{4CABE1EF-DAB1-4E42-9F9B-653A39ECE74B}" dt="2024-09-12T14:30:48.920" v="10304"/>
          <ac:picMkLst>
            <pc:docMk/>
            <pc:sldMk cId="107390874" sldId="289"/>
            <ac:picMk id="2051" creationId="{EEEA0131-5AE1-C823-97A4-A8EE81E16643}"/>
          </ac:picMkLst>
        </pc:picChg>
        <pc:picChg chg="add mod">
          <ac:chgData name="林書婷" userId="8788e655-d77f-483d-b45f-10756f9df323" providerId="ADAL" clId="{4CABE1EF-DAB1-4E42-9F9B-653A39ECE74B}" dt="2024-09-12T14:30:50.772" v="10306"/>
          <ac:picMkLst>
            <pc:docMk/>
            <pc:sldMk cId="107390874" sldId="289"/>
            <ac:picMk id="2053" creationId="{D5EF525F-B29C-51F4-AE94-BD966410C05C}"/>
          </ac:picMkLst>
        </pc:picChg>
        <pc:picChg chg="add mod">
          <ac:chgData name="林書婷" userId="8788e655-d77f-483d-b45f-10756f9df323" providerId="ADAL" clId="{4CABE1EF-DAB1-4E42-9F9B-653A39ECE74B}" dt="2024-09-12T14:30:50.772" v="10306"/>
          <ac:picMkLst>
            <pc:docMk/>
            <pc:sldMk cId="107390874" sldId="289"/>
            <ac:picMk id="2054" creationId="{17C11F31-EE17-0F45-FCF7-53689BF3A313}"/>
          </ac:picMkLst>
        </pc:picChg>
        <pc:picChg chg="add del mod">
          <ac:chgData name="林書婷" userId="8788e655-d77f-483d-b45f-10756f9df323" providerId="ADAL" clId="{4CABE1EF-DAB1-4E42-9F9B-653A39ECE74B}" dt="2024-09-12T14:31:16.820" v="10317" actId="478"/>
          <ac:picMkLst>
            <pc:docMk/>
            <pc:sldMk cId="107390874" sldId="289"/>
            <ac:picMk id="2056" creationId="{66961B47-D91B-A5AE-09E6-498BC4AC965D}"/>
          </ac:picMkLst>
        </pc:picChg>
        <pc:picChg chg="add del">
          <ac:chgData name="林書婷" userId="8788e655-d77f-483d-b45f-10756f9df323" providerId="ADAL" clId="{4CABE1EF-DAB1-4E42-9F9B-653A39ECE74B}" dt="2024-09-12T14:31:18.358" v="10318" actId="478"/>
          <ac:picMkLst>
            <pc:docMk/>
            <pc:sldMk cId="107390874" sldId="289"/>
            <ac:picMk id="2057" creationId="{F27307AE-1738-F6F8-D099-404E4C5A23E7}"/>
          </ac:picMkLst>
        </pc:picChg>
      </pc:sldChg>
      <pc:sldChg chg="addSp delSp modSp new del mod">
        <pc:chgData name="林書婷" userId="8788e655-d77f-483d-b45f-10756f9df323" providerId="ADAL" clId="{4CABE1EF-DAB1-4E42-9F9B-653A39ECE74B}" dt="2024-09-12T16:52:41.117" v="12718" actId="2696"/>
        <pc:sldMkLst>
          <pc:docMk/>
          <pc:sldMk cId="4061764419" sldId="290"/>
        </pc:sldMkLst>
        <pc:spChg chg="mod">
          <ac:chgData name="林書婷" userId="8788e655-d77f-483d-b45f-10756f9df323" providerId="ADAL" clId="{4CABE1EF-DAB1-4E42-9F9B-653A39ECE74B}" dt="2024-09-12T15:59:33.030" v="11979" actId="1076"/>
          <ac:spMkLst>
            <pc:docMk/>
            <pc:sldMk cId="4061764419" sldId="290"/>
            <ac:spMk id="2" creationId="{38D233CB-D3A4-32A1-1920-9E16487DEDB7}"/>
          </ac:spMkLst>
        </pc:spChg>
        <pc:spChg chg="del">
          <ac:chgData name="林書婷" userId="8788e655-d77f-483d-b45f-10756f9df323" providerId="ADAL" clId="{4CABE1EF-DAB1-4E42-9F9B-653A39ECE74B}" dt="2024-09-12T14:47:37.775" v="11017" actId="478"/>
          <ac:spMkLst>
            <pc:docMk/>
            <pc:sldMk cId="4061764419" sldId="290"/>
            <ac:spMk id="3" creationId="{22972CC9-DF3B-64B4-2136-9D9CF8EA56CA}"/>
          </ac:spMkLst>
        </pc:spChg>
        <pc:spChg chg="add del">
          <ac:chgData name="林書婷" userId="8788e655-d77f-483d-b45f-10756f9df323" providerId="ADAL" clId="{4CABE1EF-DAB1-4E42-9F9B-653A39ECE74B}" dt="2024-09-12T15:59:59.822" v="11982" actId="478"/>
          <ac:spMkLst>
            <pc:docMk/>
            <pc:sldMk cId="4061764419" sldId="290"/>
            <ac:spMk id="7" creationId="{AFC5D251-2759-4161-9230-3810BF970AF8}"/>
          </ac:spMkLst>
        </pc:spChg>
        <pc:spChg chg="add mod">
          <ac:chgData name="林書婷" userId="8788e655-d77f-483d-b45f-10756f9df323" providerId="ADAL" clId="{4CABE1EF-DAB1-4E42-9F9B-653A39ECE74B}" dt="2024-09-12T16:00:39.675" v="11988" actId="1076"/>
          <ac:spMkLst>
            <pc:docMk/>
            <pc:sldMk cId="4061764419" sldId="290"/>
            <ac:spMk id="8" creationId="{47F54CDB-A154-39DF-38B5-427853C98BBC}"/>
          </ac:spMkLst>
        </pc:spChg>
        <pc:graphicFrameChg chg="add mod modGraphic">
          <ac:chgData name="林書婷" userId="8788e655-d77f-483d-b45f-10756f9df323" providerId="ADAL" clId="{4CABE1EF-DAB1-4E42-9F9B-653A39ECE74B}" dt="2024-09-12T16:00:49.218" v="11989" actId="1076"/>
          <ac:graphicFrameMkLst>
            <pc:docMk/>
            <pc:sldMk cId="4061764419" sldId="290"/>
            <ac:graphicFrameMk id="6" creationId="{AEB66DBD-EDF5-EC19-D0F1-069DDD1C0032}"/>
          </ac:graphicFrameMkLst>
        </pc:graphicFrameChg>
      </pc:sldChg>
      <pc:sldChg chg="addSp delSp modSp add mod modNotesTx">
        <pc:chgData name="林書婷" userId="8788e655-d77f-483d-b45f-10756f9df323" providerId="ADAL" clId="{4CABE1EF-DAB1-4E42-9F9B-653A39ECE74B}" dt="2024-10-08T11:57:39.435" v="60860" actId="20577"/>
        <pc:sldMkLst>
          <pc:docMk/>
          <pc:sldMk cId="331944499" sldId="291"/>
        </pc:sldMkLst>
        <pc:spChg chg="mod">
          <ac:chgData name="林書婷" userId="8788e655-d77f-483d-b45f-10756f9df323" providerId="ADAL" clId="{4CABE1EF-DAB1-4E42-9F9B-653A39ECE74B}" dt="2024-09-21T15:02:34.900" v="24830" actId="1076"/>
          <ac:spMkLst>
            <pc:docMk/>
            <pc:sldMk cId="331944499" sldId="291"/>
            <ac:spMk id="2" creationId="{D24B732E-6A19-CE97-9E13-404D8DE04589}"/>
          </ac:spMkLst>
        </pc:spChg>
        <pc:spChg chg="add del mod">
          <ac:chgData name="林書婷" userId="8788e655-d77f-483d-b45f-10756f9df323" providerId="ADAL" clId="{4CABE1EF-DAB1-4E42-9F9B-653A39ECE74B}" dt="2024-09-12T16:01:49.249" v="12000"/>
          <ac:spMkLst>
            <pc:docMk/>
            <pc:sldMk cId="331944499" sldId="291"/>
            <ac:spMk id="3" creationId="{9F5751F1-5300-7216-6079-96A0EB252DF9}"/>
          </ac:spMkLst>
        </pc:spChg>
        <pc:spChg chg="mod">
          <ac:chgData name="林書婷" userId="8788e655-d77f-483d-b45f-10756f9df323" providerId="ADAL" clId="{4CABE1EF-DAB1-4E42-9F9B-653A39ECE74B}" dt="2024-09-19T18:54:37.922" v="17191" actId="1076"/>
          <ac:spMkLst>
            <pc:docMk/>
            <pc:sldMk cId="331944499" sldId="291"/>
            <ac:spMk id="5" creationId="{B5DF0B70-F7A4-7BBC-E851-7DCA5B8777A8}"/>
          </ac:spMkLst>
        </pc:spChg>
        <pc:spChg chg="add mod">
          <ac:chgData name="林書婷" userId="8788e655-d77f-483d-b45f-10756f9df323" providerId="ADAL" clId="{4CABE1EF-DAB1-4E42-9F9B-653A39ECE74B}" dt="2024-09-23T14:43:26.701" v="37184" actId="207"/>
          <ac:spMkLst>
            <pc:docMk/>
            <pc:sldMk cId="331944499" sldId="291"/>
            <ac:spMk id="6" creationId="{EBF06B25-8273-2008-6CB3-4E9B91F01C3F}"/>
          </ac:spMkLst>
        </pc:spChg>
        <pc:spChg chg="add del mod">
          <ac:chgData name="林書婷" userId="8788e655-d77f-483d-b45f-10756f9df323" providerId="ADAL" clId="{4CABE1EF-DAB1-4E42-9F9B-653A39ECE74B}" dt="2024-09-12T16:03:13.430" v="12116" actId="478"/>
          <ac:spMkLst>
            <pc:docMk/>
            <pc:sldMk cId="331944499" sldId="291"/>
            <ac:spMk id="7" creationId="{0977423E-7162-9812-702C-E149BEAF795C}"/>
          </ac:spMkLst>
        </pc:spChg>
        <pc:spChg chg="add del mod">
          <ac:chgData name="林書婷" userId="8788e655-d77f-483d-b45f-10756f9df323" providerId="ADAL" clId="{4CABE1EF-DAB1-4E42-9F9B-653A39ECE74B}" dt="2024-09-21T15:02:03.650" v="24816" actId="478"/>
          <ac:spMkLst>
            <pc:docMk/>
            <pc:sldMk cId="331944499" sldId="291"/>
            <ac:spMk id="7" creationId="{6D111F36-23EE-5D70-4AFB-9572F30E6E44}"/>
          </ac:spMkLst>
        </pc:spChg>
        <pc:spChg chg="add del mod">
          <ac:chgData name="林書婷" userId="8788e655-d77f-483d-b45f-10756f9df323" providerId="ADAL" clId="{4CABE1EF-DAB1-4E42-9F9B-653A39ECE74B}" dt="2024-09-21T15:02:05.579" v="24817" actId="478"/>
          <ac:spMkLst>
            <pc:docMk/>
            <pc:sldMk cId="331944499" sldId="291"/>
            <ac:spMk id="8" creationId="{4508B564-E99A-35AB-B8D3-CEEC8E43EE88}"/>
          </ac:spMkLst>
        </pc:spChg>
        <pc:spChg chg="del">
          <ac:chgData name="林書婷" userId="8788e655-d77f-483d-b45f-10756f9df323" providerId="ADAL" clId="{4CABE1EF-DAB1-4E42-9F9B-653A39ECE74B}" dt="2024-09-12T16:02:31.143" v="12081" actId="478"/>
          <ac:spMkLst>
            <pc:docMk/>
            <pc:sldMk cId="331944499" sldId="291"/>
            <ac:spMk id="8" creationId="{E0B1354C-4B4C-EA98-5AD5-A4BE4C6BFEBD}"/>
          </ac:spMkLst>
        </pc:spChg>
        <pc:spChg chg="add del mod">
          <ac:chgData name="林書婷" userId="8788e655-d77f-483d-b45f-10756f9df323" providerId="ADAL" clId="{4CABE1EF-DAB1-4E42-9F9B-653A39ECE74B}" dt="2024-09-21T15:24:03.429" v="25721" actId="767"/>
          <ac:spMkLst>
            <pc:docMk/>
            <pc:sldMk cId="331944499" sldId="291"/>
            <ac:spMk id="9" creationId="{50750F24-6DB1-A380-76F9-094A2C9A08F9}"/>
          </ac:spMkLst>
        </pc:spChg>
        <pc:spChg chg="add del">
          <ac:chgData name="林書婷" userId="8788e655-d77f-483d-b45f-10756f9df323" providerId="ADAL" clId="{4CABE1EF-DAB1-4E42-9F9B-653A39ECE74B}" dt="2024-09-12T16:01:48.335" v="11998" actId="478"/>
          <ac:spMkLst>
            <pc:docMk/>
            <pc:sldMk cId="331944499" sldId="291"/>
            <ac:spMk id="9" creationId="{BBA12681-CBF4-E2F0-AF47-BF22C35BB55A}"/>
          </ac:spMkLst>
        </pc:spChg>
        <pc:spChg chg="add mod">
          <ac:chgData name="林書婷" userId="8788e655-d77f-483d-b45f-10756f9df323" providerId="ADAL" clId="{4CABE1EF-DAB1-4E42-9F9B-653A39ECE74B}" dt="2024-09-23T14:43:02.107" v="37178" actId="207"/>
          <ac:spMkLst>
            <pc:docMk/>
            <pc:sldMk cId="331944499" sldId="291"/>
            <ac:spMk id="10" creationId="{9076429D-2B7E-271B-BC58-FF1D0B317BBD}"/>
          </ac:spMkLst>
        </pc:spChg>
        <pc:spChg chg="add mod">
          <ac:chgData name="林書婷" userId="8788e655-d77f-483d-b45f-10756f9df323" providerId="ADAL" clId="{4CABE1EF-DAB1-4E42-9F9B-653A39ECE74B}" dt="2024-09-23T14:43:06.158" v="37179" actId="207"/>
          <ac:spMkLst>
            <pc:docMk/>
            <pc:sldMk cId="331944499" sldId="291"/>
            <ac:spMk id="11" creationId="{BFBF9300-5E32-117B-ED96-840057979B64}"/>
          </ac:spMkLst>
        </pc:spChg>
        <pc:spChg chg="add mod">
          <ac:chgData name="林書婷" userId="8788e655-d77f-483d-b45f-10756f9df323" providerId="ADAL" clId="{4CABE1EF-DAB1-4E42-9F9B-653A39ECE74B}" dt="2024-09-23T14:42:41.714" v="37177" actId="207"/>
          <ac:spMkLst>
            <pc:docMk/>
            <pc:sldMk cId="331944499" sldId="291"/>
            <ac:spMk id="12" creationId="{804768CF-146F-58DE-9939-42861410D53D}"/>
          </ac:spMkLst>
        </pc:spChg>
        <pc:spChg chg="add mod">
          <ac:chgData name="林書婷" userId="8788e655-d77f-483d-b45f-10756f9df323" providerId="ADAL" clId="{4CABE1EF-DAB1-4E42-9F9B-653A39ECE74B}" dt="2024-09-23T14:43:09.480" v="37180" actId="207"/>
          <ac:spMkLst>
            <pc:docMk/>
            <pc:sldMk cId="331944499" sldId="291"/>
            <ac:spMk id="13" creationId="{2FF6C524-EFB0-3CEE-0391-4D824BE7FBBD}"/>
          </ac:spMkLst>
        </pc:spChg>
        <pc:spChg chg="add del mod">
          <ac:chgData name="林書婷" userId="8788e655-d77f-483d-b45f-10756f9df323" providerId="ADAL" clId="{4CABE1EF-DAB1-4E42-9F9B-653A39ECE74B}" dt="2024-09-12T16:04:11.241" v="12166" actId="478"/>
          <ac:spMkLst>
            <pc:docMk/>
            <pc:sldMk cId="331944499" sldId="291"/>
            <ac:spMk id="14" creationId="{25A145DE-083C-E69B-3B13-1DF8502572C6}"/>
          </ac:spMkLst>
        </pc:spChg>
        <pc:spChg chg="add mod">
          <ac:chgData name="林書婷" userId="8788e655-d77f-483d-b45f-10756f9df323" providerId="ADAL" clId="{4CABE1EF-DAB1-4E42-9F9B-653A39ECE74B}" dt="2024-09-23T14:43:13.272" v="37181" actId="207"/>
          <ac:spMkLst>
            <pc:docMk/>
            <pc:sldMk cId="331944499" sldId="291"/>
            <ac:spMk id="15" creationId="{669AD84F-8A35-6A48-DC2C-2C8AC877761B}"/>
          </ac:spMkLst>
        </pc:spChg>
        <pc:spChg chg="add mod">
          <ac:chgData name="林書婷" userId="8788e655-d77f-483d-b45f-10756f9df323" providerId="ADAL" clId="{4CABE1EF-DAB1-4E42-9F9B-653A39ECE74B}" dt="2024-09-23T14:43:22.764" v="37183" actId="207"/>
          <ac:spMkLst>
            <pc:docMk/>
            <pc:sldMk cId="331944499" sldId="291"/>
            <ac:spMk id="16" creationId="{D2032F3F-61F1-E1C0-B8E1-E6526B25835D}"/>
          </ac:spMkLst>
        </pc:spChg>
        <pc:spChg chg="add mod">
          <ac:chgData name="林書婷" userId="8788e655-d77f-483d-b45f-10756f9df323" providerId="ADAL" clId="{4CABE1EF-DAB1-4E42-9F9B-653A39ECE74B}" dt="2024-09-23T14:43:19.686" v="37182" actId="207"/>
          <ac:spMkLst>
            <pc:docMk/>
            <pc:sldMk cId="331944499" sldId="291"/>
            <ac:spMk id="17" creationId="{EF34FC95-875D-DCB3-05AC-0B3C1A21D91E}"/>
          </ac:spMkLst>
        </pc:spChg>
        <pc:spChg chg="add del mod">
          <ac:chgData name="林書婷" userId="8788e655-d77f-483d-b45f-10756f9df323" providerId="ADAL" clId="{4CABE1EF-DAB1-4E42-9F9B-653A39ECE74B}" dt="2024-09-12T16:18:12.355" v="12260"/>
          <ac:spMkLst>
            <pc:docMk/>
            <pc:sldMk cId="331944499" sldId="291"/>
            <ac:spMk id="44" creationId="{449D2434-BD44-46C2-B540-1BBE1FB85B88}"/>
          </ac:spMkLst>
        </pc:spChg>
        <pc:spChg chg="add del mod">
          <ac:chgData name="林書婷" userId="8788e655-d77f-483d-b45f-10756f9df323" providerId="ADAL" clId="{4CABE1EF-DAB1-4E42-9F9B-653A39ECE74B}" dt="2024-09-20T18:15:03.849" v="20369" actId="478"/>
          <ac:spMkLst>
            <pc:docMk/>
            <pc:sldMk cId="331944499" sldId="291"/>
            <ac:spMk id="46" creationId="{6BEDFF18-24EC-42F3-22ED-C5DF94693CB2}"/>
          </ac:spMkLst>
        </pc:spChg>
        <pc:spChg chg="add del mod topLvl">
          <ac:chgData name="林書婷" userId="8788e655-d77f-483d-b45f-10756f9df323" providerId="ADAL" clId="{4CABE1EF-DAB1-4E42-9F9B-653A39ECE74B}" dt="2024-09-20T18:15:02.075" v="20368" actId="478"/>
          <ac:spMkLst>
            <pc:docMk/>
            <pc:sldMk cId="331944499" sldId="291"/>
            <ac:spMk id="47" creationId="{03FC24C9-3A5E-738F-FFA8-E0DA82D76978}"/>
          </ac:spMkLst>
        </pc:spChg>
        <pc:grpChg chg="add mod">
          <ac:chgData name="林書婷" userId="8788e655-d77f-483d-b45f-10756f9df323" providerId="ADAL" clId="{4CABE1EF-DAB1-4E42-9F9B-653A39ECE74B}" dt="2024-09-21T15:02:30.716" v="24829" actId="1076"/>
          <ac:grpSpMkLst>
            <pc:docMk/>
            <pc:sldMk cId="331944499" sldId="291"/>
            <ac:grpSpMk id="3" creationId="{98C2DC64-8F33-569C-098C-06E75D223CDB}"/>
          </ac:grpSpMkLst>
        </pc:grpChg>
        <pc:grpChg chg="add mod">
          <ac:chgData name="林書婷" userId="8788e655-d77f-483d-b45f-10756f9df323" providerId="ADAL" clId="{4CABE1EF-DAB1-4E42-9F9B-653A39ECE74B}" dt="2024-09-12T16:07:52.003" v="12201" actId="1076"/>
          <ac:grpSpMkLst>
            <pc:docMk/>
            <pc:sldMk cId="331944499" sldId="291"/>
            <ac:grpSpMk id="18" creationId="{D08C1447-69D1-3A43-4417-CD85C78541D8}"/>
          </ac:grpSpMkLst>
        </pc:grpChg>
        <pc:grpChg chg="add mod">
          <ac:chgData name="林書婷" userId="8788e655-d77f-483d-b45f-10756f9df323" providerId="ADAL" clId="{4CABE1EF-DAB1-4E42-9F9B-653A39ECE74B}" dt="2024-09-12T16:08:26.128" v="12211" actId="1076"/>
          <ac:grpSpMkLst>
            <pc:docMk/>
            <pc:sldMk cId="331944499" sldId="291"/>
            <ac:grpSpMk id="19" creationId="{7794E5C6-D425-441E-EDBD-0CE0173644B3}"/>
          </ac:grpSpMkLst>
        </pc:grpChg>
        <pc:grpChg chg="add mod topLvl">
          <ac:chgData name="林書婷" userId="8788e655-d77f-483d-b45f-10756f9df323" providerId="ADAL" clId="{4CABE1EF-DAB1-4E42-9F9B-653A39ECE74B}" dt="2024-09-20T18:21:51.058" v="20485" actId="1076"/>
          <ac:grpSpMkLst>
            <pc:docMk/>
            <pc:sldMk cId="331944499" sldId="291"/>
            <ac:grpSpMk id="20" creationId="{3FE0A2F3-9E1C-FB1B-B53F-3828842D09BB}"/>
          </ac:grpSpMkLst>
        </pc:grpChg>
        <pc:grpChg chg="add mod topLvl">
          <ac:chgData name="林書婷" userId="8788e655-d77f-483d-b45f-10756f9df323" providerId="ADAL" clId="{4CABE1EF-DAB1-4E42-9F9B-653A39ECE74B}" dt="2024-09-20T18:21:59.626" v="20486" actId="1076"/>
          <ac:grpSpMkLst>
            <pc:docMk/>
            <pc:sldMk cId="331944499" sldId="291"/>
            <ac:grpSpMk id="21" creationId="{A65D59F1-0C9D-7162-865B-90644D2C1D0E}"/>
          </ac:grpSpMkLst>
        </pc:grpChg>
        <pc:grpChg chg="add del mod topLvl">
          <ac:chgData name="林書婷" userId="8788e655-d77f-483d-b45f-10756f9df323" providerId="ADAL" clId="{4CABE1EF-DAB1-4E42-9F9B-653A39ECE74B}" dt="2024-09-20T18:15:19.515" v="20370" actId="165"/>
          <ac:grpSpMkLst>
            <pc:docMk/>
            <pc:sldMk cId="331944499" sldId="291"/>
            <ac:grpSpMk id="22" creationId="{16CF864D-C6C4-5393-1D0E-C2DE1488638E}"/>
          </ac:grpSpMkLst>
        </pc:grpChg>
        <pc:grpChg chg="add del mod">
          <ac:chgData name="林書婷" userId="8788e655-d77f-483d-b45f-10756f9df323" providerId="ADAL" clId="{4CABE1EF-DAB1-4E42-9F9B-653A39ECE74B}" dt="2024-09-12T16:20:34.465" v="12288" actId="478"/>
          <ac:grpSpMkLst>
            <pc:docMk/>
            <pc:sldMk cId="331944499" sldId="291"/>
            <ac:grpSpMk id="45" creationId="{33298042-E8CB-1A26-132F-79131B420060}"/>
          </ac:grpSpMkLst>
        </pc:grpChg>
        <pc:grpChg chg="add del mod">
          <ac:chgData name="林書婷" userId="8788e655-d77f-483d-b45f-10756f9df323" providerId="ADAL" clId="{4CABE1EF-DAB1-4E42-9F9B-653A39ECE74B}" dt="2024-09-20T18:15:02.075" v="20368" actId="478"/>
          <ac:grpSpMkLst>
            <pc:docMk/>
            <pc:sldMk cId="331944499" sldId="291"/>
            <ac:grpSpMk id="48" creationId="{6E8A83B9-890B-7362-C400-81CF6A551F13}"/>
          </ac:grpSpMkLst>
        </pc:grpChg>
        <pc:graphicFrameChg chg="del modGraphic">
          <ac:chgData name="林書婷" userId="8788e655-d77f-483d-b45f-10756f9df323" providerId="ADAL" clId="{4CABE1EF-DAB1-4E42-9F9B-653A39ECE74B}" dt="2024-09-12T16:02:43.365" v="12086" actId="478"/>
          <ac:graphicFrameMkLst>
            <pc:docMk/>
            <pc:sldMk cId="331944499" sldId="291"/>
            <ac:graphicFrameMk id="6" creationId="{C4E34EF3-72A5-4711-578F-F50B1609B28A}"/>
          </ac:graphicFrameMkLst>
        </pc:graphicFrameChg>
        <pc:cxnChg chg="add del mod topLvl">
          <ac:chgData name="林書婷" userId="8788e655-d77f-483d-b45f-10756f9df323" providerId="ADAL" clId="{4CABE1EF-DAB1-4E42-9F9B-653A39ECE74B}" dt="2024-09-12T16:20:34.465" v="12288" actId="478"/>
          <ac:cxnSpMkLst>
            <pc:docMk/>
            <pc:sldMk cId="331944499" sldId="291"/>
            <ac:cxnSpMk id="24" creationId="{39EDFA9F-33FF-032F-44A8-BA91D47F3FB9}"/>
          </ac:cxnSpMkLst>
        </pc:cxnChg>
        <pc:cxnChg chg="add del mod">
          <ac:chgData name="林書婷" userId="8788e655-d77f-483d-b45f-10756f9df323" providerId="ADAL" clId="{4CABE1EF-DAB1-4E42-9F9B-653A39ECE74B}" dt="2024-09-12T16:20:33.054" v="12287" actId="478"/>
          <ac:cxnSpMkLst>
            <pc:docMk/>
            <pc:sldMk cId="331944499" sldId="291"/>
            <ac:cxnSpMk id="27" creationId="{FF7B41F6-FB22-B235-5588-5572B12B1570}"/>
          </ac:cxnSpMkLst>
        </pc:cxnChg>
        <pc:cxnChg chg="add del mod">
          <ac:chgData name="林書婷" userId="8788e655-d77f-483d-b45f-10756f9df323" providerId="ADAL" clId="{4CABE1EF-DAB1-4E42-9F9B-653A39ECE74B}" dt="2024-09-12T16:20:31.576" v="12286" actId="478"/>
          <ac:cxnSpMkLst>
            <pc:docMk/>
            <pc:sldMk cId="331944499" sldId="291"/>
            <ac:cxnSpMk id="29" creationId="{7BD3DFAD-1B6A-0AC9-EDC6-D1A933B14E1B}"/>
          </ac:cxnSpMkLst>
        </pc:cxnChg>
        <pc:cxnChg chg="add del mod">
          <ac:chgData name="林書婷" userId="8788e655-d77f-483d-b45f-10756f9df323" providerId="ADAL" clId="{4CABE1EF-DAB1-4E42-9F9B-653A39ECE74B}" dt="2024-09-12T16:20:30.299" v="12285" actId="478"/>
          <ac:cxnSpMkLst>
            <pc:docMk/>
            <pc:sldMk cId="331944499" sldId="291"/>
            <ac:cxnSpMk id="31" creationId="{B74D0C1D-0FF0-35D8-925B-8D45790F451E}"/>
          </ac:cxnSpMkLst>
        </pc:cxnChg>
        <pc:cxnChg chg="add del mod">
          <ac:chgData name="林書婷" userId="8788e655-d77f-483d-b45f-10756f9df323" providerId="ADAL" clId="{4CABE1EF-DAB1-4E42-9F9B-653A39ECE74B}" dt="2024-09-12T16:20:27.067" v="12284" actId="478"/>
          <ac:cxnSpMkLst>
            <pc:docMk/>
            <pc:sldMk cId="331944499" sldId="291"/>
            <ac:cxnSpMk id="33" creationId="{D3611EEA-AF66-A155-F4FC-4D884DD82D4B}"/>
          </ac:cxnSpMkLst>
        </pc:cxnChg>
      </pc:sldChg>
      <pc:sldChg chg="addSp delSp modSp new mod modNotesTx">
        <pc:chgData name="林書婷" userId="8788e655-d77f-483d-b45f-10756f9df323" providerId="ADAL" clId="{4CABE1EF-DAB1-4E42-9F9B-653A39ECE74B}" dt="2024-10-08T11:56:01.067" v="60787" actId="20577"/>
        <pc:sldMkLst>
          <pc:docMk/>
          <pc:sldMk cId="4256986985" sldId="292"/>
        </pc:sldMkLst>
        <pc:spChg chg="mod">
          <ac:chgData name="林書婷" userId="8788e655-d77f-483d-b45f-10756f9df323" providerId="ADAL" clId="{4CABE1EF-DAB1-4E42-9F9B-653A39ECE74B}" dt="2024-10-03T18:03:17.916" v="52273" actId="20577"/>
          <ac:spMkLst>
            <pc:docMk/>
            <pc:sldMk cId="4256986985" sldId="292"/>
            <ac:spMk id="2" creationId="{68C0BE29-6DBC-2970-5023-F235F5BE1875}"/>
          </ac:spMkLst>
        </pc:spChg>
        <pc:spChg chg="add mod">
          <ac:chgData name="林書婷" userId="8788e655-d77f-483d-b45f-10756f9df323" providerId="ADAL" clId="{4CABE1EF-DAB1-4E42-9F9B-653A39ECE74B}" dt="2024-10-03T18:01:05.072" v="52258" actId="1076"/>
          <ac:spMkLst>
            <pc:docMk/>
            <pc:sldMk cId="4256986985" sldId="292"/>
            <ac:spMk id="3" creationId="{2DB8DAAE-5886-7756-FA74-E3DAD0A71EB2}"/>
          </ac:spMkLst>
        </pc:spChg>
        <pc:spChg chg="del">
          <ac:chgData name="林書婷" userId="8788e655-d77f-483d-b45f-10756f9df323" providerId="ADAL" clId="{4CABE1EF-DAB1-4E42-9F9B-653A39ECE74B}" dt="2024-09-13T07:02:23.280" v="13848" actId="478"/>
          <ac:spMkLst>
            <pc:docMk/>
            <pc:sldMk cId="4256986985" sldId="292"/>
            <ac:spMk id="3" creationId="{43EC4DC3-EB80-C1A4-F09F-C37ABF11D272}"/>
          </ac:spMkLst>
        </pc:spChg>
        <pc:spChg chg="mod">
          <ac:chgData name="林書婷" userId="8788e655-d77f-483d-b45f-10756f9df323" providerId="ADAL" clId="{4CABE1EF-DAB1-4E42-9F9B-653A39ECE74B}" dt="2024-09-23T17:27:32.362" v="40513" actId="20577"/>
          <ac:spMkLst>
            <pc:docMk/>
            <pc:sldMk cId="4256986985" sldId="292"/>
            <ac:spMk id="5" creationId="{88D88E1B-09DF-04E0-FB6B-E4D57ACB69C5}"/>
          </ac:spMkLst>
        </pc:spChg>
        <pc:spChg chg="add mod">
          <ac:chgData name="林書婷" userId="8788e655-d77f-483d-b45f-10756f9df323" providerId="ADAL" clId="{4CABE1EF-DAB1-4E42-9F9B-653A39ECE74B}" dt="2024-10-03T18:01:34.930" v="52262" actId="1076"/>
          <ac:spMkLst>
            <pc:docMk/>
            <pc:sldMk cId="4256986985" sldId="292"/>
            <ac:spMk id="7" creationId="{4B623BCA-C5A7-56B9-4D39-069E4D425A23}"/>
          </ac:spMkLst>
        </pc:spChg>
        <pc:spChg chg="add del">
          <ac:chgData name="林書婷" userId="8788e655-d77f-483d-b45f-10756f9df323" providerId="ADAL" clId="{4CABE1EF-DAB1-4E42-9F9B-653A39ECE74B}" dt="2024-09-13T07:05:28.054" v="13915" actId="22"/>
          <ac:spMkLst>
            <pc:docMk/>
            <pc:sldMk cId="4256986985" sldId="292"/>
            <ac:spMk id="9" creationId="{C30A36BB-D817-F060-F4C4-DFA7A3794AA3}"/>
          </ac:spMkLst>
        </pc:spChg>
        <pc:spChg chg="add del mod">
          <ac:chgData name="林書婷" userId="8788e655-d77f-483d-b45f-10756f9df323" providerId="ADAL" clId="{4CABE1EF-DAB1-4E42-9F9B-653A39ECE74B}" dt="2024-10-03T18:00:59.056" v="52257" actId="1076"/>
          <ac:spMkLst>
            <pc:docMk/>
            <pc:sldMk cId="4256986985" sldId="292"/>
            <ac:spMk id="11" creationId="{FBBB0918-C3AB-DCD6-6E36-04C80065E198}"/>
          </ac:spMkLst>
        </pc:spChg>
        <pc:spChg chg="add del mod">
          <ac:chgData name="林書婷" userId="8788e655-d77f-483d-b45f-10756f9df323" providerId="ADAL" clId="{4CABE1EF-DAB1-4E42-9F9B-653A39ECE74B}" dt="2024-10-03T17:56:10.665" v="52180" actId="21"/>
          <ac:spMkLst>
            <pc:docMk/>
            <pc:sldMk cId="4256986985" sldId="292"/>
            <ac:spMk id="12" creationId="{52598F65-1976-AABC-737B-76C9247C6E02}"/>
          </ac:spMkLst>
        </pc:spChg>
        <pc:spChg chg="add del mod">
          <ac:chgData name="林書婷" userId="8788e655-d77f-483d-b45f-10756f9df323" providerId="ADAL" clId="{4CABE1EF-DAB1-4E42-9F9B-653A39ECE74B}" dt="2024-09-13T07:09:50.100" v="13983" actId="478"/>
          <ac:spMkLst>
            <pc:docMk/>
            <pc:sldMk cId="4256986985" sldId="292"/>
            <ac:spMk id="13" creationId="{7115F2FA-DC26-0538-EEB9-4E2043CFB075}"/>
          </ac:spMkLst>
        </pc:spChg>
        <pc:spChg chg="add del mod">
          <ac:chgData name="林書婷" userId="8788e655-d77f-483d-b45f-10756f9df323" providerId="ADAL" clId="{4CABE1EF-DAB1-4E42-9F9B-653A39ECE74B}" dt="2024-09-13T07:10:06.250" v="13987" actId="478"/>
          <ac:spMkLst>
            <pc:docMk/>
            <pc:sldMk cId="4256986985" sldId="292"/>
            <ac:spMk id="14" creationId="{815F6EEF-2E86-4E79-E05E-EEF800542D22}"/>
          </ac:spMkLst>
        </pc:spChg>
        <pc:spChg chg="add del mod topLvl">
          <ac:chgData name="林書婷" userId="8788e655-d77f-483d-b45f-10756f9df323" providerId="ADAL" clId="{4CABE1EF-DAB1-4E42-9F9B-653A39ECE74B}" dt="2024-09-19T18:03:29.476" v="16718" actId="478"/>
          <ac:spMkLst>
            <pc:docMk/>
            <pc:sldMk cId="4256986985" sldId="292"/>
            <ac:spMk id="15" creationId="{D182CA56-FC08-30A4-922F-99ABF9CBB6DA}"/>
          </ac:spMkLst>
        </pc:spChg>
        <pc:spChg chg="add del mod topLvl">
          <ac:chgData name="林書婷" userId="8788e655-d77f-483d-b45f-10756f9df323" providerId="ADAL" clId="{4CABE1EF-DAB1-4E42-9F9B-653A39ECE74B}" dt="2024-09-19T18:03:31.735" v="16719" actId="478"/>
          <ac:spMkLst>
            <pc:docMk/>
            <pc:sldMk cId="4256986985" sldId="292"/>
            <ac:spMk id="16" creationId="{79D814D3-BEA1-A396-CAC6-858152F6B656}"/>
          </ac:spMkLst>
        </pc:spChg>
        <pc:spChg chg="add mod">
          <ac:chgData name="林書婷" userId="8788e655-d77f-483d-b45f-10756f9df323" providerId="ADAL" clId="{4CABE1EF-DAB1-4E42-9F9B-653A39ECE74B}" dt="2024-10-03T18:00:36.141" v="52252" actId="1037"/>
          <ac:spMkLst>
            <pc:docMk/>
            <pc:sldMk cId="4256986985" sldId="292"/>
            <ac:spMk id="21" creationId="{7D3F7582-3593-1301-3EE1-8026EE59A91D}"/>
          </ac:spMkLst>
        </pc:spChg>
        <pc:spChg chg="add del mod">
          <ac:chgData name="林書婷" userId="8788e655-d77f-483d-b45f-10756f9df323" providerId="ADAL" clId="{4CABE1EF-DAB1-4E42-9F9B-653A39ECE74B}" dt="2024-09-13T07:14:09.472" v="14040"/>
          <ac:spMkLst>
            <pc:docMk/>
            <pc:sldMk cId="4256986985" sldId="292"/>
            <ac:spMk id="38" creationId="{9A609DC2-6735-7190-DEBD-CFD450DA70A0}"/>
          </ac:spMkLst>
        </pc:spChg>
        <pc:spChg chg="add del mod">
          <ac:chgData name="林書婷" userId="8788e655-d77f-483d-b45f-10756f9df323" providerId="ADAL" clId="{4CABE1EF-DAB1-4E42-9F9B-653A39ECE74B}" dt="2024-09-13T17:15:31.310" v="14335" actId="478"/>
          <ac:spMkLst>
            <pc:docMk/>
            <pc:sldMk cId="4256986985" sldId="292"/>
            <ac:spMk id="42" creationId="{422B11E5-FA57-1C88-C17D-2FB2920DCD30}"/>
          </ac:spMkLst>
        </pc:spChg>
        <pc:spChg chg="add mod">
          <ac:chgData name="林書婷" userId="8788e655-d77f-483d-b45f-10756f9df323" providerId="ADAL" clId="{4CABE1EF-DAB1-4E42-9F9B-653A39ECE74B}" dt="2024-10-03T18:00:56.566" v="52256" actId="1076"/>
          <ac:spMkLst>
            <pc:docMk/>
            <pc:sldMk cId="4256986985" sldId="292"/>
            <ac:spMk id="43" creationId="{2384087F-1FD0-2E84-15BA-32CF4914CC60}"/>
          </ac:spMkLst>
        </pc:spChg>
        <pc:spChg chg="add del mod">
          <ac:chgData name="林書婷" userId="8788e655-d77f-483d-b45f-10756f9df323" providerId="ADAL" clId="{4CABE1EF-DAB1-4E42-9F9B-653A39ECE74B}" dt="2024-09-13T17:24:08.811" v="14470" actId="478"/>
          <ac:spMkLst>
            <pc:docMk/>
            <pc:sldMk cId="4256986985" sldId="292"/>
            <ac:spMk id="49" creationId="{7A2D3E04-A0A8-BD73-A6B6-23C3B8CCDA36}"/>
          </ac:spMkLst>
        </pc:spChg>
        <pc:spChg chg="add del mod">
          <ac:chgData name="林書婷" userId="8788e655-d77f-483d-b45f-10756f9df323" providerId="ADAL" clId="{4CABE1EF-DAB1-4E42-9F9B-653A39ECE74B}" dt="2024-09-13T17:45:51.191" v="14757" actId="478"/>
          <ac:spMkLst>
            <pc:docMk/>
            <pc:sldMk cId="4256986985" sldId="292"/>
            <ac:spMk id="3103" creationId="{20DF59D5-6974-4167-3271-FBEEA291BD7E}"/>
          </ac:spMkLst>
        </pc:spChg>
        <pc:spChg chg="add del mod">
          <ac:chgData name="林書婷" userId="8788e655-d77f-483d-b45f-10756f9df323" providerId="ADAL" clId="{4CABE1EF-DAB1-4E42-9F9B-653A39ECE74B}" dt="2024-09-19T18:12:23.849" v="16858" actId="478"/>
          <ac:spMkLst>
            <pc:docMk/>
            <pc:sldMk cId="4256986985" sldId="292"/>
            <ac:spMk id="3171" creationId="{DAE58617-A936-833B-5274-F8CB7ADED5A3}"/>
          </ac:spMkLst>
        </pc:spChg>
        <pc:spChg chg="add del mod">
          <ac:chgData name="林書婷" userId="8788e655-d77f-483d-b45f-10756f9df323" providerId="ADAL" clId="{4CABE1EF-DAB1-4E42-9F9B-653A39ECE74B}" dt="2024-09-19T18:12:22.213" v="16855" actId="478"/>
          <ac:spMkLst>
            <pc:docMk/>
            <pc:sldMk cId="4256986985" sldId="292"/>
            <ac:spMk id="3172" creationId="{B514B0C1-07F1-6337-0A1F-5D4F5C3A332D}"/>
          </ac:spMkLst>
        </pc:spChg>
        <pc:spChg chg="add mod">
          <ac:chgData name="林書婷" userId="8788e655-d77f-483d-b45f-10756f9df323" providerId="ADAL" clId="{4CABE1EF-DAB1-4E42-9F9B-653A39ECE74B}" dt="2024-10-03T18:00:36.141" v="52252" actId="1037"/>
          <ac:spMkLst>
            <pc:docMk/>
            <pc:sldMk cId="4256986985" sldId="292"/>
            <ac:spMk id="3173" creationId="{9C193A80-50E9-9477-966D-BA0432EEEEC7}"/>
          </ac:spMkLst>
        </pc:spChg>
        <pc:spChg chg="add del mod">
          <ac:chgData name="林書婷" userId="8788e655-d77f-483d-b45f-10756f9df323" providerId="ADAL" clId="{4CABE1EF-DAB1-4E42-9F9B-653A39ECE74B}" dt="2024-10-03T17:57:49.426" v="52202" actId="478"/>
          <ac:spMkLst>
            <pc:docMk/>
            <pc:sldMk cId="4256986985" sldId="292"/>
            <ac:spMk id="3174" creationId="{66F7A0FC-2211-C504-09EA-05770D95E7D2}"/>
          </ac:spMkLst>
        </pc:spChg>
        <pc:grpChg chg="add mod">
          <ac:chgData name="林書婷" userId="8788e655-d77f-483d-b45f-10756f9df323" providerId="ADAL" clId="{4CABE1EF-DAB1-4E42-9F9B-653A39ECE74B}" dt="2024-10-03T18:00:36.141" v="52252" actId="1037"/>
          <ac:grpSpMkLst>
            <pc:docMk/>
            <pc:sldMk cId="4256986985" sldId="292"/>
            <ac:grpSpMk id="8" creationId="{DD45CB83-5EF9-62E4-09C9-44414D8CDB68}"/>
          </ac:grpSpMkLst>
        </pc:grpChg>
        <pc:grpChg chg="add mod">
          <ac:chgData name="林書婷" userId="8788e655-d77f-483d-b45f-10756f9df323" providerId="ADAL" clId="{4CABE1EF-DAB1-4E42-9F9B-653A39ECE74B}" dt="2024-10-03T18:01:18.844" v="52259" actId="1076"/>
          <ac:grpSpMkLst>
            <pc:docMk/>
            <pc:sldMk cId="4256986985" sldId="292"/>
            <ac:grpSpMk id="3107" creationId="{7D9BD2AD-8D86-B4C9-89EB-96DD14973295}"/>
          </ac:grpSpMkLst>
        </pc:grpChg>
        <pc:grpChg chg="add del mod topLvl">
          <ac:chgData name="林書婷" userId="8788e655-d77f-483d-b45f-10756f9df323" providerId="ADAL" clId="{4CABE1EF-DAB1-4E42-9F9B-653A39ECE74B}" dt="2024-10-03T17:56:10.665" v="52180" actId="21"/>
          <ac:grpSpMkLst>
            <pc:docMk/>
            <pc:sldMk cId="4256986985" sldId="292"/>
            <ac:grpSpMk id="3108" creationId="{9FD93906-5EFB-26A3-4696-DA44AA53B10A}"/>
          </ac:grpSpMkLst>
        </pc:grpChg>
        <pc:grpChg chg="add del mod">
          <ac:chgData name="林書婷" userId="8788e655-d77f-483d-b45f-10756f9df323" providerId="ADAL" clId="{4CABE1EF-DAB1-4E42-9F9B-653A39ECE74B}" dt="2024-09-19T18:03:31.735" v="16719" actId="478"/>
          <ac:grpSpMkLst>
            <pc:docMk/>
            <pc:sldMk cId="4256986985" sldId="292"/>
            <ac:grpSpMk id="3111" creationId="{6A319F88-300E-26D4-4740-2848AED22C35}"/>
          </ac:grpSpMkLst>
        </pc:grpChg>
        <pc:grpChg chg="add del mod">
          <ac:chgData name="林書婷" userId="8788e655-d77f-483d-b45f-10756f9df323" providerId="ADAL" clId="{4CABE1EF-DAB1-4E42-9F9B-653A39ECE74B}" dt="2024-09-19T18:03:29.476" v="16718" actId="478"/>
          <ac:grpSpMkLst>
            <pc:docMk/>
            <pc:sldMk cId="4256986985" sldId="292"/>
            <ac:grpSpMk id="3137" creationId="{5C0B9488-3965-C887-7133-3096098298BF}"/>
          </ac:grpSpMkLst>
        </pc:grpChg>
        <pc:graphicFrameChg chg="add mod modGraphic">
          <ac:chgData name="林書婷" userId="8788e655-d77f-483d-b45f-10756f9df323" providerId="ADAL" clId="{4CABE1EF-DAB1-4E42-9F9B-653A39ECE74B}" dt="2024-10-03T18:00:36.141" v="52252" actId="1037"/>
          <ac:graphicFrameMkLst>
            <pc:docMk/>
            <pc:sldMk cId="4256986985" sldId="292"/>
            <ac:graphicFrameMk id="44" creationId="{A2EBD4F5-857A-F158-72EA-872FE94746FB}"/>
          </ac:graphicFrameMkLst>
        </pc:graphicFrameChg>
        <pc:picChg chg="add mod">
          <ac:chgData name="林書婷" userId="8788e655-d77f-483d-b45f-10756f9df323" providerId="ADAL" clId="{4CABE1EF-DAB1-4E42-9F9B-653A39ECE74B}" dt="2024-10-03T18:01:46.270" v="52264" actId="1076"/>
          <ac:picMkLst>
            <pc:docMk/>
            <pc:sldMk cId="4256986985" sldId="292"/>
            <ac:picMk id="6" creationId="{53583D2C-4F93-13FF-3ECC-CA8C000726A5}"/>
          </ac:picMkLst>
        </pc:picChg>
        <pc:picChg chg="mod">
          <ac:chgData name="林書婷" userId="8788e655-d77f-483d-b45f-10756f9df323" providerId="ADAL" clId="{4CABE1EF-DAB1-4E42-9F9B-653A39ECE74B}" dt="2024-10-03T18:00:36.141" v="52252" actId="1037"/>
          <ac:picMkLst>
            <pc:docMk/>
            <pc:sldMk cId="4256986985" sldId="292"/>
            <ac:picMk id="9" creationId="{CB79A182-C398-A849-8CD3-F620F19DBC24}"/>
          </ac:picMkLst>
        </pc:picChg>
        <pc:picChg chg="mod">
          <ac:chgData name="林書婷" userId="8788e655-d77f-483d-b45f-10756f9df323" providerId="ADAL" clId="{4CABE1EF-DAB1-4E42-9F9B-653A39ECE74B}" dt="2024-10-03T18:00:36.141" v="52252" actId="1037"/>
          <ac:picMkLst>
            <pc:docMk/>
            <pc:sldMk cId="4256986985" sldId="292"/>
            <ac:picMk id="10" creationId="{3C98823C-A274-5321-E611-2F68EF7F16B0}"/>
          </ac:picMkLst>
        </pc:picChg>
        <pc:picChg chg="add del mod">
          <ac:chgData name="林書婷" userId="8788e655-d77f-483d-b45f-10756f9df323" providerId="ADAL" clId="{4CABE1EF-DAB1-4E42-9F9B-653A39ECE74B}" dt="2024-09-13T07:06:21.359" v="13929" actId="478"/>
          <ac:picMkLst>
            <pc:docMk/>
            <pc:sldMk cId="4256986985" sldId="292"/>
            <ac:picMk id="10" creationId="{5391059D-DE30-3D63-7EB5-4ABDEAF4DDE5}"/>
          </ac:picMkLst>
        </pc:picChg>
        <pc:picChg chg="add mod">
          <ac:chgData name="林書婷" userId="8788e655-d77f-483d-b45f-10756f9df323" providerId="ADAL" clId="{4CABE1EF-DAB1-4E42-9F9B-653A39ECE74B}" dt="2024-10-03T18:00:36.141" v="52252" actId="1037"/>
          <ac:picMkLst>
            <pc:docMk/>
            <pc:sldMk cId="4256986985" sldId="292"/>
            <ac:picMk id="13" creationId="{33654382-5E5C-B0B4-FE2F-2965B8EA84D4}"/>
          </ac:picMkLst>
        </pc:picChg>
        <pc:picChg chg="add mod">
          <ac:chgData name="林書婷" userId="8788e655-d77f-483d-b45f-10756f9df323" providerId="ADAL" clId="{4CABE1EF-DAB1-4E42-9F9B-653A39ECE74B}" dt="2024-09-24T17:19:42.216" v="46820" actId="1076"/>
          <ac:picMkLst>
            <pc:docMk/>
            <pc:sldMk cId="4256986985" sldId="292"/>
            <ac:picMk id="37" creationId="{9585E303-1E5E-DC72-6A3F-FDBACA85667D}"/>
          </ac:picMkLst>
        </pc:picChg>
        <pc:picChg chg="add del mod">
          <ac:chgData name="林書婷" userId="8788e655-d77f-483d-b45f-10756f9df323" providerId="ADAL" clId="{4CABE1EF-DAB1-4E42-9F9B-653A39ECE74B}" dt="2024-09-13T07:14:13.329" v="14042" actId="478"/>
          <ac:picMkLst>
            <pc:docMk/>
            <pc:sldMk cId="4256986985" sldId="292"/>
            <ac:picMk id="3074" creationId="{DA88D001-D9FD-27E4-71DD-5D8D0A2C2FDA}"/>
          </ac:picMkLst>
        </pc:picChg>
        <pc:picChg chg="add mod">
          <ac:chgData name="林書婷" userId="8788e655-d77f-483d-b45f-10756f9df323" providerId="ADAL" clId="{4CABE1EF-DAB1-4E42-9F9B-653A39ECE74B}" dt="2024-09-24T17:19:42.216" v="46820" actId="1076"/>
          <ac:picMkLst>
            <pc:docMk/>
            <pc:sldMk cId="4256986985" sldId="292"/>
            <ac:picMk id="3076" creationId="{F82C79C4-F822-BFE6-D303-2C8BECB7CF8F}"/>
          </ac:picMkLst>
        </pc:picChg>
        <pc:picChg chg="add del mod topLvl">
          <ac:chgData name="林書婷" userId="8788e655-d77f-483d-b45f-10756f9df323" providerId="ADAL" clId="{4CABE1EF-DAB1-4E42-9F9B-653A39ECE74B}" dt="2024-10-03T17:56:10.665" v="52180" actId="21"/>
          <ac:picMkLst>
            <pc:docMk/>
            <pc:sldMk cId="4256986985" sldId="292"/>
            <ac:picMk id="3078" creationId="{60B38284-FB44-8C3B-D27F-E0ACF09BAC3E}"/>
          </ac:picMkLst>
        </pc:picChg>
        <pc:cxnChg chg="add mod">
          <ac:chgData name="林書婷" userId="8788e655-d77f-483d-b45f-10756f9df323" providerId="ADAL" clId="{4CABE1EF-DAB1-4E42-9F9B-653A39ECE74B}" dt="2024-10-03T18:00:36.141" v="52252" actId="1037"/>
          <ac:cxnSpMkLst>
            <pc:docMk/>
            <pc:sldMk cId="4256986985" sldId="292"/>
            <ac:cxnSpMk id="18" creationId="{1946EEAF-3275-83FE-17A8-0543216F1701}"/>
          </ac:cxnSpMkLst>
        </pc:cxnChg>
        <pc:cxnChg chg="add mod">
          <ac:chgData name="林書婷" userId="8788e655-d77f-483d-b45f-10756f9df323" providerId="ADAL" clId="{4CABE1EF-DAB1-4E42-9F9B-653A39ECE74B}" dt="2024-10-03T18:00:36.141" v="52252" actId="1037"/>
          <ac:cxnSpMkLst>
            <pc:docMk/>
            <pc:sldMk cId="4256986985" sldId="292"/>
            <ac:cxnSpMk id="23" creationId="{1D7D63EE-F6D3-15EB-23DC-697368FEDF35}"/>
          </ac:cxnSpMkLst>
        </pc:cxnChg>
        <pc:cxnChg chg="add del mod">
          <ac:chgData name="林書婷" userId="8788e655-d77f-483d-b45f-10756f9df323" providerId="ADAL" clId="{4CABE1EF-DAB1-4E42-9F9B-653A39ECE74B}" dt="2024-09-13T16:48:09.764" v="14053" actId="478"/>
          <ac:cxnSpMkLst>
            <pc:docMk/>
            <pc:sldMk cId="4256986985" sldId="292"/>
            <ac:cxnSpMk id="29" creationId="{4E2DE0A7-0968-345C-5DB7-B50B650A9C61}"/>
          </ac:cxnSpMkLst>
        </pc:cxnChg>
        <pc:cxnChg chg="add del mod">
          <ac:chgData name="林書婷" userId="8788e655-d77f-483d-b45f-10756f9df323" providerId="ADAL" clId="{4CABE1EF-DAB1-4E42-9F9B-653A39ECE74B}" dt="2024-09-13T16:48:55.084" v="14068" actId="478"/>
          <ac:cxnSpMkLst>
            <pc:docMk/>
            <pc:sldMk cId="4256986985" sldId="292"/>
            <ac:cxnSpMk id="34" creationId="{36C939A4-7AC4-5122-A203-040D02A03162}"/>
          </ac:cxnSpMkLst>
        </pc:cxnChg>
        <pc:cxnChg chg="add del mod">
          <ac:chgData name="林書婷" userId="8788e655-d77f-483d-b45f-10756f9df323" providerId="ADAL" clId="{4CABE1EF-DAB1-4E42-9F9B-653A39ECE74B}" dt="2024-09-13T17:23:39.845" v="14462" actId="478"/>
          <ac:cxnSpMkLst>
            <pc:docMk/>
            <pc:sldMk cId="4256986985" sldId="292"/>
            <ac:cxnSpMk id="45" creationId="{2CFD3433-578E-914E-A0E8-12E775BB6781}"/>
          </ac:cxnSpMkLst>
        </pc:cxnChg>
        <pc:cxnChg chg="add del mod">
          <ac:chgData name="林書婷" userId="8788e655-d77f-483d-b45f-10756f9df323" providerId="ADAL" clId="{4CABE1EF-DAB1-4E42-9F9B-653A39ECE74B}" dt="2024-09-13T17:23:40.438" v="14463" actId="478"/>
          <ac:cxnSpMkLst>
            <pc:docMk/>
            <pc:sldMk cId="4256986985" sldId="292"/>
            <ac:cxnSpMk id="47" creationId="{D0768DB6-03FF-81C5-AF90-840AB1278504}"/>
          </ac:cxnSpMkLst>
        </pc:cxnChg>
        <pc:cxnChg chg="add del mod">
          <ac:chgData name="林書婷" userId="8788e655-d77f-483d-b45f-10756f9df323" providerId="ADAL" clId="{4CABE1EF-DAB1-4E42-9F9B-653A39ECE74B}" dt="2024-09-13T17:27:49.849" v="14518" actId="478"/>
          <ac:cxnSpMkLst>
            <pc:docMk/>
            <pc:sldMk cId="4256986985" sldId="292"/>
            <ac:cxnSpMk id="50" creationId="{708EE2F2-6226-D509-B2CE-2C93BF8ECBAD}"/>
          </ac:cxnSpMkLst>
        </pc:cxnChg>
        <pc:cxnChg chg="add del mod">
          <ac:chgData name="林書婷" userId="8788e655-d77f-483d-b45f-10756f9df323" providerId="ADAL" clId="{4CABE1EF-DAB1-4E42-9F9B-653A39ECE74B}" dt="2024-09-13T17:27:52.623" v="14524" actId="478"/>
          <ac:cxnSpMkLst>
            <pc:docMk/>
            <pc:sldMk cId="4256986985" sldId="292"/>
            <ac:cxnSpMk id="55" creationId="{D4908753-ABEB-9DD5-1A22-8DB0ECBA6764}"/>
          </ac:cxnSpMkLst>
        </pc:cxnChg>
        <pc:cxnChg chg="add del mod">
          <ac:chgData name="林書婷" userId="8788e655-d77f-483d-b45f-10756f9df323" providerId="ADAL" clId="{4CABE1EF-DAB1-4E42-9F9B-653A39ECE74B}" dt="2024-09-13T17:27:52.127" v="14523" actId="478"/>
          <ac:cxnSpMkLst>
            <pc:docMk/>
            <pc:sldMk cId="4256986985" sldId="292"/>
            <ac:cxnSpMk id="58" creationId="{956E0BEF-BBAF-F13F-618D-605C0D32AB50}"/>
          </ac:cxnSpMkLst>
        </pc:cxnChg>
        <pc:cxnChg chg="add del mod">
          <ac:chgData name="林書婷" userId="8788e655-d77f-483d-b45f-10756f9df323" providerId="ADAL" clId="{4CABE1EF-DAB1-4E42-9F9B-653A39ECE74B}" dt="2024-09-13T17:27:51.632" v="14522" actId="478"/>
          <ac:cxnSpMkLst>
            <pc:docMk/>
            <pc:sldMk cId="4256986985" sldId="292"/>
            <ac:cxnSpMk id="61" creationId="{12B034F9-FE9C-4B1B-2FEA-CB796BCAB03B}"/>
          </ac:cxnSpMkLst>
        </pc:cxnChg>
        <pc:cxnChg chg="add del mod">
          <ac:chgData name="林書婷" userId="8788e655-d77f-483d-b45f-10756f9df323" providerId="ADAL" clId="{4CABE1EF-DAB1-4E42-9F9B-653A39ECE74B}" dt="2024-09-13T17:27:51.422" v="14521" actId="478"/>
          <ac:cxnSpMkLst>
            <pc:docMk/>
            <pc:sldMk cId="4256986985" sldId="292"/>
            <ac:cxnSpMk id="3075" creationId="{B11C6F29-8134-041F-F731-BB4B80EC1821}"/>
          </ac:cxnSpMkLst>
        </pc:cxnChg>
        <pc:cxnChg chg="add del mod">
          <ac:chgData name="林書婷" userId="8788e655-d77f-483d-b45f-10756f9df323" providerId="ADAL" clId="{4CABE1EF-DAB1-4E42-9F9B-653A39ECE74B}" dt="2024-09-13T17:27:51.106" v="14520" actId="478"/>
          <ac:cxnSpMkLst>
            <pc:docMk/>
            <pc:sldMk cId="4256986985" sldId="292"/>
            <ac:cxnSpMk id="3080" creationId="{254B7345-2D30-3616-2006-6D0C21D3DDCE}"/>
          </ac:cxnSpMkLst>
        </pc:cxnChg>
        <pc:cxnChg chg="add del mod">
          <ac:chgData name="林書婷" userId="8788e655-d77f-483d-b45f-10756f9df323" providerId="ADAL" clId="{4CABE1EF-DAB1-4E42-9F9B-653A39ECE74B}" dt="2024-09-13T17:27:50.554" v="14519" actId="478"/>
          <ac:cxnSpMkLst>
            <pc:docMk/>
            <pc:sldMk cId="4256986985" sldId="292"/>
            <ac:cxnSpMk id="3083" creationId="{14A74EB8-6780-680C-DBDC-FA6100B16BD4}"/>
          </ac:cxnSpMkLst>
        </pc:cxnChg>
        <pc:cxnChg chg="add del mod">
          <ac:chgData name="林書婷" userId="8788e655-d77f-483d-b45f-10756f9df323" providerId="ADAL" clId="{4CABE1EF-DAB1-4E42-9F9B-653A39ECE74B}" dt="2024-09-13T17:32:09.819" v="14573" actId="478"/>
          <ac:cxnSpMkLst>
            <pc:docMk/>
            <pc:sldMk cId="4256986985" sldId="292"/>
            <ac:cxnSpMk id="3096" creationId="{32FBBA33-C8DA-0AEF-6F01-FB2A6F1F5190}"/>
          </ac:cxnSpMkLst>
        </pc:cxnChg>
        <pc:cxnChg chg="add del mod">
          <ac:chgData name="林書婷" userId="8788e655-d77f-483d-b45f-10756f9df323" providerId="ADAL" clId="{4CABE1EF-DAB1-4E42-9F9B-653A39ECE74B}" dt="2024-09-13T17:32:09.221" v="14572" actId="478"/>
          <ac:cxnSpMkLst>
            <pc:docMk/>
            <pc:sldMk cId="4256986985" sldId="292"/>
            <ac:cxnSpMk id="3098" creationId="{810A7F7D-284F-C862-316E-7CF20D83057F}"/>
          </ac:cxnSpMkLst>
        </pc:cxnChg>
        <pc:cxnChg chg="add del mod">
          <ac:chgData name="林書婷" userId="8788e655-d77f-483d-b45f-10756f9df323" providerId="ADAL" clId="{4CABE1EF-DAB1-4E42-9F9B-653A39ECE74B}" dt="2024-09-13T17:32:07.467" v="14571" actId="21"/>
          <ac:cxnSpMkLst>
            <pc:docMk/>
            <pc:sldMk cId="4256986985" sldId="292"/>
            <ac:cxnSpMk id="3101" creationId="{28255407-DE01-9E4F-39B7-69D8CF7800C9}"/>
          </ac:cxnSpMkLst>
        </pc:cxnChg>
        <pc:cxnChg chg="add mod">
          <ac:chgData name="林書婷" userId="8788e655-d77f-483d-b45f-10756f9df323" providerId="ADAL" clId="{4CABE1EF-DAB1-4E42-9F9B-653A39ECE74B}" dt="2024-10-03T18:02:32.419" v="52266" actId="14100"/>
          <ac:cxnSpMkLst>
            <pc:docMk/>
            <pc:sldMk cId="4256986985" sldId="292"/>
            <ac:cxnSpMk id="3116" creationId="{05EF5BB5-63B3-6342-6CF0-764FF37505A2}"/>
          </ac:cxnSpMkLst>
        </pc:cxnChg>
        <pc:cxnChg chg="add mod">
          <ac:chgData name="林書婷" userId="8788e655-d77f-483d-b45f-10756f9df323" providerId="ADAL" clId="{4CABE1EF-DAB1-4E42-9F9B-653A39ECE74B}" dt="2024-10-03T18:02:35.136" v="52267" actId="14100"/>
          <ac:cxnSpMkLst>
            <pc:docMk/>
            <pc:sldMk cId="4256986985" sldId="292"/>
            <ac:cxnSpMk id="3120" creationId="{97E8F306-1D55-4915-5850-DB471A7845E1}"/>
          </ac:cxnSpMkLst>
        </pc:cxnChg>
        <pc:cxnChg chg="add del mod">
          <ac:chgData name="林書婷" userId="8788e655-d77f-483d-b45f-10756f9df323" providerId="ADAL" clId="{4CABE1EF-DAB1-4E42-9F9B-653A39ECE74B}" dt="2024-09-19T18:12:23.098" v="16857" actId="478"/>
          <ac:cxnSpMkLst>
            <pc:docMk/>
            <pc:sldMk cId="4256986985" sldId="292"/>
            <ac:cxnSpMk id="3163" creationId="{92EAC2AC-315B-B274-40AA-56454DEEE80D}"/>
          </ac:cxnSpMkLst>
        </pc:cxnChg>
        <pc:cxnChg chg="add del mod">
          <ac:chgData name="林書婷" userId="8788e655-d77f-483d-b45f-10756f9df323" providerId="ADAL" clId="{4CABE1EF-DAB1-4E42-9F9B-653A39ECE74B}" dt="2024-09-19T18:12:22.623" v="16856" actId="478"/>
          <ac:cxnSpMkLst>
            <pc:docMk/>
            <pc:sldMk cId="4256986985" sldId="292"/>
            <ac:cxnSpMk id="3164" creationId="{0C8AF2C4-ADD8-5A05-14EC-0D709C482181}"/>
          </ac:cxnSpMkLst>
        </pc:cxnChg>
        <pc:cxnChg chg="add del">
          <ac:chgData name="林書婷" userId="8788e655-d77f-483d-b45f-10756f9df323" providerId="ADAL" clId="{4CABE1EF-DAB1-4E42-9F9B-653A39ECE74B}" dt="2024-09-19T18:13:51.227" v="16872" actId="478"/>
          <ac:cxnSpMkLst>
            <pc:docMk/>
            <pc:sldMk cId="4256986985" sldId="292"/>
            <ac:cxnSpMk id="3186" creationId="{90083DC9-F66B-8326-3450-CB64E98DD07A}"/>
          </ac:cxnSpMkLst>
        </pc:cxnChg>
      </pc:sldChg>
      <pc:sldChg chg="modSp new del mod">
        <pc:chgData name="林書婷" userId="8788e655-d77f-483d-b45f-10756f9df323" providerId="ADAL" clId="{4CABE1EF-DAB1-4E42-9F9B-653A39ECE74B}" dt="2024-09-13T17:57:18.040" v="14856" actId="2696"/>
        <pc:sldMkLst>
          <pc:docMk/>
          <pc:sldMk cId="1333891528" sldId="293"/>
        </pc:sldMkLst>
        <pc:spChg chg="mod">
          <ac:chgData name="林書婷" userId="8788e655-d77f-483d-b45f-10756f9df323" providerId="ADAL" clId="{4CABE1EF-DAB1-4E42-9F9B-653A39ECE74B}" dt="2024-09-13T17:56:46.633" v="14848" actId="20577"/>
          <ac:spMkLst>
            <pc:docMk/>
            <pc:sldMk cId="1333891528" sldId="293"/>
            <ac:spMk id="5" creationId="{A4E15536-CC84-6C5C-C444-01FBFDE3ABD5}"/>
          </ac:spMkLst>
        </pc:spChg>
      </pc:sldChg>
      <pc:sldChg chg="addSp delSp modSp new mod ord modShow modNotesTx">
        <pc:chgData name="林書婷" userId="8788e655-d77f-483d-b45f-10756f9df323" providerId="ADAL" clId="{4CABE1EF-DAB1-4E42-9F9B-653A39ECE74B}" dt="2024-10-08T13:46:25.227" v="61131" actId="20578"/>
        <pc:sldMkLst>
          <pc:docMk/>
          <pc:sldMk cId="2361363686" sldId="294"/>
        </pc:sldMkLst>
        <pc:spChg chg="mod">
          <ac:chgData name="林書婷" userId="8788e655-d77f-483d-b45f-10756f9df323" providerId="ADAL" clId="{4CABE1EF-DAB1-4E42-9F9B-653A39ECE74B}" dt="2024-09-13T18:19:55.007" v="15289" actId="1076"/>
          <ac:spMkLst>
            <pc:docMk/>
            <pc:sldMk cId="2361363686" sldId="294"/>
            <ac:spMk id="2" creationId="{556A38A9-8686-68B8-CE3C-6E7B6BEAB173}"/>
          </ac:spMkLst>
        </pc:spChg>
        <pc:spChg chg="del">
          <ac:chgData name="林書婷" userId="8788e655-d77f-483d-b45f-10756f9df323" providerId="ADAL" clId="{4CABE1EF-DAB1-4E42-9F9B-653A39ECE74B}" dt="2024-09-13T18:01:52.462" v="14878" actId="478"/>
          <ac:spMkLst>
            <pc:docMk/>
            <pc:sldMk cId="2361363686" sldId="294"/>
            <ac:spMk id="3" creationId="{F065A190-F660-6568-4982-ECA154C099E1}"/>
          </ac:spMkLst>
        </pc:spChg>
        <pc:spChg chg="mod">
          <ac:chgData name="林書婷" userId="8788e655-d77f-483d-b45f-10756f9df323" providerId="ADAL" clId="{4CABE1EF-DAB1-4E42-9F9B-653A39ECE74B}" dt="2024-09-13T18:18:52.656" v="15279" actId="20577"/>
          <ac:spMkLst>
            <pc:docMk/>
            <pc:sldMk cId="2361363686" sldId="294"/>
            <ac:spMk id="5" creationId="{BE609E16-961D-D054-A28D-911000859F85}"/>
          </ac:spMkLst>
        </pc:spChg>
        <pc:spChg chg="add mod topLvl">
          <ac:chgData name="林書婷" userId="8788e655-d77f-483d-b45f-10756f9df323" providerId="ADAL" clId="{4CABE1EF-DAB1-4E42-9F9B-653A39ECE74B}" dt="2024-09-19T18:20:25.107" v="16922" actId="20577"/>
          <ac:spMkLst>
            <pc:docMk/>
            <pc:sldMk cId="2361363686" sldId="294"/>
            <ac:spMk id="7" creationId="{08D3FD0A-19C9-4063-F1E9-E77091FF5F0D}"/>
          </ac:spMkLst>
        </pc:spChg>
        <pc:grpChg chg="add del mod">
          <ac:chgData name="林書婷" userId="8788e655-d77f-483d-b45f-10756f9df323" providerId="ADAL" clId="{4CABE1EF-DAB1-4E42-9F9B-653A39ECE74B}" dt="2024-09-19T18:19:36.411" v="16916" actId="478"/>
          <ac:grpSpMkLst>
            <pc:docMk/>
            <pc:sldMk cId="2361363686" sldId="294"/>
            <ac:grpSpMk id="10" creationId="{57FB33B3-3453-7CFC-143A-4FB8691CB20B}"/>
          </ac:grpSpMkLst>
        </pc:grpChg>
        <pc:picChg chg="add del mod topLvl">
          <ac:chgData name="林書婷" userId="8788e655-d77f-483d-b45f-10756f9df323" providerId="ADAL" clId="{4CABE1EF-DAB1-4E42-9F9B-653A39ECE74B}" dt="2024-09-19T18:19:36.411" v="16916" actId="478"/>
          <ac:picMkLst>
            <pc:docMk/>
            <pc:sldMk cId="2361363686" sldId="294"/>
            <ac:picMk id="6" creationId="{DF2FB95C-0370-FA32-54F8-8599579BF35E}"/>
          </ac:picMkLst>
        </pc:picChg>
        <pc:picChg chg="add mod">
          <ac:chgData name="林書婷" userId="8788e655-d77f-483d-b45f-10756f9df323" providerId="ADAL" clId="{4CABE1EF-DAB1-4E42-9F9B-653A39ECE74B}" dt="2024-09-19T18:20:09.792" v="16921" actId="1076"/>
          <ac:picMkLst>
            <pc:docMk/>
            <pc:sldMk cId="2361363686" sldId="294"/>
            <ac:picMk id="9" creationId="{FD0832AF-8EC8-0E7B-2665-4CF2A17F27DB}"/>
          </ac:picMkLst>
        </pc:picChg>
      </pc:sldChg>
      <pc:sldChg chg="addSp delSp modSp add mod modNotesTx">
        <pc:chgData name="林書婷" userId="8788e655-d77f-483d-b45f-10756f9df323" providerId="ADAL" clId="{4CABE1EF-DAB1-4E42-9F9B-653A39ECE74B}" dt="2024-10-08T11:55:48.098" v="60783" actId="20577"/>
        <pc:sldMkLst>
          <pc:docMk/>
          <pc:sldMk cId="3145812962" sldId="295"/>
        </pc:sldMkLst>
        <pc:spChg chg="mod">
          <ac:chgData name="林書婷" userId="8788e655-d77f-483d-b45f-10756f9df323" providerId="ADAL" clId="{4CABE1EF-DAB1-4E42-9F9B-653A39ECE74B}" dt="2024-10-03T18:09:28.779" v="52357" actId="1076"/>
          <ac:spMkLst>
            <pc:docMk/>
            <pc:sldMk cId="3145812962" sldId="295"/>
            <ac:spMk id="2" creationId="{88451D62-B073-581A-CC73-C503467D1EAE}"/>
          </ac:spMkLst>
        </pc:spChg>
        <pc:spChg chg="mod">
          <ac:chgData name="林書婷" userId="8788e655-d77f-483d-b45f-10756f9df323" providerId="ADAL" clId="{4CABE1EF-DAB1-4E42-9F9B-653A39ECE74B}" dt="2024-09-19T18:36:58.235" v="16952" actId="1076"/>
          <ac:spMkLst>
            <pc:docMk/>
            <pc:sldMk cId="3145812962" sldId="295"/>
            <ac:spMk id="4" creationId="{66F2DBFB-F90B-AAA0-56BD-7E182DDE24B5}"/>
          </ac:spMkLst>
        </pc:spChg>
        <pc:spChg chg="mod">
          <ac:chgData name="林書婷" userId="8788e655-d77f-483d-b45f-10756f9df323" providerId="ADAL" clId="{4CABE1EF-DAB1-4E42-9F9B-653A39ECE74B}" dt="2024-09-24T13:59:45.517" v="43278" actId="1076"/>
          <ac:spMkLst>
            <pc:docMk/>
            <pc:sldMk cId="3145812962" sldId="295"/>
            <ac:spMk id="5" creationId="{465A12FF-238E-8C18-563B-EC9D2F778C71}"/>
          </ac:spMkLst>
        </pc:spChg>
        <pc:spChg chg="del topLvl">
          <ac:chgData name="林書婷" userId="8788e655-d77f-483d-b45f-10756f9df323" providerId="ADAL" clId="{4CABE1EF-DAB1-4E42-9F9B-653A39ECE74B}" dt="2024-09-13T18:22:25.322" v="15298" actId="478"/>
          <ac:spMkLst>
            <pc:docMk/>
            <pc:sldMk cId="3145812962" sldId="295"/>
            <ac:spMk id="7" creationId="{D29CBB6D-B5BB-CC18-E83A-2322F1F3926D}"/>
          </ac:spMkLst>
        </pc:spChg>
        <pc:spChg chg="mod">
          <ac:chgData name="林書婷" userId="8788e655-d77f-483d-b45f-10756f9df323" providerId="ADAL" clId="{4CABE1EF-DAB1-4E42-9F9B-653A39ECE74B}" dt="2024-09-13T19:01:26.404" v="15932" actId="1076"/>
          <ac:spMkLst>
            <pc:docMk/>
            <pc:sldMk cId="3145812962" sldId="295"/>
            <ac:spMk id="11" creationId="{E2E09561-A1FA-07A9-CD00-27CFB9B704F1}"/>
          </ac:spMkLst>
        </pc:spChg>
        <pc:spChg chg="add del mod">
          <ac:chgData name="林書婷" userId="8788e655-d77f-483d-b45f-10756f9df323" providerId="ADAL" clId="{4CABE1EF-DAB1-4E42-9F9B-653A39ECE74B}" dt="2024-10-03T08:29:15.102" v="48560" actId="478"/>
          <ac:spMkLst>
            <pc:docMk/>
            <pc:sldMk cId="3145812962" sldId="295"/>
            <ac:spMk id="12" creationId="{26AFA8A4-138A-592C-E508-10734BBEDBC4}"/>
          </ac:spMkLst>
        </pc:spChg>
        <pc:spChg chg="add del mod">
          <ac:chgData name="林書婷" userId="8788e655-d77f-483d-b45f-10756f9df323" providerId="ADAL" clId="{4CABE1EF-DAB1-4E42-9F9B-653A39ECE74B}" dt="2024-09-13T18:51:23.507" v="15782" actId="478"/>
          <ac:spMkLst>
            <pc:docMk/>
            <pc:sldMk cId="3145812962" sldId="295"/>
            <ac:spMk id="13" creationId="{8173E064-3C75-E52A-CF78-72B3106B3FDD}"/>
          </ac:spMkLst>
        </pc:spChg>
        <pc:spChg chg="add mod">
          <ac:chgData name="林書婷" userId="8788e655-d77f-483d-b45f-10756f9df323" providerId="ADAL" clId="{4CABE1EF-DAB1-4E42-9F9B-653A39ECE74B}" dt="2024-10-03T08:40:41.235" v="48747" actId="1076"/>
          <ac:spMkLst>
            <pc:docMk/>
            <pc:sldMk cId="3145812962" sldId="295"/>
            <ac:spMk id="13" creationId="{BF26FBC4-4CBB-E3AB-5A72-0677C6CCC764}"/>
          </ac:spMkLst>
        </pc:spChg>
        <pc:spChg chg="add mod">
          <ac:chgData name="林書婷" userId="8788e655-d77f-483d-b45f-10756f9df323" providerId="ADAL" clId="{4CABE1EF-DAB1-4E42-9F9B-653A39ECE74B}" dt="2024-10-03T08:40:41.235" v="48747" actId="1076"/>
          <ac:spMkLst>
            <pc:docMk/>
            <pc:sldMk cId="3145812962" sldId="295"/>
            <ac:spMk id="14" creationId="{28F8C44E-4FC0-61F0-6D37-60DDB05BAD24}"/>
          </ac:spMkLst>
        </pc:spChg>
        <pc:spChg chg="add del mod">
          <ac:chgData name="林書婷" userId="8788e655-d77f-483d-b45f-10756f9df323" providerId="ADAL" clId="{4CABE1EF-DAB1-4E42-9F9B-653A39ECE74B}" dt="2024-10-03T18:09:34.114" v="52358" actId="478"/>
          <ac:spMkLst>
            <pc:docMk/>
            <pc:sldMk cId="3145812962" sldId="295"/>
            <ac:spMk id="16" creationId="{F9EBEF45-6815-0DEF-3797-6EC38489BDB1}"/>
          </ac:spMkLst>
        </pc:spChg>
        <pc:spChg chg="add del mod">
          <ac:chgData name="林書婷" userId="8788e655-d77f-483d-b45f-10756f9df323" providerId="ADAL" clId="{4CABE1EF-DAB1-4E42-9F9B-653A39ECE74B}" dt="2024-09-13T18:37:01.411" v="15434" actId="478"/>
          <ac:spMkLst>
            <pc:docMk/>
            <pc:sldMk cId="3145812962" sldId="295"/>
            <ac:spMk id="16" creationId="{FC2EEE37-70EE-C910-581F-AB7DD787BA00}"/>
          </ac:spMkLst>
        </pc:spChg>
        <pc:spChg chg="add mod">
          <ac:chgData name="林書婷" userId="8788e655-d77f-483d-b45f-10756f9df323" providerId="ADAL" clId="{4CABE1EF-DAB1-4E42-9F9B-653A39ECE74B}" dt="2024-10-03T08:40:41.235" v="48747" actId="1076"/>
          <ac:spMkLst>
            <pc:docMk/>
            <pc:sldMk cId="3145812962" sldId="295"/>
            <ac:spMk id="17" creationId="{19950052-9913-DB63-F31C-C1EA5C636955}"/>
          </ac:spMkLst>
        </pc:spChg>
        <pc:spChg chg="add del mod">
          <ac:chgData name="林書婷" userId="8788e655-d77f-483d-b45f-10756f9df323" providerId="ADAL" clId="{4CABE1EF-DAB1-4E42-9F9B-653A39ECE74B}" dt="2024-09-13T18:43:22.670" v="15543" actId="478"/>
          <ac:spMkLst>
            <pc:docMk/>
            <pc:sldMk cId="3145812962" sldId="295"/>
            <ac:spMk id="18" creationId="{0363BC4A-A60F-346F-E311-4F13C60F10FA}"/>
          </ac:spMkLst>
        </pc:spChg>
        <pc:spChg chg="add del mod">
          <ac:chgData name="林書婷" userId="8788e655-d77f-483d-b45f-10756f9df323" providerId="ADAL" clId="{4CABE1EF-DAB1-4E42-9F9B-653A39ECE74B}" dt="2024-10-03T18:09:34.114" v="52358" actId="478"/>
          <ac:spMkLst>
            <pc:docMk/>
            <pc:sldMk cId="3145812962" sldId="295"/>
            <ac:spMk id="18" creationId="{A775943F-16B7-FB9F-E2AF-4A95622CBF2A}"/>
          </ac:spMkLst>
        </pc:spChg>
        <pc:spChg chg="add mod">
          <ac:chgData name="林書婷" userId="8788e655-d77f-483d-b45f-10756f9df323" providerId="ADAL" clId="{4CABE1EF-DAB1-4E42-9F9B-653A39ECE74B}" dt="2024-10-03T08:40:41.235" v="48747" actId="1076"/>
          <ac:spMkLst>
            <pc:docMk/>
            <pc:sldMk cId="3145812962" sldId="295"/>
            <ac:spMk id="19" creationId="{4725445A-5767-6A4A-D84E-E68DD56E7D6B}"/>
          </ac:spMkLst>
        </pc:spChg>
        <pc:spChg chg="add del mod">
          <ac:chgData name="林書婷" userId="8788e655-d77f-483d-b45f-10756f9df323" providerId="ADAL" clId="{4CABE1EF-DAB1-4E42-9F9B-653A39ECE74B}" dt="2024-10-03T18:09:34.114" v="52358" actId="478"/>
          <ac:spMkLst>
            <pc:docMk/>
            <pc:sldMk cId="3145812962" sldId="295"/>
            <ac:spMk id="20" creationId="{2418C682-9272-F6C3-D8FA-9DF2758B5B1C}"/>
          </ac:spMkLst>
        </pc:spChg>
        <pc:spChg chg="add del">
          <ac:chgData name="林書婷" userId="8788e655-d77f-483d-b45f-10756f9df323" providerId="ADAL" clId="{4CABE1EF-DAB1-4E42-9F9B-653A39ECE74B}" dt="2024-09-13T18:43:34.712" v="15545" actId="11529"/>
          <ac:spMkLst>
            <pc:docMk/>
            <pc:sldMk cId="3145812962" sldId="295"/>
            <ac:spMk id="20" creationId="{2A0A80EB-D338-9292-0588-3740E8A33AE3}"/>
          </ac:spMkLst>
        </pc:spChg>
        <pc:spChg chg="add del mod">
          <ac:chgData name="林書婷" userId="8788e655-d77f-483d-b45f-10756f9df323" providerId="ADAL" clId="{4CABE1EF-DAB1-4E42-9F9B-653A39ECE74B}" dt="2024-10-03T08:40:41.235" v="48747" actId="1076"/>
          <ac:spMkLst>
            <pc:docMk/>
            <pc:sldMk cId="3145812962" sldId="295"/>
            <ac:spMk id="21" creationId="{C8D28398-0EA8-06CC-CB24-FE5DC7355AA0}"/>
          </ac:spMkLst>
        </pc:spChg>
        <pc:spChg chg="add del mod">
          <ac:chgData name="林書婷" userId="8788e655-d77f-483d-b45f-10756f9df323" providerId="ADAL" clId="{4CABE1EF-DAB1-4E42-9F9B-653A39ECE74B}" dt="2024-09-13T18:48:11.217" v="15719" actId="478"/>
          <ac:spMkLst>
            <pc:docMk/>
            <pc:sldMk cId="3145812962" sldId="295"/>
            <ac:spMk id="22" creationId="{4A5DF909-8138-748A-CF7F-D16D9A94EE8A}"/>
          </ac:spMkLst>
        </pc:spChg>
        <pc:spChg chg="add del mod">
          <ac:chgData name="林書婷" userId="8788e655-d77f-483d-b45f-10756f9df323" providerId="ADAL" clId="{4CABE1EF-DAB1-4E42-9F9B-653A39ECE74B}" dt="2024-10-03T18:09:34.114" v="52358" actId="478"/>
          <ac:spMkLst>
            <pc:docMk/>
            <pc:sldMk cId="3145812962" sldId="295"/>
            <ac:spMk id="22" creationId="{4BBA9FAC-B2E4-ED4B-9F88-0F5CF7A0CE13}"/>
          </ac:spMkLst>
        </pc:spChg>
        <pc:spChg chg="add del mod">
          <ac:chgData name="林書婷" userId="8788e655-d77f-483d-b45f-10756f9df323" providerId="ADAL" clId="{4CABE1EF-DAB1-4E42-9F9B-653A39ECE74B}" dt="2024-10-03T08:34:07.261" v="48641" actId="478"/>
          <ac:spMkLst>
            <pc:docMk/>
            <pc:sldMk cId="3145812962" sldId="295"/>
            <ac:spMk id="24" creationId="{CF0194CD-5974-71C2-2331-8ECF59327A49}"/>
          </ac:spMkLst>
        </pc:spChg>
        <pc:spChg chg="add mod">
          <ac:chgData name="林書婷" userId="8788e655-d77f-483d-b45f-10756f9df323" providerId="ADAL" clId="{4CABE1EF-DAB1-4E42-9F9B-653A39ECE74B}" dt="2024-10-03T08:40:41.235" v="48747" actId="1076"/>
          <ac:spMkLst>
            <pc:docMk/>
            <pc:sldMk cId="3145812962" sldId="295"/>
            <ac:spMk id="25" creationId="{092816B9-3A7F-B320-06A3-18A2B70964F8}"/>
          </ac:spMkLst>
        </pc:spChg>
        <pc:spChg chg="add del mod">
          <ac:chgData name="林書婷" userId="8788e655-d77f-483d-b45f-10756f9df323" providerId="ADAL" clId="{4CABE1EF-DAB1-4E42-9F9B-653A39ECE74B}" dt="2024-10-03T08:33:39.946" v="48638" actId="478"/>
          <ac:spMkLst>
            <pc:docMk/>
            <pc:sldMk cId="3145812962" sldId="295"/>
            <ac:spMk id="26" creationId="{CDECB7C9-3858-52A5-1E14-BB44E971FBDA}"/>
          </ac:spMkLst>
        </pc:spChg>
        <pc:spChg chg="add mod">
          <ac:chgData name="林書婷" userId="8788e655-d77f-483d-b45f-10756f9df323" providerId="ADAL" clId="{4CABE1EF-DAB1-4E42-9F9B-653A39ECE74B}" dt="2024-10-03T08:40:41.235" v="48747" actId="1076"/>
          <ac:spMkLst>
            <pc:docMk/>
            <pc:sldMk cId="3145812962" sldId="295"/>
            <ac:spMk id="27" creationId="{B4A35656-B27D-FCCE-ABA8-138BB22F05AE}"/>
          </ac:spMkLst>
        </pc:spChg>
        <pc:spChg chg="add del mod">
          <ac:chgData name="林書婷" userId="8788e655-d77f-483d-b45f-10756f9df323" providerId="ADAL" clId="{4CABE1EF-DAB1-4E42-9F9B-653A39ECE74B}" dt="2024-10-03T08:40:41.235" v="48747" actId="1076"/>
          <ac:spMkLst>
            <pc:docMk/>
            <pc:sldMk cId="3145812962" sldId="295"/>
            <ac:spMk id="28" creationId="{9B7563B3-0728-63A8-A5E9-79E697A43F58}"/>
          </ac:spMkLst>
        </pc:spChg>
        <pc:spChg chg="add mod">
          <ac:chgData name="林書婷" userId="8788e655-d77f-483d-b45f-10756f9df323" providerId="ADAL" clId="{4CABE1EF-DAB1-4E42-9F9B-653A39ECE74B}" dt="2024-10-03T08:40:41.235" v="48747" actId="1076"/>
          <ac:spMkLst>
            <pc:docMk/>
            <pc:sldMk cId="3145812962" sldId="295"/>
            <ac:spMk id="29" creationId="{4F3E254E-9634-6A95-B48E-BAAD3F481593}"/>
          </ac:spMkLst>
        </pc:spChg>
        <pc:grpChg chg="add del mod">
          <ac:chgData name="林書婷" userId="8788e655-d77f-483d-b45f-10756f9df323" providerId="ADAL" clId="{4CABE1EF-DAB1-4E42-9F9B-653A39ECE74B}" dt="2024-10-03T08:29:13.370" v="48559" actId="478"/>
          <ac:grpSpMkLst>
            <pc:docMk/>
            <pc:sldMk cId="3145812962" sldId="295"/>
            <ac:grpSpMk id="3" creationId="{7D62BB8C-0D75-8465-EF3F-0319652A639D}"/>
          </ac:grpSpMkLst>
        </pc:grpChg>
        <pc:grpChg chg="del">
          <ac:chgData name="林書婷" userId="8788e655-d77f-483d-b45f-10756f9df323" providerId="ADAL" clId="{4CABE1EF-DAB1-4E42-9F9B-653A39ECE74B}" dt="2024-09-13T18:22:25.322" v="15298" actId="478"/>
          <ac:grpSpMkLst>
            <pc:docMk/>
            <pc:sldMk cId="3145812962" sldId="295"/>
            <ac:grpSpMk id="10" creationId="{312271B5-948C-8C21-8FFB-69777BF3AF80}"/>
          </ac:grpSpMkLst>
        </pc:grpChg>
        <pc:graphicFrameChg chg="add del mod">
          <ac:chgData name="林書婷" userId="8788e655-d77f-483d-b45f-10756f9df323" providerId="ADAL" clId="{4CABE1EF-DAB1-4E42-9F9B-653A39ECE74B}" dt="2024-10-03T08:30:42.669" v="48578" actId="478"/>
          <ac:graphicFrameMkLst>
            <pc:docMk/>
            <pc:sldMk cId="3145812962" sldId="295"/>
            <ac:graphicFrameMk id="6" creationId="{52810641-14D6-58C8-CF89-C7B16E2E195A}"/>
          </ac:graphicFrameMkLst>
        </pc:graphicFrameChg>
        <pc:graphicFrameChg chg="add del mod">
          <ac:chgData name="林書婷" userId="8788e655-d77f-483d-b45f-10756f9df323" providerId="ADAL" clId="{4CABE1EF-DAB1-4E42-9F9B-653A39ECE74B}" dt="2024-10-03T08:31:20.588" v="48610" actId="478"/>
          <ac:graphicFrameMkLst>
            <pc:docMk/>
            <pc:sldMk cId="3145812962" sldId="295"/>
            <ac:graphicFrameMk id="7" creationId="{3F337A66-5B09-07C7-BA9F-B6237B0C790C}"/>
          </ac:graphicFrameMkLst>
        </pc:graphicFrameChg>
        <pc:graphicFrameChg chg="add del mod modGraphic">
          <ac:chgData name="林書婷" userId="8788e655-d77f-483d-b45f-10756f9df323" providerId="ADAL" clId="{4CABE1EF-DAB1-4E42-9F9B-653A39ECE74B}" dt="2024-10-03T08:36:38.556" v="48698" actId="478"/>
          <ac:graphicFrameMkLst>
            <pc:docMk/>
            <pc:sldMk cId="3145812962" sldId="295"/>
            <ac:graphicFrameMk id="9" creationId="{9C441336-5A49-5C10-9CE6-2EB943DB4E65}"/>
          </ac:graphicFrameMkLst>
        </pc:graphicFrameChg>
        <pc:graphicFrameChg chg="add del mod modGraphic">
          <ac:chgData name="林書婷" userId="8788e655-d77f-483d-b45f-10756f9df323" providerId="ADAL" clId="{4CABE1EF-DAB1-4E42-9F9B-653A39ECE74B}" dt="2024-10-03T08:36:39.971" v="48700" actId="478"/>
          <ac:graphicFrameMkLst>
            <pc:docMk/>
            <pc:sldMk cId="3145812962" sldId="295"/>
            <ac:graphicFrameMk id="10" creationId="{D30BB679-E357-D673-5F39-A6752EB9EE7C}"/>
          </ac:graphicFrameMkLst>
        </pc:graphicFrameChg>
        <pc:graphicFrameChg chg="add del mod modGraphic">
          <ac:chgData name="林書婷" userId="8788e655-d77f-483d-b45f-10756f9df323" providerId="ADAL" clId="{4CABE1EF-DAB1-4E42-9F9B-653A39ECE74B}" dt="2024-09-13T18:48:10.629" v="15718" actId="478"/>
          <ac:graphicFrameMkLst>
            <pc:docMk/>
            <pc:sldMk cId="3145812962" sldId="295"/>
            <ac:graphicFrameMk id="14" creationId="{D4690335-4AAB-3B67-9E83-493BC38A6088}"/>
          </ac:graphicFrameMkLst>
        </pc:graphicFrameChg>
        <pc:graphicFrameChg chg="add del mod modGraphic">
          <ac:chgData name="林書婷" userId="8788e655-d77f-483d-b45f-10756f9df323" providerId="ADAL" clId="{4CABE1EF-DAB1-4E42-9F9B-653A39ECE74B}" dt="2024-10-03T18:09:34.114" v="52358" actId="478"/>
          <ac:graphicFrameMkLst>
            <pc:docMk/>
            <pc:sldMk cId="3145812962" sldId="295"/>
            <ac:graphicFrameMk id="15" creationId="{08653899-AAA0-D402-F184-F8A0E0A8B8C7}"/>
          </ac:graphicFrameMkLst>
        </pc:graphicFrameChg>
        <pc:graphicFrameChg chg="add del mod modGraphic">
          <ac:chgData name="林書婷" userId="8788e655-d77f-483d-b45f-10756f9df323" providerId="ADAL" clId="{4CABE1EF-DAB1-4E42-9F9B-653A39ECE74B}" dt="2024-10-03T08:40:41.235" v="48747" actId="1076"/>
          <ac:graphicFrameMkLst>
            <pc:docMk/>
            <pc:sldMk cId="3145812962" sldId="295"/>
            <ac:graphicFrameMk id="23" creationId="{001FCC6C-7E0D-640E-6006-562896697D35}"/>
          </ac:graphicFrameMkLst>
        </pc:graphicFrameChg>
        <pc:picChg chg="del mod topLvl">
          <ac:chgData name="林書婷" userId="8788e655-d77f-483d-b45f-10756f9df323" providerId="ADAL" clId="{4CABE1EF-DAB1-4E42-9F9B-653A39ECE74B}" dt="2024-09-13T18:50:35.054" v="15742" actId="478"/>
          <ac:picMkLst>
            <pc:docMk/>
            <pc:sldMk cId="3145812962" sldId="295"/>
            <ac:picMk id="6" creationId="{69C090D8-AE76-E4AD-4D93-6D58094B48A1}"/>
          </ac:picMkLst>
        </pc:picChg>
        <pc:picChg chg="mod">
          <ac:chgData name="林書婷" userId="8788e655-d77f-483d-b45f-10756f9df323" providerId="ADAL" clId="{4CABE1EF-DAB1-4E42-9F9B-653A39ECE74B}" dt="2024-09-13T19:01:22.265" v="15931" actId="14100"/>
          <ac:picMkLst>
            <pc:docMk/>
            <pc:sldMk cId="3145812962" sldId="295"/>
            <ac:picMk id="8" creationId="{9DEC46AF-7C25-398B-3F63-EE6ECC24B894}"/>
          </ac:picMkLst>
        </pc:picChg>
        <pc:picChg chg="del">
          <ac:chgData name="林書婷" userId="8788e655-d77f-483d-b45f-10756f9df323" providerId="ADAL" clId="{4CABE1EF-DAB1-4E42-9F9B-653A39ECE74B}" dt="2024-09-13T18:21:56.375" v="15296" actId="478"/>
          <ac:picMkLst>
            <pc:docMk/>
            <pc:sldMk cId="3145812962" sldId="295"/>
            <ac:picMk id="9" creationId="{89650D0C-9FE6-406E-1A28-14A681783F56}"/>
          </ac:picMkLst>
        </pc:picChg>
        <pc:cxnChg chg="add del mod">
          <ac:chgData name="林書婷" userId="8788e655-d77f-483d-b45f-10756f9df323" providerId="ADAL" clId="{4CABE1EF-DAB1-4E42-9F9B-653A39ECE74B}" dt="2024-09-24T13:59:14.214" v="43276" actId="478"/>
          <ac:cxnSpMkLst>
            <pc:docMk/>
            <pc:sldMk cId="3145812962" sldId="295"/>
            <ac:cxnSpMk id="7" creationId="{4D66A4E1-0CAB-FFCB-655A-761FE883F1AB}"/>
          </ac:cxnSpMkLst>
        </pc:cxnChg>
        <pc:cxnChg chg="add del mod">
          <ac:chgData name="林書婷" userId="8788e655-d77f-483d-b45f-10756f9df323" providerId="ADAL" clId="{4CABE1EF-DAB1-4E42-9F9B-653A39ECE74B}" dt="2024-09-13T18:59:01.813" v="15911" actId="11529"/>
          <ac:cxnSpMkLst>
            <pc:docMk/>
            <pc:sldMk cId="3145812962" sldId="295"/>
            <ac:cxnSpMk id="31" creationId="{CB9F4DF4-D661-248C-D605-B36C680739E0}"/>
          </ac:cxnSpMkLst>
        </pc:cxnChg>
        <pc:cxnChg chg="add mod">
          <ac:chgData name="林書婷" userId="8788e655-d77f-483d-b45f-10756f9df323" providerId="ADAL" clId="{4CABE1EF-DAB1-4E42-9F9B-653A39ECE74B}" dt="2024-09-13T18:58:59.918" v="15907" actId="14100"/>
          <ac:cxnSpMkLst>
            <pc:docMk/>
            <pc:sldMk cId="3145812962" sldId="295"/>
            <ac:cxnSpMk id="33" creationId="{26584CC4-B871-20D0-44AA-EEE6CB599E68}"/>
          </ac:cxnSpMkLst>
        </pc:cxnChg>
        <pc:cxnChg chg="add mod">
          <ac:chgData name="林書婷" userId="8788e655-d77f-483d-b45f-10756f9df323" providerId="ADAL" clId="{4CABE1EF-DAB1-4E42-9F9B-653A39ECE74B}" dt="2024-09-13T18:58:58.177" v="15902" actId="1076"/>
          <ac:cxnSpMkLst>
            <pc:docMk/>
            <pc:sldMk cId="3145812962" sldId="295"/>
            <ac:cxnSpMk id="38" creationId="{92C45F3A-39DC-B86B-1B58-40A9B30E7C07}"/>
          </ac:cxnSpMkLst>
        </pc:cxnChg>
      </pc:sldChg>
      <pc:sldChg chg="addSp delSp modSp new del mod modNotesTx">
        <pc:chgData name="林書婷" userId="8788e655-d77f-483d-b45f-10756f9df323" providerId="ADAL" clId="{4CABE1EF-DAB1-4E42-9F9B-653A39ECE74B}" dt="2024-09-20T09:08:53.654" v="19603" actId="2696"/>
        <pc:sldMkLst>
          <pc:docMk/>
          <pc:sldMk cId="58287012" sldId="296"/>
        </pc:sldMkLst>
        <pc:spChg chg="mod">
          <ac:chgData name="林書婷" userId="8788e655-d77f-483d-b45f-10756f9df323" providerId="ADAL" clId="{4CABE1EF-DAB1-4E42-9F9B-653A39ECE74B}" dt="2024-09-20T08:05:36.426" v="17737" actId="1076"/>
          <ac:spMkLst>
            <pc:docMk/>
            <pc:sldMk cId="58287012" sldId="296"/>
            <ac:spMk id="2" creationId="{013B4722-F999-3A47-18FC-84575CFEE809}"/>
          </ac:spMkLst>
        </pc:spChg>
        <pc:spChg chg="del">
          <ac:chgData name="林書婷" userId="8788e655-d77f-483d-b45f-10756f9df323" providerId="ADAL" clId="{4CABE1EF-DAB1-4E42-9F9B-653A39ECE74B}" dt="2024-09-19T18:43:38.582" v="16988" actId="478"/>
          <ac:spMkLst>
            <pc:docMk/>
            <pc:sldMk cId="58287012" sldId="296"/>
            <ac:spMk id="3" creationId="{C2A9A07F-B44C-3246-3CC6-112F1568700F}"/>
          </ac:spMkLst>
        </pc:spChg>
        <pc:spChg chg="mod">
          <ac:chgData name="林書婷" userId="8788e655-d77f-483d-b45f-10756f9df323" providerId="ADAL" clId="{4CABE1EF-DAB1-4E42-9F9B-653A39ECE74B}" dt="2024-09-20T07:55:44.795" v="17646" actId="1076"/>
          <ac:spMkLst>
            <pc:docMk/>
            <pc:sldMk cId="58287012" sldId="296"/>
            <ac:spMk id="5" creationId="{380A7130-A663-6C5E-A213-80A82087FB30}"/>
          </ac:spMkLst>
        </pc:spChg>
        <pc:spChg chg="add mod">
          <ac:chgData name="林書婷" userId="8788e655-d77f-483d-b45f-10756f9df323" providerId="ADAL" clId="{4CABE1EF-DAB1-4E42-9F9B-653A39ECE74B}" dt="2024-09-20T08:05:15.091" v="17732" actId="1076"/>
          <ac:spMkLst>
            <pc:docMk/>
            <pc:sldMk cId="58287012" sldId="296"/>
            <ac:spMk id="7" creationId="{8F46C7B9-9EE9-5538-3967-F32A2AA5CAEA}"/>
          </ac:spMkLst>
        </pc:spChg>
        <pc:spChg chg="add mod">
          <ac:chgData name="林書婷" userId="8788e655-d77f-483d-b45f-10756f9df323" providerId="ADAL" clId="{4CABE1EF-DAB1-4E42-9F9B-653A39ECE74B}" dt="2024-09-20T08:25:53.570" v="18262" actId="1076"/>
          <ac:spMkLst>
            <pc:docMk/>
            <pc:sldMk cId="58287012" sldId="296"/>
            <ac:spMk id="9" creationId="{452CB7E8-ABBC-4CA2-9EDD-EC3C4B23D4CC}"/>
          </ac:spMkLst>
        </pc:spChg>
        <pc:spChg chg="add mod">
          <ac:chgData name="林書婷" userId="8788e655-d77f-483d-b45f-10756f9df323" providerId="ADAL" clId="{4CABE1EF-DAB1-4E42-9F9B-653A39ECE74B}" dt="2024-09-19T18:50:20.507" v="17103" actId="767"/>
          <ac:spMkLst>
            <pc:docMk/>
            <pc:sldMk cId="58287012" sldId="296"/>
            <ac:spMk id="10" creationId="{1020149D-ADE4-D682-313C-B3CA4BC04DCD}"/>
          </ac:spMkLst>
        </pc:spChg>
        <pc:spChg chg="add mod">
          <ac:chgData name="林書婷" userId="8788e655-d77f-483d-b45f-10756f9df323" providerId="ADAL" clId="{4CABE1EF-DAB1-4E42-9F9B-653A39ECE74B}" dt="2024-09-20T08:25:30.142" v="18259" actId="1076"/>
          <ac:spMkLst>
            <pc:docMk/>
            <pc:sldMk cId="58287012" sldId="296"/>
            <ac:spMk id="11" creationId="{E7FB51CB-3D2D-8425-9EC6-AB1126685E7A}"/>
          </ac:spMkLst>
        </pc:spChg>
        <pc:spChg chg="add del mod">
          <ac:chgData name="林書婷" userId="8788e655-d77f-483d-b45f-10756f9df323" providerId="ADAL" clId="{4CABE1EF-DAB1-4E42-9F9B-653A39ECE74B}" dt="2024-09-19T18:51:42.442" v="17172"/>
          <ac:spMkLst>
            <pc:docMk/>
            <pc:sldMk cId="58287012" sldId="296"/>
            <ac:spMk id="12" creationId="{DBEAF6DF-7E47-7DEE-114F-1032F13C5F3F}"/>
          </ac:spMkLst>
        </pc:spChg>
        <pc:spChg chg="add mod">
          <ac:chgData name="林書婷" userId="8788e655-d77f-483d-b45f-10756f9df323" providerId="ADAL" clId="{4CABE1EF-DAB1-4E42-9F9B-653A39ECE74B}" dt="2024-09-20T08:25:30.142" v="18259" actId="1076"/>
          <ac:spMkLst>
            <pc:docMk/>
            <pc:sldMk cId="58287012" sldId="296"/>
            <ac:spMk id="13" creationId="{38A9884F-3F30-C451-0160-5B11FE6071E4}"/>
          </ac:spMkLst>
        </pc:spChg>
        <pc:spChg chg="add mod">
          <ac:chgData name="林書婷" userId="8788e655-d77f-483d-b45f-10756f9df323" providerId="ADAL" clId="{4CABE1EF-DAB1-4E42-9F9B-653A39ECE74B}" dt="2024-09-20T08:25:30.142" v="18259" actId="1076"/>
          <ac:spMkLst>
            <pc:docMk/>
            <pc:sldMk cId="58287012" sldId="296"/>
            <ac:spMk id="14" creationId="{D36E31D8-5645-5906-A782-E360BE34A734}"/>
          </ac:spMkLst>
        </pc:spChg>
        <pc:spChg chg="add mod">
          <ac:chgData name="林書婷" userId="8788e655-d77f-483d-b45f-10756f9df323" providerId="ADAL" clId="{4CABE1EF-DAB1-4E42-9F9B-653A39ECE74B}" dt="2024-09-20T08:25:30.142" v="18259" actId="1076"/>
          <ac:spMkLst>
            <pc:docMk/>
            <pc:sldMk cId="58287012" sldId="296"/>
            <ac:spMk id="17" creationId="{8027805D-5958-5715-549B-62E0768F08AF}"/>
          </ac:spMkLst>
        </pc:spChg>
        <pc:spChg chg="add mod">
          <ac:chgData name="林書婷" userId="8788e655-d77f-483d-b45f-10756f9df323" providerId="ADAL" clId="{4CABE1EF-DAB1-4E42-9F9B-653A39ECE74B}" dt="2024-09-20T08:25:30.142" v="18259" actId="1076"/>
          <ac:spMkLst>
            <pc:docMk/>
            <pc:sldMk cId="58287012" sldId="296"/>
            <ac:spMk id="19" creationId="{2E1171C1-6D99-D9D0-2F29-F16DCFF900F1}"/>
          </ac:spMkLst>
        </pc:spChg>
        <pc:spChg chg="add del mod">
          <ac:chgData name="林書婷" userId="8788e655-d77f-483d-b45f-10756f9df323" providerId="ADAL" clId="{4CABE1EF-DAB1-4E42-9F9B-653A39ECE74B}" dt="2024-09-20T08:41:38.527" v="18592" actId="478"/>
          <ac:spMkLst>
            <pc:docMk/>
            <pc:sldMk cId="58287012" sldId="296"/>
            <ac:spMk id="20" creationId="{230DF413-E0B4-ACF1-4846-7F2BDDFF3805}"/>
          </ac:spMkLst>
        </pc:spChg>
        <pc:spChg chg="add mod">
          <ac:chgData name="林書婷" userId="8788e655-d77f-483d-b45f-10756f9df323" providerId="ADAL" clId="{4CABE1EF-DAB1-4E42-9F9B-653A39ECE74B}" dt="2024-09-20T08:25:30.142" v="18259" actId="1076"/>
          <ac:spMkLst>
            <pc:docMk/>
            <pc:sldMk cId="58287012" sldId="296"/>
            <ac:spMk id="21" creationId="{4357B7B0-F7FF-97EB-8820-E81A156EA90D}"/>
          </ac:spMkLst>
        </pc:spChg>
        <pc:spChg chg="add mod">
          <ac:chgData name="林書婷" userId="8788e655-d77f-483d-b45f-10756f9df323" providerId="ADAL" clId="{4CABE1EF-DAB1-4E42-9F9B-653A39ECE74B}" dt="2024-09-20T08:42:05.504" v="18614" actId="1076"/>
          <ac:spMkLst>
            <pc:docMk/>
            <pc:sldMk cId="58287012" sldId="296"/>
            <ac:spMk id="22" creationId="{5C14961B-90D9-038B-7418-187FF681A846}"/>
          </ac:spMkLst>
        </pc:spChg>
        <pc:spChg chg="add mod">
          <ac:chgData name="林書婷" userId="8788e655-d77f-483d-b45f-10756f9df323" providerId="ADAL" clId="{4CABE1EF-DAB1-4E42-9F9B-653A39ECE74B}" dt="2024-09-20T08:05:08.737" v="17731" actId="1076"/>
          <ac:spMkLst>
            <pc:docMk/>
            <pc:sldMk cId="58287012" sldId="296"/>
            <ac:spMk id="23" creationId="{B54BE66D-0E28-6F5E-062F-5B42DE6B5097}"/>
          </ac:spMkLst>
        </pc:spChg>
        <pc:spChg chg="add mod">
          <ac:chgData name="林書婷" userId="8788e655-d77f-483d-b45f-10756f9df323" providerId="ADAL" clId="{4CABE1EF-DAB1-4E42-9F9B-653A39ECE74B}" dt="2024-09-20T08:43:04.185" v="18628" actId="1076"/>
          <ac:spMkLst>
            <pc:docMk/>
            <pc:sldMk cId="58287012" sldId="296"/>
            <ac:spMk id="25" creationId="{21AF8999-6E2B-6076-3F65-4A1F854BA097}"/>
          </ac:spMkLst>
        </pc:spChg>
        <pc:spChg chg="add mod">
          <ac:chgData name="林書婷" userId="8788e655-d77f-483d-b45f-10756f9df323" providerId="ADAL" clId="{4CABE1EF-DAB1-4E42-9F9B-653A39ECE74B}" dt="2024-09-20T08:43:01.335" v="18627" actId="1076"/>
          <ac:spMkLst>
            <pc:docMk/>
            <pc:sldMk cId="58287012" sldId="296"/>
            <ac:spMk id="26" creationId="{35DDE5E8-CE5A-913F-A296-394745A2630D}"/>
          </ac:spMkLst>
        </pc:spChg>
        <pc:spChg chg="add mod">
          <ac:chgData name="林書婷" userId="8788e655-d77f-483d-b45f-10756f9df323" providerId="ADAL" clId="{4CABE1EF-DAB1-4E42-9F9B-653A39ECE74B}" dt="2024-09-20T08:44:26.467" v="18646" actId="1076"/>
          <ac:spMkLst>
            <pc:docMk/>
            <pc:sldMk cId="58287012" sldId="296"/>
            <ac:spMk id="27" creationId="{B8ED7175-A397-6938-862F-284CDCE17D89}"/>
          </ac:spMkLst>
        </pc:spChg>
        <pc:spChg chg="add mod">
          <ac:chgData name="林書婷" userId="8788e655-d77f-483d-b45f-10756f9df323" providerId="ADAL" clId="{4CABE1EF-DAB1-4E42-9F9B-653A39ECE74B}" dt="2024-09-20T08:43:35.181" v="18633"/>
          <ac:spMkLst>
            <pc:docMk/>
            <pc:sldMk cId="58287012" sldId="296"/>
            <ac:spMk id="28" creationId="{E7ADDA4D-4EF7-4DDD-0E90-B99E7F396784}"/>
          </ac:spMkLst>
        </pc:spChg>
        <pc:spChg chg="add del mod">
          <ac:chgData name="林書婷" userId="8788e655-d77f-483d-b45f-10756f9df323" providerId="ADAL" clId="{4CABE1EF-DAB1-4E42-9F9B-653A39ECE74B}" dt="2024-09-20T08:43:44.260" v="18638" actId="478"/>
          <ac:spMkLst>
            <pc:docMk/>
            <pc:sldMk cId="58287012" sldId="296"/>
            <ac:spMk id="29" creationId="{6711E359-1C26-EF3F-B1AF-29A189A31367}"/>
          </ac:spMkLst>
        </pc:spChg>
        <pc:spChg chg="add mod">
          <ac:chgData name="林書婷" userId="8788e655-d77f-483d-b45f-10756f9df323" providerId="ADAL" clId="{4CABE1EF-DAB1-4E42-9F9B-653A39ECE74B}" dt="2024-09-20T08:44:53.044" v="18652" actId="207"/>
          <ac:spMkLst>
            <pc:docMk/>
            <pc:sldMk cId="58287012" sldId="296"/>
            <ac:spMk id="30" creationId="{E041DF06-4356-84F2-F3A5-9C420B094A0C}"/>
          </ac:spMkLst>
        </pc:spChg>
        <pc:grpChg chg="add mod">
          <ac:chgData name="林書婷" userId="8788e655-d77f-483d-b45f-10756f9df323" providerId="ADAL" clId="{4CABE1EF-DAB1-4E42-9F9B-653A39ECE74B}" dt="2024-09-20T08:05:32.902" v="17735" actId="1076"/>
          <ac:grpSpMkLst>
            <pc:docMk/>
            <pc:sldMk cId="58287012" sldId="296"/>
            <ac:grpSpMk id="24" creationId="{FFC19828-E8AB-7DD8-B5CF-4C1129EAB72C}"/>
          </ac:grpSpMkLst>
        </pc:grpChg>
        <pc:picChg chg="add del mod">
          <ac:chgData name="林書婷" userId="8788e655-d77f-483d-b45f-10756f9df323" providerId="ADAL" clId="{4CABE1EF-DAB1-4E42-9F9B-653A39ECE74B}" dt="2024-09-20T08:41:38.919" v="18593" actId="478"/>
          <ac:picMkLst>
            <pc:docMk/>
            <pc:sldMk cId="58287012" sldId="296"/>
            <ac:picMk id="6" creationId="{5F23E41F-D568-2086-9226-E9D8468A5573}"/>
          </ac:picMkLst>
        </pc:picChg>
        <pc:picChg chg="add mod">
          <ac:chgData name="林書婷" userId="8788e655-d77f-483d-b45f-10756f9df323" providerId="ADAL" clId="{4CABE1EF-DAB1-4E42-9F9B-653A39ECE74B}" dt="2024-09-20T08:05:15.091" v="17732" actId="1076"/>
          <ac:picMkLst>
            <pc:docMk/>
            <pc:sldMk cId="58287012" sldId="296"/>
            <ac:picMk id="8" creationId="{20AFD59F-AED6-112F-2E6D-4B311E3C4119}"/>
          </ac:picMkLst>
        </pc:picChg>
        <pc:picChg chg="add del mod">
          <ac:chgData name="林書婷" userId="8788e655-d77f-483d-b45f-10756f9df323" providerId="ADAL" clId="{4CABE1EF-DAB1-4E42-9F9B-653A39ECE74B}" dt="2024-09-20T07:12:36.332" v="17352" actId="478"/>
          <ac:picMkLst>
            <pc:docMk/>
            <pc:sldMk cId="58287012" sldId="296"/>
            <ac:picMk id="15" creationId="{A64D0848-65EC-5757-7005-FCD78766D0E4}"/>
          </ac:picMkLst>
        </pc:picChg>
      </pc:sldChg>
      <pc:sldChg chg="addSp delSp modSp add mod modNotesTx">
        <pc:chgData name="林書婷" userId="8788e655-d77f-483d-b45f-10756f9df323" providerId="ADAL" clId="{4CABE1EF-DAB1-4E42-9F9B-653A39ECE74B}" dt="2024-09-25T06:43:12.840" v="47750" actId="20577"/>
        <pc:sldMkLst>
          <pc:docMk/>
          <pc:sldMk cId="1488669191" sldId="297"/>
        </pc:sldMkLst>
        <pc:spChg chg="mod">
          <ac:chgData name="林書婷" userId="8788e655-d77f-483d-b45f-10756f9df323" providerId="ADAL" clId="{4CABE1EF-DAB1-4E42-9F9B-653A39ECE74B}" dt="2024-09-23T07:36:27.567" v="33633" actId="403"/>
          <ac:spMkLst>
            <pc:docMk/>
            <pc:sldMk cId="1488669191" sldId="297"/>
            <ac:spMk id="2" creationId="{3F56D24E-FE1E-E260-4915-2CE459B0149B}"/>
          </ac:spMkLst>
        </pc:spChg>
        <pc:spChg chg="mod">
          <ac:chgData name="林書婷" userId="8788e655-d77f-483d-b45f-10756f9df323" providerId="ADAL" clId="{4CABE1EF-DAB1-4E42-9F9B-653A39ECE74B}" dt="2024-09-25T06:43:12.840" v="47750" actId="20577"/>
          <ac:spMkLst>
            <pc:docMk/>
            <pc:sldMk cId="1488669191" sldId="297"/>
            <ac:spMk id="7" creationId="{14B75C89-6F81-245A-0B6B-1570744600D5}"/>
          </ac:spMkLst>
        </pc:spChg>
        <pc:spChg chg="add del mod">
          <ac:chgData name="林書婷" userId="8788e655-d77f-483d-b45f-10756f9df323" providerId="ADAL" clId="{4CABE1EF-DAB1-4E42-9F9B-653A39ECE74B}" dt="2024-09-20T08:45:54.181" v="18665"/>
          <ac:spMkLst>
            <pc:docMk/>
            <pc:sldMk cId="1488669191" sldId="297"/>
            <ac:spMk id="9" creationId="{FAC4737B-8CD4-8721-D7EB-EAD23E04AD60}"/>
          </ac:spMkLst>
        </pc:spChg>
        <pc:spChg chg="add del mod">
          <ac:chgData name="林書婷" userId="8788e655-d77f-483d-b45f-10756f9df323" providerId="ADAL" clId="{4CABE1EF-DAB1-4E42-9F9B-653A39ECE74B}" dt="2024-09-20T08:49:05.693" v="18713"/>
          <ac:spMkLst>
            <pc:docMk/>
            <pc:sldMk cId="1488669191" sldId="297"/>
            <ac:spMk id="11" creationId="{4058A232-7117-4883-97E1-62799BB03D83}"/>
          </ac:spMkLst>
        </pc:spChg>
        <pc:spChg chg="add del">
          <ac:chgData name="林書婷" userId="8788e655-d77f-483d-b45f-10756f9df323" providerId="ADAL" clId="{4CABE1EF-DAB1-4E42-9F9B-653A39ECE74B}" dt="2024-09-20T08:34:11.491" v="18487" actId="478"/>
          <ac:spMkLst>
            <pc:docMk/>
            <pc:sldMk cId="1488669191" sldId="297"/>
            <ac:spMk id="13" creationId="{64CB6F68-628A-48F8-8DF4-C357CD423CB6}"/>
          </ac:spMkLst>
        </pc:spChg>
        <pc:spChg chg="add del">
          <ac:chgData name="林書婷" userId="8788e655-d77f-483d-b45f-10756f9df323" providerId="ADAL" clId="{4CABE1EF-DAB1-4E42-9F9B-653A39ECE74B}" dt="2024-09-20T08:34:11.491" v="18487" actId="478"/>
          <ac:spMkLst>
            <pc:docMk/>
            <pc:sldMk cId="1488669191" sldId="297"/>
            <ac:spMk id="14" creationId="{B9DBCE72-BF39-8197-D82E-8B412DF67A65}"/>
          </ac:spMkLst>
        </pc:spChg>
        <pc:spChg chg="add del">
          <ac:chgData name="林書婷" userId="8788e655-d77f-483d-b45f-10756f9df323" providerId="ADAL" clId="{4CABE1EF-DAB1-4E42-9F9B-653A39ECE74B}" dt="2024-09-20T08:34:11.491" v="18487" actId="478"/>
          <ac:spMkLst>
            <pc:docMk/>
            <pc:sldMk cId="1488669191" sldId="297"/>
            <ac:spMk id="17" creationId="{F8757289-36C7-B3A0-E5B4-BD77F5B5C2FB}"/>
          </ac:spMkLst>
        </pc:spChg>
        <pc:spChg chg="add del">
          <ac:chgData name="林書婷" userId="8788e655-d77f-483d-b45f-10756f9df323" providerId="ADAL" clId="{4CABE1EF-DAB1-4E42-9F9B-653A39ECE74B}" dt="2024-09-20T08:34:11.491" v="18487" actId="478"/>
          <ac:spMkLst>
            <pc:docMk/>
            <pc:sldMk cId="1488669191" sldId="297"/>
            <ac:spMk id="19" creationId="{13CE7AA8-E9A0-37AF-C5A6-528D2970E3B9}"/>
          </ac:spMkLst>
        </pc:spChg>
        <pc:spChg chg="del mod">
          <ac:chgData name="林書婷" userId="8788e655-d77f-483d-b45f-10756f9df323" providerId="ADAL" clId="{4CABE1EF-DAB1-4E42-9F9B-653A39ECE74B}" dt="2024-09-20T08:41:18.705" v="18590" actId="478"/>
          <ac:spMkLst>
            <pc:docMk/>
            <pc:sldMk cId="1488669191" sldId="297"/>
            <ac:spMk id="20" creationId="{7A944D36-8964-FCFC-B7C7-A3A9EF8F9F7F}"/>
          </ac:spMkLst>
        </pc:spChg>
        <pc:spChg chg="del">
          <ac:chgData name="林書婷" userId="8788e655-d77f-483d-b45f-10756f9df323" providerId="ADAL" clId="{4CABE1EF-DAB1-4E42-9F9B-653A39ECE74B}" dt="2024-09-20T08:34:11.491" v="18487" actId="478"/>
          <ac:spMkLst>
            <pc:docMk/>
            <pc:sldMk cId="1488669191" sldId="297"/>
            <ac:spMk id="21" creationId="{9A281554-E2BD-C1D6-93C2-BDEE9F62B51F}"/>
          </ac:spMkLst>
        </pc:spChg>
        <pc:spChg chg="add del">
          <ac:chgData name="林書婷" userId="8788e655-d77f-483d-b45f-10756f9df323" providerId="ADAL" clId="{4CABE1EF-DAB1-4E42-9F9B-653A39ECE74B}" dt="2024-09-20T08:39:37.667" v="18572" actId="478"/>
          <ac:spMkLst>
            <pc:docMk/>
            <pc:sldMk cId="1488669191" sldId="297"/>
            <ac:spMk id="22" creationId="{F838A247-BE1D-31C3-B07D-E68E82E1904A}"/>
          </ac:spMkLst>
        </pc:spChg>
        <pc:spChg chg="del mod">
          <ac:chgData name="林書婷" userId="8788e655-d77f-483d-b45f-10756f9df323" providerId="ADAL" clId="{4CABE1EF-DAB1-4E42-9F9B-653A39ECE74B}" dt="2024-09-20T08:49:19.629" v="18717" actId="478"/>
          <ac:spMkLst>
            <pc:docMk/>
            <pc:sldMk cId="1488669191" sldId="297"/>
            <ac:spMk id="23" creationId="{755B8C8E-49A4-8143-0528-3B0996081897}"/>
          </ac:spMkLst>
        </pc:spChg>
        <pc:grpChg chg="mod">
          <ac:chgData name="林書婷" userId="8788e655-d77f-483d-b45f-10756f9df323" providerId="ADAL" clId="{4CABE1EF-DAB1-4E42-9F9B-653A39ECE74B}" dt="2024-09-20T08:58:14.693" v="18865" actId="1076"/>
          <ac:grpSpMkLst>
            <pc:docMk/>
            <pc:sldMk cId="1488669191" sldId="297"/>
            <ac:grpSpMk id="24" creationId="{E8595DE9-E20C-9644-02BF-69F406BCFD8A}"/>
          </ac:grpSpMkLst>
        </pc:grpChg>
        <pc:graphicFrameChg chg="add del mod modGraphic">
          <ac:chgData name="林書婷" userId="8788e655-d77f-483d-b45f-10756f9df323" providerId="ADAL" clId="{4CABE1EF-DAB1-4E42-9F9B-653A39ECE74B}" dt="2024-09-25T06:42:29.653" v="47709" actId="2165"/>
          <ac:graphicFrameMkLst>
            <pc:docMk/>
            <pc:sldMk cId="1488669191" sldId="297"/>
            <ac:graphicFrameMk id="3" creationId="{6EB35DD0-6999-64CA-10AB-CFA574C06CD9}"/>
          </ac:graphicFrameMkLst>
        </pc:graphicFrameChg>
        <pc:picChg chg="del">
          <ac:chgData name="林書婷" userId="8788e655-d77f-483d-b45f-10756f9df323" providerId="ADAL" clId="{4CABE1EF-DAB1-4E42-9F9B-653A39ECE74B}" dt="2024-09-20T08:41:17.139" v="18589" actId="478"/>
          <ac:picMkLst>
            <pc:docMk/>
            <pc:sldMk cId="1488669191" sldId="297"/>
            <ac:picMk id="6" creationId="{86491A2C-E1D5-4B79-2358-2D779724FBE1}"/>
          </ac:picMkLst>
        </pc:picChg>
        <pc:picChg chg="mod">
          <ac:chgData name="林書婷" userId="8788e655-d77f-483d-b45f-10756f9df323" providerId="ADAL" clId="{4CABE1EF-DAB1-4E42-9F9B-653A39ECE74B}" dt="2024-09-20T08:57:49.996" v="18860" actId="1076"/>
          <ac:picMkLst>
            <pc:docMk/>
            <pc:sldMk cId="1488669191" sldId="297"/>
            <ac:picMk id="8" creationId="{37C61E95-A9B7-02B1-2719-93D8F07EE02F}"/>
          </ac:picMkLst>
        </pc:picChg>
      </pc:sldChg>
      <pc:sldChg chg="addSp delSp modSp add del mod">
        <pc:chgData name="林書婷" userId="8788e655-d77f-483d-b45f-10756f9df323" providerId="ADAL" clId="{4CABE1EF-DAB1-4E42-9F9B-653A39ECE74B}" dt="2024-09-20T07:20:27.962" v="17444" actId="2696"/>
        <pc:sldMkLst>
          <pc:docMk/>
          <pc:sldMk cId="2231825451" sldId="297"/>
        </pc:sldMkLst>
        <pc:spChg chg="add mod">
          <ac:chgData name="林書婷" userId="8788e655-d77f-483d-b45f-10756f9df323" providerId="ADAL" clId="{4CABE1EF-DAB1-4E42-9F9B-653A39ECE74B}" dt="2024-09-20T07:20:23.903" v="17443" actId="1076"/>
          <ac:spMkLst>
            <pc:docMk/>
            <pc:sldMk cId="2231825451" sldId="297"/>
            <ac:spMk id="3" creationId="{59B44289-8933-8293-1884-D8EB3F883D80}"/>
          </ac:spMkLst>
        </pc:spChg>
        <pc:spChg chg="add del mod">
          <ac:chgData name="林書婷" userId="8788e655-d77f-483d-b45f-10756f9df323" providerId="ADAL" clId="{4CABE1EF-DAB1-4E42-9F9B-653A39ECE74B}" dt="2024-09-20T07:18:55.945" v="17417"/>
          <ac:spMkLst>
            <pc:docMk/>
            <pc:sldMk cId="2231825451" sldId="297"/>
            <ac:spMk id="8" creationId="{30349675-FF79-2837-94B2-018D929D9A21}"/>
          </ac:spMkLst>
        </pc:spChg>
        <pc:spChg chg="add mod">
          <ac:chgData name="林書婷" userId="8788e655-d77f-483d-b45f-10756f9df323" providerId="ADAL" clId="{4CABE1EF-DAB1-4E42-9F9B-653A39ECE74B}" dt="2024-09-20T07:20:23.903" v="17443" actId="1076"/>
          <ac:spMkLst>
            <pc:docMk/>
            <pc:sldMk cId="2231825451" sldId="297"/>
            <ac:spMk id="9" creationId="{3D8BE7BE-1B4E-46E2-4A4A-B8E46821A0AC}"/>
          </ac:spMkLst>
        </pc:spChg>
        <pc:spChg chg="del">
          <ac:chgData name="林書婷" userId="8788e655-d77f-483d-b45f-10756f9df323" providerId="ADAL" clId="{4CABE1EF-DAB1-4E42-9F9B-653A39ECE74B}" dt="2024-09-20T07:16:55.853" v="17378" actId="478"/>
          <ac:spMkLst>
            <pc:docMk/>
            <pc:sldMk cId="2231825451" sldId="297"/>
            <ac:spMk id="11" creationId="{26566B7E-AD42-5580-1DF9-8415B9EAD4A7}"/>
          </ac:spMkLst>
        </pc:spChg>
        <pc:spChg chg="del">
          <ac:chgData name="林書婷" userId="8788e655-d77f-483d-b45f-10756f9df323" providerId="ADAL" clId="{4CABE1EF-DAB1-4E42-9F9B-653A39ECE74B}" dt="2024-09-20T07:19:13.035" v="17419" actId="478"/>
          <ac:spMkLst>
            <pc:docMk/>
            <pc:sldMk cId="2231825451" sldId="297"/>
            <ac:spMk id="12" creationId="{48069DC2-DA96-3C15-6669-C4BA521580D3}"/>
          </ac:spMkLst>
        </pc:spChg>
        <pc:spChg chg="add del mod">
          <ac:chgData name="林書婷" userId="8788e655-d77f-483d-b45f-10756f9df323" providerId="ADAL" clId="{4CABE1EF-DAB1-4E42-9F9B-653A39ECE74B}" dt="2024-09-20T07:19:44.138" v="17429" actId="478"/>
          <ac:spMkLst>
            <pc:docMk/>
            <pc:sldMk cId="2231825451" sldId="297"/>
            <ac:spMk id="17" creationId="{0086C7F7-9B1A-FCEA-8E9B-FB8AF8C98B99}"/>
          </ac:spMkLst>
        </pc:spChg>
        <pc:spChg chg="add del mod">
          <ac:chgData name="林書婷" userId="8788e655-d77f-483d-b45f-10756f9df323" providerId="ADAL" clId="{4CABE1EF-DAB1-4E42-9F9B-653A39ECE74B}" dt="2024-09-20T07:20:17.263" v="17441" actId="478"/>
          <ac:spMkLst>
            <pc:docMk/>
            <pc:sldMk cId="2231825451" sldId="297"/>
            <ac:spMk id="19" creationId="{9538A4D3-B3A0-1F06-E952-0FE46B0EC61D}"/>
          </ac:spMkLst>
        </pc:spChg>
        <pc:spChg chg="add del mod">
          <ac:chgData name="林書婷" userId="8788e655-d77f-483d-b45f-10756f9df323" providerId="ADAL" clId="{4CABE1EF-DAB1-4E42-9F9B-653A39ECE74B}" dt="2024-09-20T07:19:35.739" v="17427" actId="478"/>
          <ac:spMkLst>
            <pc:docMk/>
            <pc:sldMk cId="2231825451" sldId="297"/>
            <ac:spMk id="21" creationId="{55CACA7C-82EF-63A5-8908-D5717125293D}"/>
          </ac:spMkLst>
        </pc:spChg>
        <pc:spChg chg="del">
          <ac:chgData name="林書婷" userId="8788e655-d77f-483d-b45f-10756f9df323" providerId="ADAL" clId="{4CABE1EF-DAB1-4E42-9F9B-653A39ECE74B}" dt="2024-09-20T07:19:11.622" v="17418" actId="478"/>
          <ac:spMkLst>
            <pc:docMk/>
            <pc:sldMk cId="2231825451" sldId="297"/>
            <ac:spMk id="43" creationId="{3CFB5C2A-F68F-EA1B-72D4-E453ABB31E4C}"/>
          </ac:spMkLst>
        </pc:spChg>
        <pc:spChg chg="del">
          <ac:chgData name="林書婷" userId="8788e655-d77f-483d-b45f-10756f9df323" providerId="ADAL" clId="{4CABE1EF-DAB1-4E42-9F9B-653A39ECE74B}" dt="2024-09-20T07:16:51.445" v="17374" actId="478"/>
          <ac:spMkLst>
            <pc:docMk/>
            <pc:sldMk cId="2231825451" sldId="297"/>
            <ac:spMk id="3173" creationId="{52FCC815-4069-234E-193F-2106AD26BAC6}"/>
          </ac:spMkLst>
        </pc:spChg>
        <pc:spChg chg="del">
          <ac:chgData name="林書婷" userId="8788e655-d77f-483d-b45f-10756f9df323" providerId="ADAL" clId="{4CABE1EF-DAB1-4E42-9F9B-653A39ECE74B}" dt="2024-09-20T07:16:51.445" v="17374" actId="478"/>
          <ac:spMkLst>
            <pc:docMk/>
            <pc:sldMk cId="2231825451" sldId="297"/>
            <ac:spMk id="3174" creationId="{F880B1D7-3D41-9281-CA99-85EB62D34491}"/>
          </ac:spMkLst>
        </pc:spChg>
        <pc:grpChg chg="add mod">
          <ac:chgData name="林書婷" userId="8788e655-d77f-483d-b45f-10756f9df323" providerId="ADAL" clId="{4CABE1EF-DAB1-4E42-9F9B-653A39ECE74B}" dt="2024-09-20T07:20:23.903" v="17443" actId="1076"/>
          <ac:grpSpMkLst>
            <pc:docMk/>
            <pc:sldMk cId="2231825451" sldId="297"/>
            <ac:grpSpMk id="13" creationId="{C48308F0-E368-C435-DFAC-5D9A9F7AF1B7}"/>
          </ac:grpSpMkLst>
        </pc:grpChg>
        <pc:grpChg chg="del mod">
          <ac:chgData name="林書婷" userId="8788e655-d77f-483d-b45f-10756f9df323" providerId="ADAL" clId="{4CABE1EF-DAB1-4E42-9F9B-653A39ECE74B}" dt="2024-09-20T07:16:47.948" v="17372" actId="478"/>
          <ac:grpSpMkLst>
            <pc:docMk/>
            <pc:sldMk cId="2231825451" sldId="297"/>
            <ac:grpSpMk id="3107" creationId="{8A1BDAC1-1D85-26D2-82ED-9434903A7D3F}"/>
          </ac:grpSpMkLst>
        </pc:grpChg>
        <pc:grpChg chg="del">
          <ac:chgData name="林書婷" userId="8788e655-d77f-483d-b45f-10756f9df323" providerId="ADAL" clId="{4CABE1EF-DAB1-4E42-9F9B-653A39ECE74B}" dt="2024-09-20T07:16:51.445" v="17374" actId="478"/>
          <ac:grpSpMkLst>
            <pc:docMk/>
            <pc:sldMk cId="2231825451" sldId="297"/>
            <ac:grpSpMk id="3108" creationId="{2FA51B46-AD83-7B56-C702-D05B9A5EDE1B}"/>
          </ac:grpSpMkLst>
        </pc:grpChg>
        <pc:graphicFrameChg chg="mod modGraphic">
          <ac:chgData name="林書婷" userId="8788e655-d77f-483d-b45f-10756f9df323" providerId="ADAL" clId="{4CABE1EF-DAB1-4E42-9F9B-653A39ECE74B}" dt="2024-09-20T07:20:23.903" v="17443" actId="1076"/>
          <ac:graphicFrameMkLst>
            <pc:docMk/>
            <pc:sldMk cId="2231825451" sldId="297"/>
            <ac:graphicFrameMk id="44" creationId="{FF00CE81-6885-6233-A0AA-109CBE77950D}"/>
          </ac:graphicFrameMkLst>
        </pc:graphicFrameChg>
        <pc:picChg chg="mod">
          <ac:chgData name="林書婷" userId="8788e655-d77f-483d-b45f-10756f9df323" providerId="ADAL" clId="{4CABE1EF-DAB1-4E42-9F9B-653A39ECE74B}" dt="2024-09-20T07:20:23.903" v="17443" actId="1076"/>
          <ac:picMkLst>
            <pc:docMk/>
            <pc:sldMk cId="2231825451" sldId="297"/>
            <ac:picMk id="14" creationId="{6A233D27-EFE8-DEAF-57CF-A70E1C775206}"/>
          </ac:picMkLst>
        </pc:picChg>
        <pc:picChg chg="mod">
          <ac:chgData name="林書婷" userId="8788e655-d77f-483d-b45f-10756f9df323" providerId="ADAL" clId="{4CABE1EF-DAB1-4E42-9F9B-653A39ECE74B}" dt="2024-09-20T07:20:23.903" v="17443" actId="1076"/>
          <ac:picMkLst>
            <pc:docMk/>
            <pc:sldMk cId="2231825451" sldId="297"/>
            <ac:picMk id="15" creationId="{64B1EBC3-29BE-D103-1975-9AF8FC78D87A}"/>
          </ac:picMkLst>
        </pc:picChg>
        <pc:picChg chg="add mod">
          <ac:chgData name="林書婷" userId="8788e655-d77f-483d-b45f-10756f9df323" providerId="ADAL" clId="{4CABE1EF-DAB1-4E42-9F9B-653A39ECE74B}" dt="2024-09-20T07:20:23.903" v="17443" actId="1076"/>
          <ac:picMkLst>
            <pc:docMk/>
            <pc:sldMk cId="2231825451" sldId="297"/>
            <ac:picMk id="16" creationId="{B35EF180-995F-C7EB-D28B-E935C06070FD}"/>
          </ac:picMkLst>
        </pc:picChg>
        <pc:picChg chg="del">
          <ac:chgData name="林書婷" userId="8788e655-d77f-483d-b45f-10756f9df323" providerId="ADAL" clId="{4CABE1EF-DAB1-4E42-9F9B-653A39ECE74B}" dt="2024-09-20T07:16:53.758" v="17377" actId="478"/>
          <ac:picMkLst>
            <pc:docMk/>
            <pc:sldMk cId="2231825451" sldId="297"/>
            <ac:picMk id="3078" creationId="{43AF97BE-850D-B2C5-D001-30FDA4AFD749}"/>
          </ac:picMkLst>
        </pc:picChg>
        <pc:cxnChg chg="add mod">
          <ac:chgData name="林書婷" userId="8788e655-d77f-483d-b45f-10756f9df323" providerId="ADAL" clId="{4CABE1EF-DAB1-4E42-9F9B-653A39ECE74B}" dt="2024-09-20T07:20:23.903" v="17443" actId="1076"/>
          <ac:cxnSpMkLst>
            <pc:docMk/>
            <pc:sldMk cId="2231825451" sldId="297"/>
            <ac:cxnSpMk id="10" creationId="{77804571-D1F5-EEE7-BD35-D13F0C159BC0}"/>
          </ac:cxnSpMkLst>
        </pc:cxnChg>
        <pc:cxnChg chg="del">
          <ac:chgData name="林書婷" userId="8788e655-d77f-483d-b45f-10756f9df323" providerId="ADAL" clId="{4CABE1EF-DAB1-4E42-9F9B-653A39ECE74B}" dt="2024-09-20T07:16:52.386" v="17375" actId="478"/>
          <ac:cxnSpMkLst>
            <pc:docMk/>
            <pc:sldMk cId="2231825451" sldId="297"/>
            <ac:cxnSpMk id="18" creationId="{AAD6600C-09AD-4572-D659-221B65C12869}"/>
          </ac:cxnSpMkLst>
        </pc:cxnChg>
        <pc:cxnChg chg="add del mod">
          <ac:chgData name="林書婷" userId="8788e655-d77f-483d-b45f-10756f9df323" providerId="ADAL" clId="{4CABE1EF-DAB1-4E42-9F9B-653A39ECE74B}" dt="2024-09-20T07:20:23.903" v="17443" actId="1076"/>
          <ac:cxnSpMkLst>
            <pc:docMk/>
            <pc:sldMk cId="2231825451" sldId="297"/>
            <ac:cxnSpMk id="20" creationId="{FCF5AA5F-398D-FB2B-16E7-3486927EFF7F}"/>
          </ac:cxnSpMkLst>
        </pc:cxnChg>
        <pc:cxnChg chg="del">
          <ac:chgData name="林書婷" userId="8788e655-d77f-483d-b45f-10756f9df323" providerId="ADAL" clId="{4CABE1EF-DAB1-4E42-9F9B-653A39ECE74B}" dt="2024-09-20T07:16:53.089" v="17376" actId="478"/>
          <ac:cxnSpMkLst>
            <pc:docMk/>
            <pc:sldMk cId="2231825451" sldId="297"/>
            <ac:cxnSpMk id="23" creationId="{AC6EF7E0-D5E3-CF2F-EC24-8F89D336B154}"/>
          </ac:cxnSpMkLst>
        </pc:cxnChg>
        <pc:cxnChg chg="del">
          <ac:chgData name="林書婷" userId="8788e655-d77f-483d-b45f-10756f9df323" providerId="ADAL" clId="{4CABE1EF-DAB1-4E42-9F9B-653A39ECE74B}" dt="2024-09-20T07:16:51.445" v="17374" actId="478"/>
          <ac:cxnSpMkLst>
            <pc:docMk/>
            <pc:sldMk cId="2231825451" sldId="297"/>
            <ac:cxnSpMk id="3116" creationId="{19D2730B-8777-1589-A627-BBEAE7221463}"/>
          </ac:cxnSpMkLst>
        </pc:cxnChg>
        <pc:cxnChg chg="del">
          <ac:chgData name="林書婷" userId="8788e655-d77f-483d-b45f-10756f9df323" providerId="ADAL" clId="{4CABE1EF-DAB1-4E42-9F9B-653A39ECE74B}" dt="2024-09-20T07:16:51.445" v="17374" actId="478"/>
          <ac:cxnSpMkLst>
            <pc:docMk/>
            <pc:sldMk cId="2231825451" sldId="297"/>
            <ac:cxnSpMk id="3120" creationId="{5956D90D-0957-E57E-B655-681AEBAFD316}"/>
          </ac:cxnSpMkLst>
        </pc:cxnChg>
      </pc:sldChg>
      <pc:sldChg chg="modSp add del mod">
        <pc:chgData name="林書婷" userId="8788e655-d77f-483d-b45f-10756f9df323" providerId="ADAL" clId="{4CABE1EF-DAB1-4E42-9F9B-653A39ECE74B}" dt="2024-09-20T08:25:00.977" v="18254" actId="2696"/>
        <pc:sldMkLst>
          <pc:docMk/>
          <pc:sldMk cId="2981853616" sldId="297"/>
        </pc:sldMkLst>
        <pc:spChg chg="mod">
          <ac:chgData name="林書婷" userId="8788e655-d77f-483d-b45f-10756f9df323" providerId="ADAL" clId="{4CABE1EF-DAB1-4E42-9F9B-653A39ECE74B}" dt="2024-09-20T08:24:42.022" v="18251" actId="1076"/>
          <ac:spMkLst>
            <pc:docMk/>
            <pc:sldMk cId="2981853616" sldId="297"/>
            <ac:spMk id="20" creationId="{08402703-C4FD-C69F-3019-AB8CD003D527}"/>
          </ac:spMkLst>
        </pc:spChg>
        <pc:picChg chg="mod">
          <ac:chgData name="林書婷" userId="8788e655-d77f-483d-b45f-10756f9df323" providerId="ADAL" clId="{4CABE1EF-DAB1-4E42-9F9B-653A39ECE74B}" dt="2024-09-20T08:24:56.219" v="18253" actId="1076"/>
          <ac:picMkLst>
            <pc:docMk/>
            <pc:sldMk cId="2981853616" sldId="297"/>
            <ac:picMk id="6" creationId="{38E15573-F919-A07E-B35C-73ED503FC9C6}"/>
          </ac:picMkLst>
        </pc:picChg>
      </pc:sldChg>
      <pc:sldChg chg="addSp delSp modSp new mod modNotesTx">
        <pc:chgData name="林書婷" userId="8788e655-d77f-483d-b45f-10756f9df323" providerId="ADAL" clId="{4CABE1EF-DAB1-4E42-9F9B-653A39ECE74B}" dt="2024-10-08T11:54:34.537" v="60782" actId="20577"/>
        <pc:sldMkLst>
          <pc:docMk/>
          <pc:sldMk cId="3269025237" sldId="298"/>
        </pc:sldMkLst>
        <pc:spChg chg="del mod">
          <ac:chgData name="林書婷" userId="8788e655-d77f-483d-b45f-10756f9df323" providerId="ADAL" clId="{4CABE1EF-DAB1-4E42-9F9B-653A39ECE74B}" dt="2024-09-23T07:31:34.853" v="33585" actId="478"/>
          <ac:spMkLst>
            <pc:docMk/>
            <pc:sldMk cId="3269025237" sldId="298"/>
            <ac:spMk id="2" creationId="{BDD810BF-2AF4-1369-6301-5DD89A0718FF}"/>
          </ac:spMkLst>
        </pc:spChg>
        <pc:spChg chg="add mod">
          <ac:chgData name="林書婷" userId="8788e655-d77f-483d-b45f-10756f9df323" providerId="ADAL" clId="{4CABE1EF-DAB1-4E42-9F9B-653A39ECE74B}" dt="2024-10-03T18:04:49.492" v="52297" actId="113"/>
          <ac:spMkLst>
            <pc:docMk/>
            <pc:sldMk cId="3269025237" sldId="298"/>
            <ac:spMk id="2" creationId="{F5E7AF07-2DF9-E1F7-2670-C65EA93FDBE8}"/>
          </ac:spMkLst>
        </pc:spChg>
        <pc:spChg chg="del mod">
          <ac:chgData name="林書婷" userId="8788e655-d77f-483d-b45f-10756f9df323" providerId="ADAL" clId="{4CABE1EF-DAB1-4E42-9F9B-653A39ECE74B}" dt="2024-09-20T17:25:36.633" v="20047" actId="478"/>
          <ac:spMkLst>
            <pc:docMk/>
            <pc:sldMk cId="3269025237" sldId="298"/>
            <ac:spMk id="3" creationId="{581F0E7F-FAD8-B8DF-9804-214C6F4C9EB9}"/>
          </ac:spMkLst>
        </pc:spChg>
        <pc:spChg chg="add del mod">
          <ac:chgData name="林書婷" userId="8788e655-d77f-483d-b45f-10756f9df323" providerId="ADAL" clId="{4CABE1EF-DAB1-4E42-9F9B-653A39ECE74B}" dt="2024-09-20T17:25:40.005" v="20048" actId="478"/>
          <ac:spMkLst>
            <pc:docMk/>
            <pc:sldMk cId="3269025237" sldId="298"/>
            <ac:spMk id="11" creationId="{5E13D5D1-593B-2F48-D2F4-A314A3E0A3F0}"/>
          </ac:spMkLst>
        </pc:spChg>
        <pc:spChg chg="add del mod">
          <ac:chgData name="林書婷" userId="8788e655-d77f-483d-b45f-10756f9df323" providerId="ADAL" clId="{4CABE1EF-DAB1-4E42-9F9B-653A39ECE74B}" dt="2024-09-23T07:31:38.258" v="33588" actId="478"/>
          <ac:spMkLst>
            <pc:docMk/>
            <pc:sldMk cId="3269025237" sldId="298"/>
            <ac:spMk id="16" creationId="{F9455B0F-E24F-3B4D-3CFF-C17DDD7A9527}"/>
          </ac:spMkLst>
        </pc:spChg>
        <pc:spChg chg="add mod">
          <ac:chgData name="林書婷" userId="8788e655-d77f-483d-b45f-10756f9df323" providerId="ADAL" clId="{4CABE1EF-DAB1-4E42-9F9B-653A39ECE74B}" dt="2024-10-03T18:04:25.982" v="52287" actId="20577"/>
          <ac:spMkLst>
            <pc:docMk/>
            <pc:sldMk cId="3269025237" sldId="298"/>
            <ac:spMk id="17" creationId="{939E35AA-C664-DE68-45FC-A3DA797E236D}"/>
          </ac:spMkLst>
        </pc:spChg>
        <pc:picChg chg="add del mod modCrop">
          <ac:chgData name="林書婷" userId="8788e655-d77f-483d-b45f-10756f9df323" providerId="ADAL" clId="{4CABE1EF-DAB1-4E42-9F9B-653A39ECE74B}" dt="2024-09-20T17:28:45.650" v="20101" actId="478"/>
          <ac:picMkLst>
            <pc:docMk/>
            <pc:sldMk cId="3269025237" sldId="298"/>
            <ac:picMk id="7" creationId="{49A6D6F2-BD4D-E9BB-C910-7F5057967494}"/>
          </ac:picMkLst>
        </pc:picChg>
        <pc:picChg chg="add del mod">
          <ac:chgData name="林書婷" userId="8788e655-d77f-483d-b45f-10756f9df323" providerId="ADAL" clId="{4CABE1EF-DAB1-4E42-9F9B-653A39ECE74B}" dt="2024-09-20T17:59:05.509" v="20217" actId="478"/>
          <ac:picMkLst>
            <pc:docMk/>
            <pc:sldMk cId="3269025237" sldId="298"/>
            <ac:picMk id="9" creationId="{1A6DFFC8-941D-9B12-ABF2-16F9D437A39C}"/>
          </ac:picMkLst>
        </pc:picChg>
        <pc:picChg chg="add del mod modCrop">
          <ac:chgData name="林書婷" userId="8788e655-d77f-483d-b45f-10756f9df323" providerId="ADAL" clId="{4CABE1EF-DAB1-4E42-9F9B-653A39ECE74B}" dt="2024-09-20T17:28:45.343" v="20100" actId="478"/>
          <ac:picMkLst>
            <pc:docMk/>
            <pc:sldMk cId="3269025237" sldId="298"/>
            <ac:picMk id="12" creationId="{8B3EA498-35BC-3E1D-DE64-4C9A45F3B79A}"/>
          </ac:picMkLst>
        </pc:picChg>
        <pc:picChg chg="add del mod modCrop">
          <ac:chgData name="林書婷" userId="8788e655-d77f-483d-b45f-10756f9df323" providerId="ADAL" clId="{4CABE1EF-DAB1-4E42-9F9B-653A39ECE74B}" dt="2024-09-20T17:28:45.971" v="20102" actId="478"/>
          <ac:picMkLst>
            <pc:docMk/>
            <pc:sldMk cId="3269025237" sldId="298"/>
            <ac:picMk id="13" creationId="{1EFEF3F6-AD8C-05CB-3CD5-3FC373A5FB92}"/>
          </ac:picMkLst>
        </pc:picChg>
        <pc:picChg chg="add del mod">
          <ac:chgData name="林書婷" userId="8788e655-d77f-483d-b45f-10756f9df323" providerId="ADAL" clId="{4CABE1EF-DAB1-4E42-9F9B-653A39ECE74B}" dt="2024-09-23T14:42:22.454" v="37175" actId="478"/>
          <ac:picMkLst>
            <pc:docMk/>
            <pc:sldMk cId="3269025237" sldId="298"/>
            <ac:picMk id="14" creationId="{57958A9D-5F0D-46D4-154A-DE86819D85E8}"/>
          </ac:picMkLst>
        </pc:picChg>
        <pc:picChg chg="add mod">
          <ac:chgData name="林書婷" userId="8788e655-d77f-483d-b45f-10756f9df323" providerId="ADAL" clId="{4CABE1EF-DAB1-4E42-9F9B-653A39ECE74B}" dt="2024-09-23T14:42:21.494" v="37174"/>
          <ac:picMkLst>
            <pc:docMk/>
            <pc:sldMk cId="3269025237" sldId="298"/>
            <ac:picMk id="18" creationId="{57100E4A-C95D-11D2-0398-CE3BD51B6F13}"/>
          </ac:picMkLst>
        </pc:picChg>
        <pc:picChg chg="add mod">
          <ac:chgData name="林書婷" userId="8788e655-d77f-483d-b45f-10756f9df323" providerId="ADAL" clId="{4CABE1EF-DAB1-4E42-9F9B-653A39ECE74B}" dt="2024-09-23T14:42:22.831" v="37176"/>
          <ac:picMkLst>
            <pc:docMk/>
            <pc:sldMk cId="3269025237" sldId="298"/>
            <ac:picMk id="19" creationId="{A615173B-BE7D-BD47-5EA7-68F5AA2B5178}"/>
          </ac:picMkLst>
        </pc:picChg>
      </pc:sldChg>
      <pc:sldChg chg="delSp modSp add del mod">
        <pc:chgData name="林書婷" userId="8788e655-d77f-483d-b45f-10756f9df323" providerId="ADAL" clId="{4CABE1EF-DAB1-4E42-9F9B-653A39ECE74B}" dt="2024-09-20T18:04:57.558" v="20303" actId="2696"/>
        <pc:sldMkLst>
          <pc:docMk/>
          <pc:sldMk cId="1515009370" sldId="299"/>
        </pc:sldMkLst>
        <pc:picChg chg="mod">
          <ac:chgData name="林書婷" userId="8788e655-d77f-483d-b45f-10756f9df323" providerId="ADAL" clId="{4CABE1EF-DAB1-4E42-9F9B-653A39ECE74B}" dt="2024-09-20T17:32:51.267" v="20142" actId="1076"/>
          <ac:picMkLst>
            <pc:docMk/>
            <pc:sldMk cId="1515009370" sldId="299"/>
            <ac:picMk id="7" creationId="{FA59A444-46C3-41EF-F24D-9311CB5DC81D}"/>
          </ac:picMkLst>
        </pc:picChg>
        <pc:picChg chg="mod">
          <ac:chgData name="林書婷" userId="8788e655-d77f-483d-b45f-10756f9df323" providerId="ADAL" clId="{4CABE1EF-DAB1-4E42-9F9B-653A39ECE74B}" dt="2024-09-20T17:32:50.085" v="20141" actId="1076"/>
          <ac:picMkLst>
            <pc:docMk/>
            <pc:sldMk cId="1515009370" sldId="299"/>
            <ac:picMk id="9" creationId="{CB58DA33-C136-CEFF-3188-AABE47786FB9}"/>
          </ac:picMkLst>
        </pc:picChg>
        <pc:picChg chg="del">
          <ac:chgData name="林書婷" userId="8788e655-d77f-483d-b45f-10756f9df323" providerId="ADAL" clId="{4CABE1EF-DAB1-4E42-9F9B-653A39ECE74B}" dt="2024-09-20T17:32:54.714" v="20143" actId="21"/>
          <ac:picMkLst>
            <pc:docMk/>
            <pc:sldMk cId="1515009370" sldId="299"/>
            <ac:picMk id="12" creationId="{83477C14-3EC6-083F-AF38-B7B17226B358}"/>
          </ac:picMkLst>
        </pc:picChg>
      </pc:sldChg>
      <pc:sldChg chg="addSp delSp modSp add mod modNotesTx">
        <pc:chgData name="林書婷" userId="8788e655-d77f-483d-b45f-10756f9df323" providerId="ADAL" clId="{4CABE1EF-DAB1-4E42-9F9B-653A39ECE74B}" dt="2024-10-08T11:54:23.408" v="60780" actId="20577"/>
        <pc:sldMkLst>
          <pc:docMk/>
          <pc:sldMk cId="2117485372" sldId="300"/>
        </pc:sldMkLst>
        <pc:spChg chg="mod">
          <ac:chgData name="林書婷" userId="8788e655-d77f-483d-b45f-10756f9df323" providerId="ADAL" clId="{4CABE1EF-DAB1-4E42-9F9B-653A39ECE74B}" dt="2024-10-03T18:06:40.125" v="52327" actId="20577"/>
          <ac:spMkLst>
            <pc:docMk/>
            <pc:sldMk cId="2117485372" sldId="300"/>
            <ac:spMk id="2" creationId="{FBF0D700-178F-1CA8-5893-45C092294D58}"/>
          </ac:spMkLst>
        </pc:spChg>
        <pc:spChg chg="mod">
          <ac:chgData name="林書婷" userId="8788e655-d77f-483d-b45f-10756f9df323" providerId="ADAL" clId="{4CABE1EF-DAB1-4E42-9F9B-653A39ECE74B}" dt="2024-09-21T08:21:51.631" v="23301" actId="1076"/>
          <ac:spMkLst>
            <pc:docMk/>
            <pc:sldMk cId="2117485372" sldId="300"/>
            <ac:spMk id="5" creationId="{1F8F6F0F-EF47-6315-3BB0-3E158644DFBD}"/>
          </ac:spMkLst>
        </pc:spChg>
        <pc:spChg chg="add del mod">
          <ac:chgData name="林書婷" userId="8788e655-d77f-483d-b45f-10756f9df323" providerId="ADAL" clId="{4CABE1EF-DAB1-4E42-9F9B-653A39ECE74B}" dt="2024-09-20T17:55:39.590" v="20189" actId="478"/>
          <ac:spMkLst>
            <pc:docMk/>
            <pc:sldMk cId="2117485372" sldId="300"/>
            <ac:spMk id="7" creationId="{EE8A6614-88C0-AE08-BF1E-8946214FE2DB}"/>
          </ac:spMkLst>
        </pc:spChg>
        <pc:spChg chg="add mod">
          <ac:chgData name="林書婷" userId="8788e655-d77f-483d-b45f-10756f9df323" providerId="ADAL" clId="{4CABE1EF-DAB1-4E42-9F9B-653A39ECE74B}" dt="2024-09-20T18:01:51.527" v="20243" actId="208"/>
          <ac:spMkLst>
            <pc:docMk/>
            <pc:sldMk cId="2117485372" sldId="300"/>
            <ac:spMk id="15" creationId="{FDE01F7F-C496-0C10-3CEA-3F6AA6F77A0D}"/>
          </ac:spMkLst>
        </pc:spChg>
        <pc:spChg chg="add mod">
          <ac:chgData name="林書婷" userId="8788e655-d77f-483d-b45f-10756f9df323" providerId="ADAL" clId="{4CABE1EF-DAB1-4E42-9F9B-653A39ECE74B}" dt="2024-09-20T18:01:47.830" v="20242"/>
          <ac:spMkLst>
            <pc:docMk/>
            <pc:sldMk cId="2117485372" sldId="300"/>
            <ac:spMk id="16" creationId="{DBE05CA6-F79E-7BC0-7F93-B504F2CFF564}"/>
          </ac:spMkLst>
        </pc:spChg>
        <pc:spChg chg="add mod">
          <ac:chgData name="林書婷" userId="8788e655-d77f-483d-b45f-10756f9df323" providerId="ADAL" clId="{4CABE1EF-DAB1-4E42-9F9B-653A39ECE74B}" dt="2024-09-21T07:40:15.989" v="22216" actId="1076"/>
          <ac:spMkLst>
            <pc:docMk/>
            <pc:sldMk cId="2117485372" sldId="300"/>
            <ac:spMk id="24" creationId="{AE6E024C-0070-B4DB-0E27-76D06FDE3101}"/>
          </ac:spMkLst>
        </pc:spChg>
        <pc:spChg chg="add mod">
          <ac:chgData name="林書婷" userId="8788e655-d77f-483d-b45f-10756f9df323" providerId="ADAL" clId="{4CABE1EF-DAB1-4E42-9F9B-653A39ECE74B}" dt="2024-09-21T07:40:28.226" v="22224" actId="403"/>
          <ac:spMkLst>
            <pc:docMk/>
            <pc:sldMk cId="2117485372" sldId="300"/>
            <ac:spMk id="25" creationId="{3CF4CCF6-FC6E-EB70-440C-51628CB18C2D}"/>
          </ac:spMkLst>
        </pc:spChg>
        <pc:grpChg chg="add del mod">
          <ac:chgData name="林書婷" userId="8788e655-d77f-483d-b45f-10756f9df323" providerId="ADAL" clId="{4CABE1EF-DAB1-4E42-9F9B-653A39ECE74B}" dt="2024-09-20T18:03:10.004" v="20250" actId="478"/>
          <ac:grpSpMkLst>
            <pc:docMk/>
            <pc:sldMk cId="2117485372" sldId="300"/>
            <ac:grpSpMk id="17" creationId="{613A42B4-DC40-2AC6-5608-D01777E903F2}"/>
          </ac:grpSpMkLst>
        </pc:grpChg>
        <pc:grpChg chg="add mod">
          <ac:chgData name="林書婷" userId="8788e655-d77f-483d-b45f-10756f9df323" providerId="ADAL" clId="{4CABE1EF-DAB1-4E42-9F9B-653A39ECE74B}" dt="2024-09-23T07:31:14.431" v="33578" actId="1076"/>
          <ac:grpSpMkLst>
            <pc:docMk/>
            <pc:sldMk cId="2117485372" sldId="300"/>
            <ac:grpSpMk id="26" creationId="{CA3D855E-7DE1-8ED2-D28F-D0D06ED03F64}"/>
          </ac:grpSpMkLst>
        </pc:grpChg>
        <pc:picChg chg="add del mod">
          <ac:chgData name="林書婷" userId="8788e655-d77f-483d-b45f-10756f9df323" providerId="ADAL" clId="{4CABE1EF-DAB1-4E42-9F9B-653A39ECE74B}" dt="2024-09-20T17:32:01.109" v="20134" actId="21"/>
          <ac:picMkLst>
            <pc:docMk/>
            <pc:sldMk cId="2117485372" sldId="300"/>
            <ac:picMk id="6" creationId="{44AFB20F-0685-92FA-17E2-F206D02B3E80}"/>
          </ac:picMkLst>
        </pc:picChg>
        <pc:picChg chg="add del mod">
          <ac:chgData name="林書婷" userId="8788e655-d77f-483d-b45f-10756f9df323" providerId="ADAL" clId="{4CABE1EF-DAB1-4E42-9F9B-653A39ECE74B}" dt="2024-09-21T07:36:59.242" v="22156" actId="478"/>
          <ac:picMkLst>
            <pc:docMk/>
            <pc:sldMk cId="2117485372" sldId="300"/>
            <ac:picMk id="8" creationId="{61B677F3-1674-9F7F-C23F-DD494B36384F}"/>
          </ac:picMkLst>
        </pc:picChg>
        <pc:picChg chg="del mod modCrop">
          <ac:chgData name="林書婷" userId="8788e655-d77f-483d-b45f-10756f9df323" providerId="ADAL" clId="{4CABE1EF-DAB1-4E42-9F9B-653A39ECE74B}" dt="2024-09-20T17:55:39.991" v="20190" actId="478"/>
          <ac:picMkLst>
            <pc:docMk/>
            <pc:sldMk cId="2117485372" sldId="300"/>
            <ac:picMk id="9" creationId="{A1ED1759-165B-0602-E693-C4B4367251DF}"/>
          </ac:picMkLst>
        </pc:picChg>
        <pc:picChg chg="add mod">
          <ac:chgData name="林書婷" userId="8788e655-d77f-483d-b45f-10756f9df323" providerId="ADAL" clId="{4CABE1EF-DAB1-4E42-9F9B-653A39ECE74B}" dt="2024-09-20T17:57:42.550" v="20206"/>
          <ac:picMkLst>
            <pc:docMk/>
            <pc:sldMk cId="2117485372" sldId="300"/>
            <ac:picMk id="10" creationId="{D43F2573-7A35-EA09-C58C-EC53AA3BBB6C}"/>
          </ac:picMkLst>
        </pc:picChg>
        <pc:picChg chg="add del mod">
          <ac:chgData name="林書婷" userId="8788e655-d77f-483d-b45f-10756f9df323" providerId="ADAL" clId="{4CABE1EF-DAB1-4E42-9F9B-653A39ECE74B}" dt="2024-09-20T17:58:33.899" v="20209" actId="478"/>
          <ac:picMkLst>
            <pc:docMk/>
            <pc:sldMk cId="2117485372" sldId="300"/>
            <ac:picMk id="11" creationId="{35DB4473-B9AA-6E4C-BE9D-A9BAA07FE512}"/>
          </ac:picMkLst>
        </pc:picChg>
        <pc:picChg chg="add del mod">
          <ac:chgData name="林書婷" userId="8788e655-d77f-483d-b45f-10756f9df323" providerId="ADAL" clId="{4CABE1EF-DAB1-4E42-9F9B-653A39ECE74B}" dt="2024-09-20T17:59:00.655" v="20214" actId="21"/>
          <ac:picMkLst>
            <pc:docMk/>
            <pc:sldMk cId="2117485372" sldId="300"/>
            <ac:picMk id="13" creationId="{0EA437BB-272B-D586-28A5-5D6D82C05F39}"/>
          </ac:picMkLst>
        </pc:picChg>
        <pc:picChg chg="add del mod modCrop">
          <ac:chgData name="林書婷" userId="8788e655-d77f-483d-b45f-10756f9df323" providerId="ADAL" clId="{4CABE1EF-DAB1-4E42-9F9B-653A39ECE74B}" dt="2024-09-20T18:01:15.775" v="20241" actId="478"/>
          <ac:picMkLst>
            <pc:docMk/>
            <pc:sldMk cId="2117485372" sldId="300"/>
            <ac:picMk id="14" creationId="{540AC8E5-7ECF-F19E-1A90-7C9575303DAC}"/>
          </ac:picMkLst>
        </pc:picChg>
        <pc:picChg chg="add del mod">
          <ac:chgData name="林書婷" userId="8788e655-d77f-483d-b45f-10756f9df323" providerId="ADAL" clId="{4CABE1EF-DAB1-4E42-9F9B-653A39ECE74B}" dt="2024-09-21T07:36:58.292" v="22155" actId="478"/>
          <ac:picMkLst>
            <pc:docMk/>
            <pc:sldMk cId="2117485372" sldId="300"/>
            <ac:picMk id="19" creationId="{3D122E55-643D-1F0F-D955-3C89E75732DB}"/>
          </ac:picMkLst>
        </pc:picChg>
        <pc:picChg chg="add mod modCrop">
          <ac:chgData name="林書婷" userId="8788e655-d77f-483d-b45f-10756f9df323" providerId="ADAL" clId="{4CABE1EF-DAB1-4E42-9F9B-653A39ECE74B}" dt="2024-09-21T07:39:29.887" v="22196" actId="14100"/>
          <ac:picMkLst>
            <pc:docMk/>
            <pc:sldMk cId="2117485372" sldId="300"/>
            <ac:picMk id="21" creationId="{4C4D074B-F475-BCD8-BF70-76EDF9809FEB}"/>
          </ac:picMkLst>
        </pc:picChg>
        <pc:picChg chg="add mod modCrop">
          <ac:chgData name="林書婷" userId="8788e655-d77f-483d-b45f-10756f9df323" providerId="ADAL" clId="{4CABE1EF-DAB1-4E42-9F9B-653A39ECE74B}" dt="2024-09-21T07:39:39.094" v="22198" actId="1076"/>
          <ac:picMkLst>
            <pc:docMk/>
            <pc:sldMk cId="2117485372" sldId="300"/>
            <ac:picMk id="23" creationId="{3FDC4689-133E-766B-6DC4-1F68D49589D6}"/>
          </ac:picMkLst>
        </pc:picChg>
      </pc:sldChg>
      <pc:sldChg chg="addSp delSp modSp add del mod ord modShow modNotesTx">
        <pc:chgData name="林書婷" userId="8788e655-d77f-483d-b45f-10756f9df323" providerId="ADAL" clId="{4CABE1EF-DAB1-4E42-9F9B-653A39ECE74B}" dt="2024-10-02T17:31:29.707" v="48200" actId="2696"/>
        <pc:sldMkLst>
          <pc:docMk/>
          <pc:sldMk cId="2020275476" sldId="301"/>
        </pc:sldMkLst>
        <pc:spChg chg="mod">
          <ac:chgData name="林書婷" userId="8788e655-d77f-483d-b45f-10756f9df323" providerId="ADAL" clId="{4CABE1EF-DAB1-4E42-9F9B-653A39ECE74B}" dt="2024-09-23T07:29:05.772" v="33561" actId="403"/>
          <ac:spMkLst>
            <pc:docMk/>
            <pc:sldMk cId="2020275476" sldId="301"/>
            <ac:spMk id="2" creationId="{87B4F094-1028-0572-AD6F-4054E353AD7D}"/>
          </ac:spMkLst>
        </pc:spChg>
        <pc:spChg chg="mod">
          <ac:chgData name="林書婷" userId="8788e655-d77f-483d-b45f-10756f9df323" providerId="ADAL" clId="{4CABE1EF-DAB1-4E42-9F9B-653A39ECE74B}" dt="2024-09-20T17:33:18.718" v="20149" actId="1076"/>
          <ac:spMkLst>
            <pc:docMk/>
            <pc:sldMk cId="2020275476" sldId="301"/>
            <ac:spMk id="7" creationId="{5F883C14-43AE-2F28-C882-AE36B29CACBA}"/>
          </ac:spMkLst>
        </pc:spChg>
        <pc:spChg chg="mod">
          <ac:chgData name="林書婷" userId="8788e655-d77f-483d-b45f-10756f9df323" providerId="ADAL" clId="{4CABE1EF-DAB1-4E42-9F9B-653A39ECE74B}" dt="2024-09-20T17:52:48.760" v="20164"/>
          <ac:spMkLst>
            <pc:docMk/>
            <pc:sldMk cId="2020275476" sldId="301"/>
            <ac:spMk id="13" creationId="{871710AA-6695-A88B-386E-66272FACD422}"/>
          </ac:spMkLst>
        </pc:spChg>
        <pc:spChg chg="mod">
          <ac:chgData name="林書婷" userId="8788e655-d77f-483d-b45f-10756f9df323" providerId="ADAL" clId="{4CABE1EF-DAB1-4E42-9F9B-653A39ECE74B}" dt="2024-09-20T17:52:48.760" v="20164"/>
          <ac:spMkLst>
            <pc:docMk/>
            <pc:sldMk cId="2020275476" sldId="301"/>
            <ac:spMk id="14" creationId="{DF58E4AF-CDB4-BFBA-0CC0-3C03F61D07B4}"/>
          </ac:spMkLst>
        </pc:spChg>
        <pc:spChg chg="mod">
          <ac:chgData name="林書婷" userId="8788e655-d77f-483d-b45f-10756f9df323" providerId="ADAL" clId="{4CABE1EF-DAB1-4E42-9F9B-653A39ECE74B}" dt="2024-09-20T17:52:48.760" v="20164"/>
          <ac:spMkLst>
            <pc:docMk/>
            <pc:sldMk cId="2020275476" sldId="301"/>
            <ac:spMk id="15" creationId="{3E7654A1-1A16-E4C2-1B2B-3E95585DCB57}"/>
          </ac:spMkLst>
        </pc:spChg>
        <pc:spChg chg="mod">
          <ac:chgData name="林書婷" userId="8788e655-d77f-483d-b45f-10756f9df323" providerId="ADAL" clId="{4CABE1EF-DAB1-4E42-9F9B-653A39ECE74B}" dt="2024-09-20T17:52:48.760" v="20164"/>
          <ac:spMkLst>
            <pc:docMk/>
            <pc:sldMk cId="2020275476" sldId="301"/>
            <ac:spMk id="16" creationId="{53409AEC-DFE3-6DE2-87BC-FFD7D9E65B09}"/>
          </ac:spMkLst>
        </pc:spChg>
        <pc:spChg chg="mod">
          <ac:chgData name="林書婷" userId="8788e655-d77f-483d-b45f-10756f9df323" providerId="ADAL" clId="{4CABE1EF-DAB1-4E42-9F9B-653A39ECE74B}" dt="2024-09-20T17:52:48.760" v="20164"/>
          <ac:spMkLst>
            <pc:docMk/>
            <pc:sldMk cId="2020275476" sldId="301"/>
            <ac:spMk id="17" creationId="{2CBEBDAA-E661-22BA-B9C8-7FF60D7E23B4}"/>
          </ac:spMkLst>
        </pc:spChg>
        <pc:spChg chg="mod">
          <ac:chgData name="林書婷" userId="8788e655-d77f-483d-b45f-10756f9df323" providerId="ADAL" clId="{4CABE1EF-DAB1-4E42-9F9B-653A39ECE74B}" dt="2024-09-20T17:52:48.760" v="20164"/>
          <ac:spMkLst>
            <pc:docMk/>
            <pc:sldMk cId="2020275476" sldId="301"/>
            <ac:spMk id="19" creationId="{27FE5BAF-D98D-BECE-68AE-A745420DA113}"/>
          </ac:spMkLst>
        </pc:spChg>
        <pc:spChg chg="mod">
          <ac:chgData name="林書婷" userId="8788e655-d77f-483d-b45f-10756f9df323" providerId="ADAL" clId="{4CABE1EF-DAB1-4E42-9F9B-653A39ECE74B}" dt="2024-09-20T17:52:48.760" v="20164"/>
          <ac:spMkLst>
            <pc:docMk/>
            <pc:sldMk cId="2020275476" sldId="301"/>
            <ac:spMk id="21" creationId="{0A7EB81C-C91A-080E-ABB6-759DAAF77E76}"/>
          </ac:spMkLst>
        </pc:spChg>
        <pc:grpChg chg="add del mod">
          <ac:chgData name="林書婷" userId="8788e655-d77f-483d-b45f-10756f9df323" providerId="ADAL" clId="{4CABE1EF-DAB1-4E42-9F9B-653A39ECE74B}" dt="2024-09-20T18:04:06.586" v="20288" actId="478"/>
          <ac:grpSpMkLst>
            <pc:docMk/>
            <pc:sldMk cId="2020275476" sldId="301"/>
            <ac:grpSpMk id="6" creationId="{8F0422E5-0E9A-9860-9544-620E5DD4AD12}"/>
          </ac:grpSpMkLst>
        </pc:grpChg>
        <pc:grpChg chg="add del mod">
          <ac:chgData name="林書婷" userId="8788e655-d77f-483d-b45f-10756f9df323" providerId="ADAL" clId="{4CABE1EF-DAB1-4E42-9F9B-653A39ECE74B}" dt="2024-09-20T17:53:36.234" v="20171" actId="478"/>
          <ac:grpSpMkLst>
            <pc:docMk/>
            <pc:sldMk cId="2020275476" sldId="301"/>
            <ac:grpSpMk id="10" creationId="{24862394-78EE-BC0C-AC7C-8EDAB7F9306D}"/>
          </ac:grpSpMkLst>
        </pc:grpChg>
        <pc:grpChg chg="mod">
          <ac:chgData name="林書婷" userId="8788e655-d77f-483d-b45f-10756f9df323" providerId="ADAL" clId="{4CABE1EF-DAB1-4E42-9F9B-653A39ECE74B}" dt="2024-09-20T17:52:48.760" v="20164"/>
          <ac:grpSpMkLst>
            <pc:docMk/>
            <pc:sldMk cId="2020275476" sldId="301"/>
            <ac:grpSpMk id="11" creationId="{88C6F1D7-EA46-E8C8-A9DB-245267AF0883}"/>
          </ac:grpSpMkLst>
        </pc:grpChg>
        <pc:grpChg chg="add del mod">
          <ac:chgData name="林書婷" userId="8788e655-d77f-483d-b45f-10756f9df323" providerId="ADAL" clId="{4CABE1EF-DAB1-4E42-9F9B-653A39ECE74B}" dt="2024-09-21T08:37:38.162" v="23712" actId="478"/>
          <ac:grpSpMkLst>
            <pc:docMk/>
            <pc:sldMk cId="2020275476" sldId="301"/>
            <ac:grpSpMk id="39" creationId="{5D408885-549F-1005-7A81-306DB5536120}"/>
          </ac:grpSpMkLst>
        </pc:grpChg>
        <pc:picChg chg="add del mod">
          <ac:chgData name="林書婷" userId="8788e655-d77f-483d-b45f-10756f9df323" providerId="ADAL" clId="{4CABE1EF-DAB1-4E42-9F9B-653A39ECE74B}" dt="2024-09-20T17:52:48.252" v="20163" actId="478"/>
          <ac:picMkLst>
            <pc:docMk/>
            <pc:sldMk cId="2020275476" sldId="301"/>
            <ac:picMk id="3" creationId="{21F1E56A-48B4-9735-D6DF-1E35CFCFB0C5}"/>
          </ac:picMkLst>
        </pc:picChg>
        <pc:picChg chg="del">
          <ac:chgData name="林書婷" userId="8788e655-d77f-483d-b45f-10756f9df323" providerId="ADAL" clId="{4CABE1EF-DAB1-4E42-9F9B-653A39ECE74B}" dt="2024-09-20T17:32:59.311" v="20144" actId="478"/>
          <ac:picMkLst>
            <pc:docMk/>
            <pc:sldMk cId="2020275476" sldId="301"/>
            <ac:picMk id="8" creationId="{CF654754-A068-4A0A-5DB9-961493434164}"/>
          </ac:picMkLst>
        </pc:picChg>
        <pc:picChg chg="mod">
          <ac:chgData name="林書婷" userId="8788e655-d77f-483d-b45f-10756f9df323" providerId="ADAL" clId="{4CABE1EF-DAB1-4E42-9F9B-653A39ECE74B}" dt="2024-09-20T17:33:18.718" v="20149" actId="1076"/>
          <ac:picMkLst>
            <pc:docMk/>
            <pc:sldMk cId="2020275476" sldId="301"/>
            <ac:picMk id="9" creationId="{16997586-74E1-CC39-3D7C-52E1E527B99D}"/>
          </ac:picMkLst>
        </pc:picChg>
        <pc:picChg chg="mod">
          <ac:chgData name="林書婷" userId="8788e655-d77f-483d-b45f-10756f9df323" providerId="ADAL" clId="{4CABE1EF-DAB1-4E42-9F9B-653A39ECE74B}" dt="2024-09-20T17:52:48.760" v="20164"/>
          <ac:picMkLst>
            <pc:docMk/>
            <pc:sldMk cId="2020275476" sldId="301"/>
            <ac:picMk id="20" creationId="{7FE708E7-29D9-CF82-8F79-3FD232A48810}"/>
          </ac:picMkLst>
        </pc:picChg>
        <pc:picChg chg="add mod">
          <ac:chgData name="林書婷" userId="8788e655-d77f-483d-b45f-10756f9df323" providerId="ADAL" clId="{4CABE1EF-DAB1-4E42-9F9B-653A39ECE74B}" dt="2024-09-21T08:37:53.541" v="23717" actId="1076"/>
          <ac:picMkLst>
            <pc:docMk/>
            <pc:sldMk cId="2020275476" sldId="301"/>
            <ac:picMk id="23" creationId="{A6779796-5827-6F3E-A9C5-C7857A7CB3BD}"/>
          </ac:picMkLst>
        </pc:picChg>
        <pc:picChg chg="add del mod">
          <ac:chgData name="林書婷" userId="8788e655-d77f-483d-b45f-10756f9df323" providerId="ADAL" clId="{4CABE1EF-DAB1-4E42-9F9B-653A39ECE74B}" dt="2024-09-20T18:05:13.216" v="20311" actId="478"/>
          <ac:picMkLst>
            <pc:docMk/>
            <pc:sldMk cId="2020275476" sldId="301"/>
            <ac:picMk id="25" creationId="{61C21A5D-E520-E375-0EEA-45F25C211F59}"/>
          </ac:picMkLst>
        </pc:picChg>
        <pc:picChg chg="add del mod">
          <ac:chgData name="林書婷" userId="8788e655-d77f-483d-b45f-10756f9df323" providerId="ADAL" clId="{4CABE1EF-DAB1-4E42-9F9B-653A39ECE74B}" dt="2024-09-20T18:05:10.235" v="20310" actId="478"/>
          <ac:picMkLst>
            <pc:docMk/>
            <pc:sldMk cId="2020275476" sldId="301"/>
            <ac:picMk id="27" creationId="{3FACB01E-AD1C-0707-E324-DDD7A4BCFD56}"/>
          </ac:picMkLst>
        </pc:picChg>
        <pc:picChg chg="add del mod">
          <ac:chgData name="林書婷" userId="8788e655-d77f-483d-b45f-10756f9df323" providerId="ADAL" clId="{4CABE1EF-DAB1-4E42-9F9B-653A39ECE74B}" dt="2024-09-20T18:29:40.978" v="20542" actId="478"/>
          <ac:picMkLst>
            <pc:docMk/>
            <pc:sldMk cId="2020275476" sldId="301"/>
            <ac:picMk id="28" creationId="{F6F52042-0344-FBB7-2D74-508C7F15FB64}"/>
          </ac:picMkLst>
        </pc:picChg>
        <pc:picChg chg="add del mod">
          <ac:chgData name="林書婷" userId="8788e655-d77f-483d-b45f-10756f9df323" providerId="ADAL" clId="{4CABE1EF-DAB1-4E42-9F9B-653A39ECE74B}" dt="2024-09-20T18:28:02.990" v="20533" actId="478"/>
          <ac:picMkLst>
            <pc:docMk/>
            <pc:sldMk cId="2020275476" sldId="301"/>
            <ac:picMk id="30" creationId="{6E848F4E-C78A-933B-BB72-16BCBD40DF74}"/>
          </ac:picMkLst>
        </pc:picChg>
        <pc:picChg chg="add mod">
          <ac:chgData name="林書婷" userId="8788e655-d77f-483d-b45f-10756f9df323" providerId="ADAL" clId="{4CABE1EF-DAB1-4E42-9F9B-653A39ECE74B}" dt="2024-09-20T18:30:07.990" v="20557" actId="14100"/>
          <ac:picMkLst>
            <pc:docMk/>
            <pc:sldMk cId="2020275476" sldId="301"/>
            <ac:picMk id="32" creationId="{DD45E46C-D0EE-FED6-7753-530B5851ACF8}"/>
          </ac:picMkLst>
        </pc:picChg>
        <pc:picChg chg="add mod">
          <ac:chgData name="林書婷" userId="8788e655-d77f-483d-b45f-10756f9df323" providerId="ADAL" clId="{4CABE1EF-DAB1-4E42-9F9B-653A39ECE74B}" dt="2024-09-20T18:30:32.202" v="20562" actId="1076"/>
          <ac:picMkLst>
            <pc:docMk/>
            <pc:sldMk cId="2020275476" sldId="301"/>
            <ac:picMk id="34" creationId="{1B8C2078-CBE2-7E59-FA13-5EAC7CDF13C3}"/>
          </ac:picMkLst>
        </pc:picChg>
        <pc:picChg chg="add mod">
          <ac:chgData name="林書婷" userId="8788e655-d77f-483d-b45f-10756f9df323" providerId="ADAL" clId="{4CABE1EF-DAB1-4E42-9F9B-653A39ECE74B}" dt="2024-09-20T18:30:41.396" v="20565" actId="1076"/>
          <ac:picMkLst>
            <pc:docMk/>
            <pc:sldMk cId="2020275476" sldId="301"/>
            <ac:picMk id="36" creationId="{12CFF1AD-8767-491A-4A8E-6D14ED263D10}"/>
          </ac:picMkLst>
        </pc:picChg>
        <pc:picChg chg="add mod">
          <ac:chgData name="林書婷" userId="8788e655-d77f-483d-b45f-10756f9df323" providerId="ADAL" clId="{4CABE1EF-DAB1-4E42-9F9B-653A39ECE74B}" dt="2024-09-20T18:30:45.310" v="20566" actId="1076"/>
          <ac:picMkLst>
            <pc:docMk/>
            <pc:sldMk cId="2020275476" sldId="301"/>
            <ac:picMk id="38" creationId="{6DBEC93E-5563-99CD-A1DD-901676FB993F}"/>
          </ac:picMkLst>
        </pc:picChg>
        <pc:cxnChg chg="mod">
          <ac:chgData name="林書婷" userId="8788e655-d77f-483d-b45f-10756f9df323" providerId="ADAL" clId="{4CABE1EF-DAB1-4E42-9F9B-653A39ECE74B}" dt="2024-09-20T17:52:48.760" v="20164"/>
          <ac:cxnSpMkLst>
            <pc:docMk/>
            <pc:sldMk cId="2020275476" sldId="301"/>
            <ac:cxnSpMk id="12" creationId="{BD1E47AB-9833-08D9-AEE0-D2E389DED5C9}"/>
          </ac:cxnSpMkLst>
        </pc:cxnChg>
        <pc:cxnChg chg="mod">
          <ac:chgData name="林書婷" userId="8788e655-d77f-483d-b45f-10756f9df323" providerId="ADAL" clId="{4CABE1EF-DAB1-4E42-9F9B-653A39ECE74B}" dt="2024-09-20T17:52:48.760" v="20164"/>
          <ac:cxnSpMkLst>
            <pc:docMk/>
            <pc:sldMk cId="2020275476" sldId="301"/>
            <ac:cxnSpMk id="18" creationId="{41E0B7A7-D967-B76A-89D8-3BB3FD91FC4E}"/>
          </ac:cxnSpMkLst>
        </pc:cxnChg>
      </pc:sldChg>
      <pc:sldChg chg="addSp delSp modSp add del mod">
        <pc:chgData name="林書婷" userId="8788e655-d77f-483d-b45f-10756f9df323" providerId="ADAL" clId="{4CABE1EF-DAB1-4E42-9F9B-653A39ECE74B}" dt="2024-09-20T18:00:39.097" v="20235" actId="2696"/>
        <pc:sldMkLst>
          <pc:docMk/>
          <pc:sldMk cId="2170954967" sldId="302"/>
        </pc:sldMkLst>
        <pc:spChg chg="add del mod">
          <ac:chgData name="林書婷" userId="8788e655-d77f-483d-b45f-10756f9df323" providerId="ADAL" clId="{4CABE1EF-DAB1-4E42-9F9B-653A39ECE74B}" dt="2024-09-20T18:00:26.036" v="20232" actId="21"/>
          <ac:spMkLst>
            <pc:docMk/>
            <pc:sldMk cId="2170954967" sldId="302"/>
            <ac:spMk id="3" creationId="{5B992E8C-EEDF-4DE3-E566-2521BEE077D1}"/>
          </ac:spMkLst>
        </pc:spChg>
        <pc:picChg chg="add mod">
          <ac:chgData name="林書婷" userId="8788e655-d77f-483d-b45f-10756f9df323" providerId="ADAL" clId="{4CABE1EF-DAB1-4E42-9F9B-653A39ECE74B}" dt="2024-09-20T17:57:06.309" v="20201" actId="167"/>
          <ac:picMkLst>
            <pc:docMk/>
            <pc:sldMk cId="2170954967" sldId="302"/>
            <ac:picMk id="6" creationId="{1C16122F-D203-5A4B-671C-0A4D4234C597}"/>
          </ac:picMkLst>
        </pc:picChg>
        <pc:picChg chg="del">
          <ac:chgData name="林書婷" userId="8788e655-d77f-483d-b45f-10756f9df323" providerId="ADAL" clId="{4CABE1EF-DAB1-4E42-9F9B-653A39ECE74B}" dt="2024-09-20T17:57:01.950" v="20199" actId="478"/>
          <ac:picMkLst>
            <pc:docMk/>
            <pc:sldMk cId="2170954967" sldId="302"/>
            <ac:picMk id="9" creationId="{AECDE53B-E8C9-4743-02FC-C61FE1B58AC5}"/>
          </ac:picMkLst>
        </pc:picChg>
      </pc:sldChg>
      <pc:sldChg chg="addSp delSp modSp add mod modNotesTx">
        <pc:chgData name="林書婷" userId="8788e655-d77f-483d-b45f-10756f9df323" providerId="ADAL" clId="{4CABE1EF-DAB1-4E42-9F9B-653A39ECE74B}" dt="2024-10-07T16:40:45.020" v="59978" actId="20577"/>
        <pc:sldMkLst>
          <pc:docMk/>
          <pc:sldMk cId="371725222" sldId="303"/>
        </pc:sldMkLst>
        <pc:spChg chg="add mod">
          <ac:chgData name="林書婷" userId="8788e655-d77f-483d-b45f-10756f9df323" providerId="ADAL" clId="{4CABE1EF-DAB1-4E42-9F9B-653A39ECE74B}" dt="2024-10-03T18:05:49.829" v="52299"/>
          <ac:spMkLst>
            <pc:docMk/>
            <pc:sldMk cId="371725222" sldId="303"/>
            <ac:spMk id="2" creationId="{9773ECE4-209E-5C45-0DE8-BBE27DCD0A07}"/>
          </ac:spMkLst>
        </pc:spChg>
        <pc:spChg chg="del">
          <ac:chgData name="林書婷" userId="8788e655-d77f-483d-b45f-10756f9df323" providerId="ADAL" clId="{4CABE1EF-DAB1-4E42-9F9B-653A39ECE74B}" dt="2024-09-23T07:31:29.411" v="33582" actId="478"/>
          <ac:spMkLst>
            <pc:docMk/>
            <pc:sldMk cId="371725222" sldId="303"/>
            <ac:spMk id="2" creationId="{DC95337E-39E0-F7F8-3DD9-9BF44F40194E}"/>
          </ac:spMkLst>
        </pc:spChg>
        <pc:spChg chg="add mod">
          <ac:chgData name="林書婷" userId="8788e655-d77f-483d-b45f-10756f9df323" providerId="ADAL" clId="{4CABE1EF-DAB1-4E42-9F9B-653A39ECE74B}" dt="2024-10-03T18:06:18.310" v="52305"/>
          <ac:spMkLst>
            <pc:docMk/>
            <pc:sldMk cId="371725222" sldId="303"/>
            <ac:spMk id="3" creationId="{2EBC7759-AA8D-382D-9D93-056115B43C62}"/>
          </ac:spMkLst>
        </pc:spChg>
        <pc:spChg chg="add del mod">
          <ac:chgData name="林書婷" userId="8788e655-d77f-483d-b45f-10756f9df323" providerId="ADAL" clId="{4CABE1EF-DAB1-4E42-9F9B-653A39ECE74B}" dt="2024-09-21T06:57:42.535" v="20916" actId="478"/>
          <ac:spMkLst>
            <pc:docMk/>
            <pc:sldMk cId="371725222" sldId="303"/>
            <ac:spMk id="3" creationId="{A0A1BB13-535C-321C-0AA2-B1CC2BFDD718}"/>
          </ac:spMkLst>
        </pc:spChg>
        <pc:spChg chg="add mod">
          <ac:chgData name="林書婷" userId="8788e655-d77f-483d-b45f-10756f9df323" providerId="ADAL" clId="{4CABE1EF-DAB1-4E42-9F9B-653A39ECE74B}" dt="2024-09-26T13:39:35.836" v="47989" actId="14100"/>
          <ac:spMkLst>
            <pc:docMk/>
            <pc:sldMk cId="371725222" sldId="303"/>
            <ac:spMk id="6" creationId="{7F896546-A23D-FA45-0403-07067F32A15E}"/>
          </ac:spMkLst>
        </pc:spChg>
        <pc:spChg chg="add del mod">
          <ac:chgData name="林書婷" userId="8788e655-d77f-483d-b45f-10756f9df323" providerId="ADAL" clId="{4CABE1EF-DAB1-4E42-9F9B-653A39ECE74B}" dt="2024-09-23T07:31:32.073" v="33583" actId="478"/>
          <ac:spMkLst>
            <pc:docMk/>
            <pc:sldMk cId="371725222" sldId="303"/>
            <ac:spMk id="9" creationId="{9C7BB87E-03C0-4022-FDF4-75DE9205C125}"/>
          </ac:spMkLst>
        </pc:spChg>
        <pc:spChg chg="add del mod">
          <ac:chgData name="林書婷" userId="8788e655-d77f-483d-b45f-10756f9df323" providerId="ADAL" clId="{4CABE1EF-DAB1-4E42-9F9B-653A39ECE74B}" dt="2024-10-03T18:06:17.739" v="52304" actId="478"/>
          <ac:spMkLst>
            <pc:docMk/>
            <pc:sldMk cId="371725222" sldId="303"/>
            <ac:spMk id="10" creationId="{9FD241E3-DCD1-1641-894F-AF702C32F4D1}"/>
          </ac:spMkLst>
        </pc:spChg>
        <pc:picChg chg="add mod">
          <ac:chgData name="林書婷" userId="8788e655-d77f-483d-b45f-10756f9df323" providerId="ADAL" clId="{4CABE1EF-DAB1-4E42-9F9B-653A39ECE74B}" dt="2024-09-21T15:09:09.721" v="24936" actId="167"/>
          <ac:picMkLst>
            <pc:docMk/>
            <pc:sldMk cId="371725222" sldId="303"/>
            <ac:picMk id="7" creationId="{61C7E497-D1A5-7D5D-1AD6-8AD9DE9824BC}"/>
          </ac:picMkLst>
        </pc:picChg>
        <pc:picChg chg="del mod">
          <ac:chgData name="林書婷" userId="8788e655-d77f-483d-b45f-10756f9df323" providerId="ADAL" clId="{4CABE1EF-DAB1-4E42-9F9B-653A39ECE74B}" dt="2024-09-21T15:09:06.115" v="24934" actId="478"/>
          <ac:picMkLst>
            <pc:docMk/>
            <pc:sldMk cId="371725222" sldId="303"/>
            <ac:picMk id="14" creationId="{FB4CF1C0-B020-65FB-8C97-D4647DB96BF2}"/>
          </ac:picMkLst>
        </pc:picChg>
      </pc:sldChg>
      <pc:sldChg chg="addSp delSp modSp add mod ord modNotesTx">
        <pc:chgData name="林書婷" userId="8788e655-d77f-483d-b45f-10756f9df323" providerId="ADAL" clId="{4CABE1EF-DAB1-4E42-9F9B-653A39ECE74B}" dt="2024-10-03T18:06:21.228" v="52307"/>
        <pc:sldMkLst>
          <pc:docMk/>
          <pc:sldMk cId="2211779128" sldId="304"/>
        </pc:sldMkLst>
        <pc:spChg chg="add mod">
          <ac:chgData name="林書婷" userId="8788e655-d77f-483d-b45f-10756f9df323" providerId="ADAL" clId="{4CABE1EF-DAB1-4E42-9F9B-653A39ECE74B}" dt="2024-10-03T18:05:49.216" v="52298"/>
          <ac:spMkLst>
            <pc:docMk/>
            <pc:sldMk cId="2211779128" sldId="304"/>
            <ac:spMk id="2" creationId="{069EB975-05BF-A30D-8B16-1EB4DB07BAD6}"/>
          </ac:spMkLst>
        </pc:spChg>
        <pc:spChg chg="add del">
          <ac:chgData name="林書婷" userId="8788e655-d77f-483d-b45f-10756f9df323" providerId="ADAL" clId="{4CABE1EF-DAB1-4E42-9F9B-653A39ECE74B}" dt="2024-09-23T07:30:13.192" v="33569" actId="478"/>
          <ac:spMkLst>
            <pc:docMk/>
            <pc:sldMk cId="2211779128" sldId="304"/>
            <ac:spMk id="2" creationId="{24E9C532-209B-E043-5052-E64F6BFFA71A}"/>
          </ac:spMkLst>
        </pc:spChg>
        <pc:spChg chg="mod">
          <ac:chgData name="林書婷" userId="8788e655-d77f-483d-b45f-10756f9df323" providerId="ADAL" clId="{4CABE1EF-DAB1-4E42-9F9B-653A39ECE74B}" dt="2024-09-21T08:20:13.469" v="23222" actId="14100"/>
          <ac:spMkLst>
            <pc:docMk/>
            <pc:sldMk cId="2211779128" sldId="304"/>
            <ac:spMk id="3" creationId="{E59CEDE5-8B2A-0298-D6CD-0FC64E64962E}"/>
          </ac:spMkLst>
        </pc:spChg>
        <pc:spChg chg="add mod">
          <ac:chgData name="林書婷" userId="8788e655-d77f-483d-b45f-10756f9df323" providerId="ADAL" clId="{4CABE1EF-DAB1-4E42-9F9B-653A39ECE74B}" dt="2024-10-03T18:06:21.228" v="52307"/>
          <ac:spMkLst>
            <pc:docMk/>
            <pc:sldMk cId="2211779128" sldId="304"/>
            <ac:spMk id="7" creationId="{F3DDDE50-A573-E95C-9367-832FA3499D1C}"/>
          </ac:spMkLst>
        </pc:spChg>
        <pc:spChg chg="add del mod">
          <ac:chgData name="林書婷" userId="8788e655-d77f-483d-b45f-10756f9df323" providerId="ADAL" clId="{4CABE1EF-DAB1-4E42-9F9B-653A39ECE74B}" dt="2024-09-23T07:30:07.291" v="33568" actId="478"/>
          <ac:spMkLst>
            <pc:docMk/>
            <pc:sldMk cId="2211779128" sldId="304"/>
            <ac:spMk id="8" creationId="{A36E8D98-F7D1-6EEE-97DA-9D4A6C17692B}"/>
          </ac:spMkLst>
        </pc:spChg>
        <pc:spChg chg="add del mod">
          <ac:chgData name="林書婷" userId="8788e655-d77f-483d-b45f-10756f9df323" providerId="ADAL" clId="{4CABE1EF-DAB1-4E42-9F9B-653A39ECE74B}" dt="2024-09-23T07:29:31.800" v="33565" actId="478"/>
          <ac:spMkLst>
            <pc:docMk/>
            <pc:sldMk cId="2211779128" sldId="304"/>
            <ac:spMk id="9" creationId="{2EFCD58B-22CB-DE27-F18E-9DADE5C3339C}"/>
          </ac:spMkLst>
        </pc:spChg>
        <pc:spChg chg="add del mod">
          <ac:chgData name="林書婷" userId="8788e655-d77f-483d-b45f-10756f9df323" providerId="ADAL" clId="{4CABE1EF-DAB1-4E42-9F9B-653A39ECE74B}" dt="2024-09-23T07:30:15.154" v="33570" actId="478"/>
          <ac:spMkLst>
            <pc:docMk/>
            <pc:sldMk cId="2211779128" sldId="304"/>
            <ac:spMk id="11" creationId="{B8D39D5F-B981-40A2-939A-8BF5F03595A0}"/>
          </ac:spMkLst>
        </pc:spChg>
        <pc:spChg chg="add del mod">
          <ac:chgData name="林書婷" userId="8788e655-d77f-483d-b45f-10756f9df323" providerId="ADAL" clId="{4CABE1EF-DAB1-4E42-9F9B-653A39ECE74B}" dt="2024-10-03T18:06:20.931" v="52306" actId="478"/>
          <ac:spMkLst>
            <pc:docMk/>
            <pc:sldMk cId="2211779128" sldId="304"/>
            <ac:spMk id="12" creationId="{9063F5DD-2CEF-957B-EB70-8B736FA05C12}"/>
          </ac:spMkLst>
        </pc:spChg>
        <pc:picChg chg="add mod">
          <ac:chgData name="林書婷" userId="8788e655-d77f-483d-b45f-10756f9df323" providerId="ADAL" clId="{4CABE1EF-DAB1-4E42-9F9B-653A39ECE74B}" dt="2024-09-21T15:08:52.132" v="24930" actId="167"/>
          <ac:picMkLst>
            <pc:docMk/>
            <pc:sldMk cId="2211779128" sldId="304"/>
            <ac:picMk id="6" creationId="{1A779B61-E973-F59A-EBDC-A24A4366A9B1}"/>
          </ac:picMkLst>
        </pc:picChg>
        <pc:picChg chg="del">
          <ac:chgData name="林書婷" userId="8788e655-d77f-483d-b45f-10756f9df323" providerId="ADAL" clId="{4CABE1EF-DAB1-4E42-9F9B-653A39ECE74B}" dt="2024-09-21T15:08:47.667" v="24928" actId="478"/>
          <ac:picMkLst>
            <pc:docMk/>
            <pc:sldMk cId="2211779128" sldId="304"/>
            <ac:picMk id="14" creationId="{6B2F2213-79FA-F8F5-EE8D-D8EAA3F8EB7D}"/>
          </ac:picMkLst>
        </pc:picChg>
      </pc:sldChg>
      <pc:sldChg chg="addSp delSp modSp add del mod">
        <pc:chgData name="林書婷" userId="8788e655-d77f-483d-b45f-10756f9df323" providerId="ADAL" clId="{4CABE1EF-DAB1-4E42-9F9B-653A39ECE74B}" dt="2024-09-20T18:37:27.287" v="20631" actId="2696"/>
        <pc:sldMkLst>
          <pc:docMk/>
          <pc:sldMk cId="1393436350" sldId="305"/>
        </pc:sldMkLst>
        <pc:spChg chg="add del">
          <ac:chgData name="林書婷" userId="8788e655-d77f-483d-b45f-10756f9df323" providerId="ADAL" clId="{4CABE1EF-DAB1-4E42-9F9B-653A39ECE74B}" dt="2024-09-20T18:34:45.351" v="20608" actId="478"/>
          <ac:spMkLst>
            <pc:docMk/>
            <pc:sldMk cId="1393436350" sldId="305"/>
            <ac:spMk id="2" creationId="{CC2AAD24-A803-BCD9-CFE3-8ECEC211D903}"/>
          </ac:spMkLst>
        </pc:spChg>
        <pc:spChg chg="add del">
          <ac:chgData name="林書婷" userId="8788e655-d77f-483d-b45f-10756f9df323" providerId="ADAL" clId="{4CABE1EF-DAB1-4E42-9F9B-653A39ECE74B}" dt="2024-09-20T18:34:34.397" v="20605" actId="478"/>
          <ac:spMkLst>
            <pc:docMk/>
            <pc:sldMk cId="1393436350" sldId="305"/>
            <ac:spMk id="4" creationId="{653A1AFC-E58D-24C0-60FC-19F8F901661B}"/>
          </ac:spMkLst>
        </pc:spChg>
        <pc:spChg chg="add del">
          <ac:chgData name="林書婷" userId="8788e655-d77f-483d-b45f-10756f9df323" providerId="ADAL" clId="{4CABE1EF-DAB1-4E42-9F9B-653A39ECE74B}" dt="2024-09-20T18:34:34.397" v="20605" actId="478"/>
          <ac:spMkLst>
            <pc:docMk/>
            <pc:sldMk cId="1393436350" sldId="305"/>
            <ac:spMk id="5" creationId="{12E7D1B0-DD22-9E68-AC44-59157B87C921}"/>
          </ac:spMkLst>
        </pc:spChg>
        <pc:spChg chg="add del mod">
          <ac:chgData name="林書婷" userId="8788e655-d77f-483d-b45f-10756f9df323" providerId="ADAL" clId="{4CABE1EF-DAB1-4E42-9F9B-653A39ECE74B}" dt="2024-09-20T18:34:34.397" v="20605" actId="478"/>
          <ac:spMkLst>
            <pc:docMk/>
            <pc:sldMk cId="1393436350" sldId="305"/>
            <ac:spMk id="11" creationId="{FAF9BB2D-0345-F9B8-1E3F-9C972E020C9E}"/>
          </ac:spMkLst>
        </pc:spChg>
        <pc:spChg chg="add del mod">
          <ac:chgData name="林書婷" userId="8788e655-d77f-483d-b45f-10756f9df323" providerId="ADAL" clId="{4CABE1EF-DAB1-4E42-9F9B-653A39ECE74B}" dt="2024-09-20T18:34:50.030" v="20610" actId="478"/>
          <ac:spMkLst>
            <pc:docMk/>
            <pc:sldMk cId="1393436350" sldId="305"/>
            <ac:spMk id="13" creationId="{D8ACBC83-F74B-3994-2181-ED8D463E7C06}"/>
          </ac:spMkLst>
        </pc:spChg>
        <pc:spChg chg="add mod">
          <ac:chgData name="林書婷" userId="8788e655-d77f-483d-b45f-10756f9df323" providerId="ADAL" clId="{4CABE1EF-DAB1-4E42-9F9B-653A39ECE74B}" dt="2024-09-20T18:34:45.716" v="20609"/>
          <ac:spMkLst>
            <pc:docMk/>
            <pc:sldMk cId="1393436350" sldId="305"/>
            <ac:spMk id="14" creationId="{132E0F00-6E16-9609-564A-1ABAD63D54D8}"/>
          </ac:spMkLst>
        </pc:spChg>
        <pc:grpChg chg="add del mod">
          <ac:chgData name="林書婷" userId="8788e655-d77f-483d-b45f-10756f9df323" providerId="ADAL" clId="{4CABE1EF-DAB1-4E42-9F9B-653A39ECE74B}" dt="2024-09-20T18:34:45.351" v="20608" actId="478"/>
          <ac:grpSpMkLst>
            <pc:docMk/>
            <pc:sldMk cId="1393436350" sldId="305"/>
            <ac:grpSpMk id="3" creationId="{27300B5F-C5F5-67B9-E5C2-D6B027ED09C0}"/>
          </ac:grpSpMkLst>
        </pc:grpChg>
        <pc:grpChg chg="add mod">
          <ac:chgData name="林書婷" userId="8788e655-d77f-483d-b45f-10756f9df323" providerId="ADAL" clId="{4CABE1EF-DAB1-4E42-9F9B-653A39ECE74B}" dt="2024-09-20T18:34:45.716" v="20609"/>
          <ac:grpSpMkLst>
            <pc:docMk/>
            <pc:sldMk cId="1393436350" sldId="305"/>
            <ac:grpSpMk id="16" creationId="{7D2E965A-4CF8-AC74-7079-ADEF8B43F8AB}"/>
          </ac:grpSpMkLst>
        </pc:grpChg>
        <pc:picChg chg="mod">
          <ac:chgData name="林書婷" userId="8788e655-d77f-483d-b45f-10756f9df323" providerId="ADAL" clId="{4CABE1EF-DAB1-4E42-9F9B-653A39ECE74B}" dt="2024-09-20T18:33:03.901" v="20594"/>
          <ac:picMkLst>
            <pc:docMk/>
            <pc:sldMk cId="1393436350" sldId="305"/>
            <ac:picMk id="6" creationId="{EC757BDB-4A52-BD56-781C-1B54ED562F92}"/>
          </ac:picMkLst>
        </pc:picChg>
        <pc:picChg chg="mod">
          <ac:chgData name="林書婷" userId="8788e655-d77f-483d-b45f-10756f9df323" providerId="ADAL" clId="{4CABE1EF-DAB1-4E42-9F9B-653A39ECE74B}" dt="2024-09-20T18:33:03.901" v="20594"/>
          <ac:picMkLst>
            <pc:docMk/>
            <pc:sldMk cId="1393436350" sldId="305"/>
            <ac:picMk id="7" creationId="{69536E38-1194-05AF-F39E-8BE84BD6441E}"/>
          </ac:picMkLst>
        </pc:picChg>
        <pc:picChg chg="mod">
          <ac:chgData name="林書婷" userId="8788e655-d77f-483d-b45f-10756f9df323" providerId="ADAL" clId="{4CABE1EF-DAB1-4E42-9F9B-653A39ECE74B}" dt="2024-09-20T18:33:03.901" v="20594"/>
          <ac:picMkLst>
            <pc:docMk/>
            <pc:sldMk cId="1393436350" sldId="305"/>
            <ac:picMk id="8" creationId="{3CDB4F03-D7F7-BC35-E231-EFCF0A16AAD6}"/>
          </ac:picMkLst>
        </pc:picChg>
        <pc:picChg chg="mod">
          <ac:chgData name="林書婷" userId="8788e655-d77f-483d-b45f-10756f9df323" providerId="ADAL" clId="{4CABE1EF-DAB1-4E42-9F9B-653A39ECE74B}" dt="2024-09-20T18:33:03.901" v="20594"/>
          <ac:picMkLst>
            <pc:docMk/>
            <pc:sldMk cId="1393436350" sldId="305"/>
            <ac:picMk id="9" creationId="{1B78070C-D50B-17F1-92C2-8CE6C47F0EC6}"/>
          </ac:picMkLst>
        </pc:picChg>
        <pc:picChg chg="add del mod">
          <ac:chgData name="林書婷" userId="8788e655-d77f-483d-b45f-10756f9df323" providerId="ADAL" clId="{4CABE1EF-DAB1-4E42-9F9B-653A39ECE74B}" dt="2024-09-20T18:35:14.561" v="20615" actId="478"/>
          <ac:picMkLst>
            <pc:docMk/>
            <pc:sldMk cId="1393436350" sldId="305"/>
            <ac:picMk id="15" creationId="{926A15A4-42CF-8D67-A1B7-D252AF7846A0}"/>
          </ac:picMkLst>
        </pc:picChg>
        <pc:picChg chg="mod">
          <ac:chgData name="林書婷" userId="8788e655-d77f-483d-b45f-10756f9df323" providerId="ADAL" clId="{4CABE1EF-DAB1-4E42-9F9B-653A39ECE74B}" dt="2024-09-20T18:34:45.716" v="20609"/>
          <ac:picMkLst>
            <pc:docMk/>
            <pc:sldMk cId="1393436350" sldId="305"/>
            <ac:picMk id="17" creationId="{2863BAED-6511-1F30-6D02-C10E694BE1CD}"/>
          </ac:picMkLst>
        </pc:picChg>
        <pc:picChg chg="mod">
          <ac:chgData name="林書婷" userId="8788e655-d77f-483d-b45f-10756f9df323" providerId="ADAL" clId="{4CABE1EF-DAB1-4E42-9F9B-653A39ECE74B}" dt="2024-09-20T18:34:45.716" v="20609"/>
          <ac:picMkLst>
            <pc:docMk/>
            <pc:sldMk cId="1393436350" sldId="305"/>
            <ac:picMk id="18" creationId="{18B1AB51-FE7D-F480-CA24-B2D02FA33769}"/>
          </ac:picMkLst>
        </pc:picChg>
        <pc:picChg chg="mod">
          <ac:chgData name="林書婷" userId="8788e655-d77f-483d-b45f-10756f9df323" providerId="ADAL" clId="{4CABE1EF-DAB1-4E42-9F9B-653A39ECE74B}" dt="2024-09-20T18:34:45.716" v="20609"/>
          <ac:picMkLst>
            <pc:docMk/>
            <pc:sldMk cId="1393436350" sldId="305"/>
            <ac:picMk id="19" creationId="{B13017B1-9C0D-2E4C-744A-0D8C917DD736}"/>
          </ac:picMkLst>
        </pc:picChg>
        <pc:picChg chg="mod">
          <ac:chgData name="林書婷" userId="8788e655-d77f-483d-b45f-10756f9df323" providerId="ADAL" clId="{4CABE1EF-DAB1-4E42-9F9B-653A39ECE74B}" dt="2024-09-20T18:34:45.716" v="20609"/>
          <ac:picMkLst>
            <pc:docMk/>
            <pc:sldMk cId="1393436350" sldId="305"/>
            <ac:picMk id="20" creationId="{09175122-C587-650D-484B-9BAACEA029D5}"/>
          </ac:picMkLst>
        </pc:picChg>
        <pc:picChg chg="del">
          <ac:chgData name="林書婷" userId="8788e655-d77f-483d-b45f-10756f9df323" providerId="ADAL" clId="{4CABE1EF-DAB1-4E42-9F9B-653A39ECE74B}" dt="2024-09-20T18:05:18.715" v="20313" actId="478"/>
          <ac:picMkLst>
            <pc:docMk/>
            <pc:sldMk cId="1393436350" sldId="305"/>
            <ac:picMk id="23" creationId="{BA336156-C058-8DA9-6995-E370D68CA6A8}"/>
          </ac:picMkLst>
        </pc:picChg>
        <pc:picChg chg="add del mod">
          <ac:chgData name="林書婷" userId="8788e655-d77f-483d-b45f-10756f9df323" providerId="ADAL" clId="{4CABE1EF-DAB1-4E42-9F9B-653A39ECE74B}" dt="2024-09-20T18:35:28.331" v="20619" actId="1076"/>
          <ac:picMkLst>
            <pc:docMk/>
            <pc:sldMk cId="1393436350" sldId="305"/>
            <ac:picMk id="25" creationId="{78B523CE-220C-47FF-5750-1C07B4A7D23D}"/>
          </ac:picMkLst>
        </pc:picChg>
        <pc:picChg chg="del">
          <ac:chgData name="林書婷" userId="8788e655-d77f-483d-b45f-10756f9df323" providerId="ADAL" clId="{4CABE1EF-DAB1-4E42-9F9B-653A39ECE74B}" dt="2024-09-20T18:05:19.326" v="20314" actId="478"/>
          <ac:picMkLst>
            <pc:docMk/>
            <pc:sldMk cId="1393436350" sldId="305"/>
            <ac:picMk id="27" creationId="{7CC8D633-67F7-DCF4-B638-B2FC9CD9DB04}"/>
          </ac:picMkLst>
        </pc:picChg>
      </pc:sldChg>
      <pc:sldChg chg="addSp delSp modSp add mod ord modNotesTx">
        <pc:chgData name="林書婷" userId="8788e655-d77f-483d-b45f-10756f9df323" providerId="ADAL" clId="{4CABE1EF-DAB1-4E42-9F9B-653A39ECE74B}" dt="2024-10-08T11:54:19.834" v="60779" actId="400"/>
        <pc:sldMkLst>
          <pc:docMk/>
          <pc:sldMk cId="3564864096" sldId="306"/>
        </pc:sldMkLst>
        <pc:spChg chg="add mod">
          <ac:chgData name="林書婷" userId="8788e655-d77f-483d-b45f-10756f9df323" providerId="ADAL" clId="{4CABE1EF-DAB1-4E42-9F9B-653A39ECE74B}" dt="2024-10-03T18:05:51.525" v="52300"/>
          <ac:spMkLst>
            <pc:docMk/>
            <pc:sldMk cId="3564864096" sldId="306"/>
            <ac:spMk id="2" creationId="{0AC03B95-CF73-0C0B-6A7D-CD1A0C5212A3}"/>
          </ac:spMkLst>
        </pc:spChg>
        <pc:spChg chg="del">
          <ac:chgData name="林書婷" userId="8788e655-d77f-483d-b45f-10756f9df323" providerId="ADAL" clId="{4CABE1EF-DAB1-4E42-9F9B-653A39ECE74B}" dt="2024-09-23T07:28:37.988" v="33558" actId="478"/>
          <ac:spMkLst>
            <pc:docMk/>
            <pc:sldMk cId="3564864096" sldId="306"/>
            <ac:spMk id="2" creationId="{837119AD-08AB-C9B9-7440-A083684E3B96}"/>
          </ac:spMkLst>
        </pc:spChg>
        <pc:spChg chg="add mod">
          <ac:chgData name="林書婷" userId="8788e655-d77f-483d-b45f-10756f9df323" providerId="ADAL" clId="{4CABE1EF-DAB1-4E42-9F9B-653A39ECE74B}" dt="2024-10-03T18:06:25.484" v="52309"/>
          <ac:spMkLst>
            <pc:docMk/>
            <pc:sldMk cId="3564864096" sldId="306"/>
            <ac:spMk id="3" creationId="{9E401CD0-21FF-D3A6-928A-8E4E7B590CD7}"/>
          </ac:spMkLst>
        </pc:spChg>
        <pc:spChg chg="add mod">
          <ac:chgData name="林書婷" userId="8788e655-d77f-483d-b45f-10756f9df323" providerId="ADAL" clId="{4CABE1EF-DAB1-4E42-9F9B-653A39ECE74B}" dt="2024-09-21T08:56:32.878" v="24695" actId="1038"/>
          <ac:spMkLst>
            <pc:docMk/>
            <pc:sldMk cId="3564864096" sldId="306"/>
            <ac:spMk id="6" creationId="{13C6E02C-38A2-5658-8DDF-065EA92425E0}"/>
          </ac:spMkLst>
        </pc:spChg>
        <pc:spChg chg="add del mod">
          <ac:chgData name="林書婷" userId="8788e655-d77f-483d-b45f-10756f9df323" providerId="ADAL" clId="{4CABE1EF-DAB1-4E42-9F9B-653A39ECE74B}" dt="2024-09-23T07:28:41.179" v="33560" actId="478"/>
          <ac:spMkLst>
            <pc:docMk/>
            <pc:sldMk cId="3564864096" sldId="306"/>
            <ac:spMk id="10" creationId="{6ED2742E-C035-B8EB-8C04-F3B2FD4EA3F5}"/>
          </ac:spMkLst>
        </pc:spChg>
        <pc:spChg chg="add del mod">
          <ac:chgData name="林書婷" userId="8788e655-d77f-483d-b45f-10756f9df323" providerId="ADAL" clId="{4CABE1EF-DAB1-4E42-9F9B-653A39ECE74B}" dt="2024-10-03T18:06:25.141" v="52308" actId="478"/>
          <ac:spMkLst>
            <pc:docMk/>
            <pc:sldMk cId="3564864096" sldId="306"/>
            <ac:spMk id="11" creationId="{5F85BFA2-9669-1DB1-86D5-7A0F920913EF}"/>
          </ac:spMkLst>
        </pc:spChg>
        <pc:picChg chg="add del mod">
          <ac:chgData name="林書婷" userId="8788e655-d77f-483d-b45f-10756f9df323" providerId="ADAL" clId="{4CABE1EF-DAB1-4E42-9F9B-653A39ECE74B}" dt="2024-09-21T15:08:15.309" v="24913" actId="478"/>
          <ac:picMkLst>
            <pc:docMk/>
            <pc:sldMk cId="3564864096" sldId="306"/>
            <ac:picMk id="3" creationId="{8969DA5B-ACC4-7CEA-FD62-6D9008BB0ED9}"/>
          </ac:picMkLst>
        </pc:picChg>
        <pc:picChg chg="add mod">
          <ac:chgData name="林書婷" userId="8788e655-d77f-483d-b45f-10756f9df323" providerId="ADAL" clId="{4CABE1EF-DAB1-4E42-9F9B-653A39ECE74B}" dt="2024-09-21T15:08:19.895" v="24915" actId="167"/>
          <ac:picMkLst>
            <pc:docMk/>
            <pc:sldMk cId="3564864096" sldId="306"/>
            <ac:picMk id="8" creationId="{30720E96-6509-0F23-5AEE-D4893D72F85E}"/>
          </ac:picMkLst>
        </pc:picChg>
        <pc:picChg chg="del">
          <ac:chgData name="林書婷" userId="8788e655-d77f-483d-b45f-10756f9df323" providerId="ADAL" clId="{4CABE1EF-DAB1-4E42-9F9B-653A39ECE74B}" dt="2024-09-20T18:05:04.203" v="20307" actId="478"/>
          <ac:picMkLst>
            <pc:docMk/>
            <pc:sldMk cId="3564864096" sldId="306"/>
            <ac:picMk id="23" creationId="{5FFBD40A-2E11-A7D4-FA0E-8C9694CD1D20}"/>
          </ac:picMkLst>
        </pc:picChg>
        <pc:picChg chg="del">
          <ac:chgData name="林書婷" userId="8788e655-d77f-483d-b45f-10756f9df323" providerId="ADAL" clId="{4CABE1EF-DAB1-4E42-9F9B-653A39ECE74B}" dt="2024-09-20T18:05:03.609" v="20306" actId="478"/>
          <ac:picMkLst>
            <pc:docMk/>
            <pc:sldMk cId="3564864096" sldId="306"/>
            <ac:picMk id="25" creationId="{AAE60474-5FF0-54D9-46FF-EEAA63DC32BA}"/>
          </ac:picMkLst>
        </pc:picChg>
        <pc:picChg chg="add del mod">
          <ac:chgData name="林書婷" userId="8788e655-d77f-483d-b45f-10756f9df323" providerId="ADAL" clId="{4CABE1EF-DAB1-4E42-9F9B-653A39ECE74B}" dt="2024-09-20T18:35:52.985" v="20622" actId="21"/>
          <ac:picMkLst>
            <pc:docMk/>
            <pc:sldMk cId="3564864096" sldId="306"/>
            <ac:picMk id="27" creationId="{E61A8E23-3D43-E7B4-57A9-BE784E174E6A}"/>
          </ac:picMkLst>
        </pc:picChg>
      </pc:sldChg>
      <pc:sldChg chg="addSp delSp modSp add del mod modShow modNotesTx">
        <pc:chgData name="林書婷" userId="8788e655-d77f-483d-b45f-10756f9df323" providerId="ADAL" clId="{4CABE1EF-DAB1-4E42-9F9B-653A39ECE74B}" dt="2024-10-02T17:31:29.698" v="48198" actId="2696"/>
        <pc:sldMkLst>
          <pc:docMk/>
          <pc:sldMk cId="1708505834" sldId="307"/>
        </pc:sldMkLst>
        <pc:spChg chg="add mod">
          <ac:chgData name="林書婷" userId="8788e655-d77f-483d-b45f-10756f9df323" providerId="ADAL" clId="{4CABE1EF-DAB1-4E42-9F9B-653A39ECE74B}" dt="2024-09-21T08:46:30.381" v="24148" actId="207"/>
          <ac:spMkLst>
            <pc:docMk/>
            <pc:sldMk cId="1708505834" sldId="307"/>
            <ac:spMk id="13" creationId="{EAB0B491-C10A-E1BC-A393-F5BBE1FCADF9}"/>
          </ac:spMkLst>
        </pc:spChg>
        <pc:spChg chg="mod">
          <ac:chgData name="林書婷" userId="8788e655-d77f-483d-b45f-10756f9df323" providerId="ADAL" clId="{4CABE1EF-DAB1-4E42-9F9B-653A39ECE74B}" dt="2024-09-21T08:43:09.457" v="24093" actId="1076"/>
          <ac:spMkLst>
            <pc:docMk/>
            <pc:sldMk cId="1708505834" sldId="307"/>
            <ac:spMk id="14" creationId="{1A412ACA-74B2-34C1-C639-28628F55C1A9}"/>
          </ac:spMkLst>
        </pc:spChg>
        <pc:spChg chg="add mod">
          <ac:chgData name="林書婷" userId="8788e655-d77f-483d-b45f-10756f9df323" providerId="ADAL" clId="{4CABE1EF-DAB1-4E42-9F9B-653A39ECE74B}" dt="2024-09-21T08:46:46.531" v="24151" actId="207"/>
          <ac:spMkLst>
            <pc:docMk/>
            <pc:sldMk cId="1708505834" sldId="307"/>
            <ac:spMk id="15" creationId="{8FF0A8F6-74EA-0DB9-5FE8-9AABF83B4AF7}"/>
          </ac:spMkLst>
        </pc:spChg>
        <pc:spChg chg="add del mod">
          <ac:chgData name="林書婷" userId="8788e655-d77f-483d-b45f-10756f9df323" providerId="ADAL" clId="{4CABE1EF-DAB1-4E42-9F9B-653A39ECE74B}" dt="2024-09-21T08:47:00.629" v="24154" actId="207"/>
          <ac:spMkLst>
            <pc:docMk/>
            <pc:sldMk cId="1708505834" sldId="307"/>
            <ac:spMk id="21" creationId="{2A11DAE6-BF89-2A00-3BEC-81A3DA53F0FF}"/>
          </ac:spMkLst>
        </pc:spChg>
        <pc:grpChg chg="del mod">
          <ac:chgData name="林書婷" userId="8788e655-d77f-483d-b45f-10756f9df323" providerId="ADAL" clId="{4CABE1EF-DAB1-4E42-9F9B-653A39ECE74B}" dt="2024-09-22T10:02:18.693" v="29535" actId="478"/>
          <ac:grpSpMkLst>
            <pc:docMk/>
            <pc:sldMk cId="1708505834" sldId="307"/>
            <ac:grpSpMk id="16" creationId="{443F7266-4774-9CB7-0D27-139209A0CDF9}"/>
          </ac:grpSpMkLst>
        </pc:grpChg>
        <pc:grpChg chg="add mod">
          <ac:chgData name="林書婷" userId="8788e655-d77f-483d-b45f-10756f9df323" providerId="ADAL" clId="{4CABE1EF-DAB1-4E42-9F9B-653A39ECE74B}" dt="2024-09-22T10:03:13.654" v="29545" actId="1076"/>
          <ac:grpSpMkLst>
            <pc:docMk/>
            <pc:sldMk cId="1708505834" sldId="307"/>
            <ac:grpSpMk id="29" creationId="{96B91B38-7052-4AF5-DF97-B49357606059}"/>
          </ac:grpSpMkLst>
        </pc:grpChg>
        <pc:picChg chg="del">
          <ac:chgData name="林書婷" userId="8788e655-d77f-483d-b45f-10756f9df323" providerId="ADAL" clId="{4CABE1EF-DAB1-4E42-9F9B-653A39ECE74B}" dt="2024-09-21T08:41:43.405" v="24013" actId="478"/>
          <ac:picMkLst>
            <pc:docMk/>
            <pc:sldMk cId="1708505834" sldId="307"/>
            <ac:picMk id="20" creationId="{D09E976C-5484-74DF-29E7-08931E380A17}"/>
          </ac:picMkLst>
        </pc:picChg>
        <pc:picChg chg="add mod">
          <ac:chgData name="林書婷" userId="8788e655-d77f-483d-b45f-10756f9df323" providerId="ADAL" clId="{4CABE1EF-DAB1-4E42-9F9B-653A39ECE74B}" dt="2024-09-22T10:02:27.642" v="29538" actId="1076"/>
          <ac:picMkLst>
            <pc:docMk/>
            <pc:sldMk cId="1708505834" sldId="307"/>
            <ac:picMk id="23" creationId="{388684F0-F1E5-8884-33CD-5E93F50DF401}"/>
          </ac:picMkLst>
        </pc:picChg>
        <pc:picChg chg="mod">
          <ac:chgData name="林書婷" userId="8788e655-d77f-483d-b45f-10756f9df323" providerId="ADAL" clId="{4CABE1EF-DAB1-4E42-9F9B-653A39ECE74B}" dt="2024-09-22T10:03:17.964" v="29546" actId="1076"/>
          <ac:picMkLst>
            <pc:docMk/>
            <pc:sldMk cId="1708505834" sldId="307"/>
            <ac:picMk id="25" creationId="{D8429439-2740-70A2-6D25-F900129D5CCA}"/>
          </ac:picMkLst>
        </pc:picChg>
        <pc:picChg chg="add mod">
          <ac:chgData name="林書婷" userId="8788e655-d77f-483d-b45f-10756f9df323" providerId="ADAL" clId="{4CABE1EF-DAB1-4E42-9F9B-653A39ECE74B}" dt="2024-09-22T10:02:25.133" v="29537" actId="1076"/>
          <ac:picMkLst>
            <pc:docMk/>
            <pc:sldMk cId="1708505834" sldId="307"/>
            <ac:picMk id="26" creationId="{EBD875D6-5BE6-B3B5-4552-7397855132E6}"/>
          </ac:picMkLst>
        </pc:picChg>
        <pc:picChg chg="add mod">
          <ac:chgData name="林書婷" userId="8788e655-d77f-483d-b45f-10756f9df323" providerId="ADAL" clId="{4CABE1EF-DAB1-4E42-9F9B-653A39ECE74B}" dt="2024-09-22T10:02:44.147" v="29540" actId="1076"/>
          <ac:picMkLst>
            <pc:docMk/>
            <pc:sldMk cId="1708505834" sldId="307"/>
            <ac:picMk id="28" creationId="{0D9CD4B9-5909-B4AE-1739-99B5A6B7DBFD}"/>
          </ac:picMkLst>
        </pc:picChg>
        <pc:cxnChg chg="add mod">
          <ac:chgData name="林書婷" userId="8788e655-d77f-483d-b45f-10756f9df323" providerId="ADAL" clId="{4CABE1EF-DAB1-4E42-9F9B-653A39ECE74B}" dt="2024-09-22T10:02:53.360" v="29541" actId="1076"/>
          <ac:cxnSpMkLst>
            <pc:docMk/>
            <pc:sldMk cId="1708505834" sldId="307"/>
            <ac:cxnSpMk id="3" creationId="{BE05A5BC-4FAE-263B-348A-DF80FDC2CE60}"/>
          </ac:cxnSpMkLst>
        </pc:cxnChg>
        <pc:cxnChg chg="add mod">
          <ac:chgData name="林書婷" userId="8788e655-d77f-483d-b45f-10756f9df323" providerId="ADAL" clId="{4CABE1EF-DAB1-4E42-9F9B-653A39ECE74B}" dt="2024-09-22T10:03:02.677" v="29543" actId="1076"/>
          <ac:cxnSpMkLst>
            <pc:docMk/>
            <pc:sldMk cId="1708505834" sldId="307"/>
            <ac:cxnSpMk id="6" creationId="{7DE9403F-3308-C4A9-2BD2-778D345CEA1F}"/>
          </ac:cxnSpMkLst>
        </pc:cxnChg>
        <pc:cxnChg chg="add mod">
          <ac:chgData name="林書婷" userId="8788e655-d77f-483d-b45f-10756f9df323" providerId="ADAL" clId="{4CABE1EF-DAB1-4E42-9F9B-653A39ECE74B}" dt="2024-09-22T10:02:58.875" v="29542" actId="1076"/>
          <ac:cxnSpMkLst>
            <pc:docMk/>
            <pc:sldMk cId="1708505834" sldId="307"/>
            <ac:cxnSpMk id="8" creationId="{029B361B-D0B5-2FF9-2D70-39B5C153EA8B}"/>
          </ac:cxnSpMkLst>
        </pc:cxnChg>
      </pc:sldChg>
      <pc:sldChg chg="addSp delSp modSp add del mod modShow modNotesTx">
        <pc:chgData name="林書婷" userId="8788e655-d77f-483d-b45f-10756f9df323" providerId="ADAL" clId="{4CABE1EF-DAB1-4E42-9F9B-653A39ECE74B}" dt="2024-10-02T17:31:29.703" v="48199" actId="2696"/>
        <pc:sldMkLst>
          <pc:docMk/>
          <pc:sldMk cId="2673563443" sldId="308"/>
        </pc:sldMkLst>
        <pc:spChg chg="add mod">
          <ac:chgData name="林書婷" userId="8788e655-d77f-483d-b45f-10756f9df323" providerId="ADAL" clId="{4CABE1EF-DAB1-4E42-9F9B-653A39ECE74B}" dt="2024-09-21T08:52:58.388" v="24644" actId="20577"/>
          <ac:spMkLst>
            <pc:docMk/>
            <pc:sldMk cId="2673563443" sldId="308"/>
            <ac:spMk id="12" creationId="{DF70B562-DECF-3313-6163-76AF46D7C0A1}"/>
          </ac:spMkLst>
        </pc:spChg>
        <pc:spChg chg="add mod">
          <ac:chgData name="林書婷" userId="8788e655-d77f-483d-b45f-10756f9df323" providerId="ADAL" clId="{4CABE1EF-DAB1-4E42-9F9B-653A39ECE74B}" dt="2024-09-21T08:53:00.945" v="24646" actId="20577"/>
          <ac:spMkLst>
            <pc:docMk/>
            <pc:sldMk cId="2673563443" sldId="308"/>
            <ac:spMk id="13" creationId="{93A4E730-9342-204D-5638-3744A512B2ED}"/>
          </ac:spMkLst>
        </pc:spChg>
        <pc:spChg chg="mod">
          <ac:chgData name="林書婷" userId="8788e655-d77f-483d-b45f-10756f9df323" providerId="ADAL" clId="{4CABE1EF-DAB1-4E42-9F9B-653A39ECE74B}" dt="2024-09-21T08:52:35.951" v="24637" actId="1076"/>
          <ac:spMkLst>
            <pc:docMk/>
            <pc:sldMk cId="2673563443" sldId="308"/>
            <ac:spMk id="14" creationId="{55101EB8-17D3-180C-32F9-A1C1E5A7FAEF}"/>
          </ac:spMkLst>
        </pc:spChg>
        <pc:spChg chg="add mod">
          <ac:chgData name="林書婷" userId="8788e655-d77f-483d-b45f-10756f9df323" providerId="ADAL" clId="{4CABE1EF-DAB1-4E42-9F9B-653A39ECE74B}" dt="2024-09-21T08:53:05.215" v="24651" actId="20577"/>
          <ac:spMkLst>
            <pc:docMk/>
            <pc:sldMk cId="2673563443" sldId="308"/>
            <ac:spMk id="15" creationId="{44D96957-DF43-9A0C-1D50-3C7599573848}"/>
          </ac:spMkLst>
        </pc:spChg>
        <pc:grpChg chg="add del mod">
          <ac:chgData name="林書婷" userId="8788e655-d77f-483d-b45f-10756f9df323" providerId="ADAL" clId="{4CABE1EF-DAB1-4E42-9F9B-653A39ECE74B}" dt="2024-09-22T10:03:57.103" v="29547" actId="478"/>
          <ac:grpSpMkLst>
            <pc:docMk/>
            <pc:sldMk cId="2673563443" sldId="308"/>
            <ac:grpSpMk id="3" creationId="{44302689-825E-A570-5DB4-55654FC7FC38}"/>
          </ac:grpSpMkLst>
        </pc:grpChg>
        <pc:grpChg chg="del">
          <ac:chgData name="林書婷" userId="8788e655-d77f-483d-b45f-10756f9df323" providerId="ADAL" clId="{4CABE1EF-DAB1-4E42-9F9B-653A39ECE74B}" dt="2024-09-21T08:52:24.170" v="24634" actId="478"/>
          <ac:grpSpMkLst>
            <pc:docMk/>
            <pc:sldMk cId="2673563443" sldId="308"/>
            <ac:grpSpMk id="16" creationId="{C2D0FF41-EF1A-EBEC-830F-A992F4F1D0DA}"/>
          </ac:grpSpMkLst>
        </pc:grpChg>
        <pc:grpChg chg="add mod">
          <ac:chgData name="林書婷" userId="8788e655-d77f-483d-b45f-10756f9df323" providerId="ADAL" clId="{4CABE1EF-DAB1-4E42-9F9B-653A39ECE74B}" dt="2024-09-22T10:03:58.288" v="29548"/>
          <ac:grpSpMkLst>
            <pc:docMk/>
            <pc:sldMk cId="2673563443" sldId="308"/>
            <ac:grpSpMk id="24" creationId="{A979A9C4-C865-B88F-AC82-5BE4F92F305A}"/>
          </ac:grpSpMkLst>
        </pc:grpChg>
        <pc:grpChg chg="add mod">
          <ac:chgData name="林書婷" userId="8788e655-d77f-483d-b45f-10756f9df323" providerId="ADAL" clId="{4CABE1EF-DAB1-4E42-9F9B-653A39ECE74B}" dt="2024-09-22T10:04:11.201" v="29550" actId="1076"/>
          <ac:grpSpMkLst>
            <pc:docMk/>
            <pc:sldMk cId="2673563443" sldId="308"/>
            <ac:grpSpMk id="29" creationId="{BA535453-5DDF-B5DD-838D-397590831698}"/>
          </ac:grpSpMkLst>
        </pc:grpChg>
        <pc:picChg chg="add mod">
          <ac:chgData name="林書婷" userId="8788e655-d77f-483d-b45f-10756f9df323" providerId="ADAL" clId="{4CABE1EF-DAB1-4E42-9F9B-653A39ECE74B}" dt="2024-09-21T08:52:50.699" v="24638" actId="1076"/>
          <ac:picMkLst>
            <pc:docMk/>
            <pc:sldMk cId="2673563443" sldId="308"/>
            <ac:picMk id="2" creationId="{658BE2A4-564A-F800-3C64-697F29B5361A}"/>
          </ac:picMkLst>
        </pc:picChg>
        <pc:picChg chg="mod">
          <ac:chgData name="林書婷" userId="8788e655-d77f-483d-b45f-10756f9df323" providerId="ADAL" clId="{4CABE1EF-DAB1-4E42-9F9B-653A39ECE74B}" dt="2024-09-21T08:52:24.712" v="24635"/>
          <ac:picMkLst>
            <pc:docMk/>
            <pc:sldMk cId="2673563443" sldId="308"/>
            <ac:picMk id="6" creationId="{C2D8CF82-20E5-0142-6313-B1D89DACD024}"/>
          </ac:picMkLst>
        </pc:picChg>
        <pc:picChg chg="mod">
          <ac:chgData name="林書婷" userId="8788e655-d77f-483d-b45f-10756f9df323" providerId="ADAL" clId="{4CABE1EF-DAB1-4E42-9F9B-653A39ECE74B}" dt="2024-09-21T08:52:24.712" v="24635"/>
          <ac:picMkLst>
            <pc:docMk/>
            <pc:sldMk cId="2673563443" sldId="308"/>
            <ac:picMk id="7" creationId="{4EB3F085-1F19-A542-4ECB-045169784DC2}"/>
          </ac:picMkLst>
        </pc:picChg>
        <pc:picChg chg="mod">
          <ac:chgData name="林書婷" userId="8788e655-d77f-483d-b45f-10756f9df323" providerId="ADAL" clId="{4CABE1EF-DAB1-4E42-9F9B-653A39ECE74B}" dt="2024-09-21T08:52:24.712" v="24635"/>
          <ac:picMkLst>
            <pc:docMk/>
            <pc:sldMk cId="2673563443" sldId="308"/>
            <ac:picMk id="8" creationId="{014AB11C-8724-CEB5-AAEE-D580389CD6FC}"/>
          </ac:picMkLst>
        </pc:picChg>
        <pc:picChg chg="del">
          <ac:chgData name="林書婷" userId="8788e655-d77f-483d-b45f-10756f9df323" providerId="ADAL" clId="{4CABE1EF-DAB1-4E42-9F9B-653A39ECE74B}" dt="2024-09-20T18:36:21.958" v="20627" actId="478"/>
          <ac:picMkLst>
            <pc:docMk/>
            <pc:sldMk cId="2673563443" sldId="308"/>
            <ac:picMk id="25" creationId="{CCF41C6F-E922-3FD9-8AC1-3D6094F2F144}"/>
          </ac:picMkLst>
        </pc:picChg>
        <pc:picChg chg="mod">
          <ac:chgData name="林書婷" userId="8788e655-d77f-483d-b45f-10756f9df323" providerId="ADAL" clId="{4CABE1EF-DAB1-4E42-9F9B-653A39ECE74B}" dt="2024-09-22T10:03:58.288" v="29548"/>
          <ac:picMkLst>
            <pc:docMk/>
            <pc:sldMk cId="2673563443" sldId="308"/>
            <ac:picMk id="26" creationId="{8BFEC919-C330-4C72-F0F1-7FC70A25000C}"/>
          </ac:picMkLst>
        </pc:picChg>
        <pc:picChg chg="mod">
          <ac:chgData name="林書婷" userId="8788e655-d77f-483d-b45f-10756f9df323" providerId="ADAL" clId="{4CABE1EF-DAB1-4E42-9F9B-653A39ECE74B}" dt="2024-09-22T10:03:58.288" v="29548"/>
          <ac:picMkLst>
            <pc:docMk/>
            <pc:sldMk cId="2673563443" sldId="308"/>
            <ac:picMk id="27" creationId="{222858CA-80FA-C000-3FE8-5B998840CE89}"/>
          </ac:picMkLst>
        </pc:picChg>
        <pc:picChg chg="mod">
          <ac:chgData name="林書婷" userId="8788e655-d77f-483d-b45f-10756f9df323" providerId="ADAL" clId="{4CABE1EF-DAB1-4E42-9F9B-653A39ECE74B}" dt="2024-09-22T10:03:58.288" v="29548"/>
          <ac:picMkLst>
            <pc:docMk/>
            <pc:sldMk cId="2673563443" sldId="308"/>
            <ac:picMk id="28" creationId="{858CEC31-EE95-7158-2FC5-E8679A5FB3F7}"/>
          </ac:picMkLst>
        </pc:picChg>
        <pc:picChg chg="mod">
          <ac:chgData name="林書婷" userId="8788e655-d77f-483d-b45f-10756f9df323" providerId="ADAL" clId="{4CABE1EF-DAB1-4E42-9F9B-653A39ECE74B}" dt="2024-09-22T10:04:06.329" v="29549"/>
          <ac:picMkLst>
            <pc:docMk/>
            <pc:sldMk cId="2673563443" sldId="308"/>
            <ac:picMk id="30" creationId="{9C50B98C-22A3-602D-AF06-5731E33E3F12}"/>
          </ac:picMkLst>
        </pc:picChg>
        <pc:picChg chg="mod">
          <ac:chgData name="林書婷" userId="8788e655-d77f-483d-b45f-10756f9df323" providerId="ADAL" clId="{4CABE1EF-DAB1-4E42-9F9B-653A39ECE74B}" dt="2024-09-22T10:04:06.329" v="29549"/>
          <ac:picMkLst>
            <pc:docMk/>
            <pc:sldMk cId="2673563443" sldId="308"/>
            <ac:picMk id="31" creationId="{387CF301-65C0-F921-AD9E-6A6CCBFA9001}"/>
          </ac:picMkLst>
        </pc:picChg>
        <pc:picChg chg="mod">
          <ac:chgData name="林書婷" userId="8788e655-d77f-483d-b45f-10756f9df323" providerId="ADAL" clId="{4CABE1EF-DAB1-4E42-9F9B-653A39ECE74B}" dt="2024-09-22T10:04:06.329" v="29549"/>
          <ac:picMkLst>
            <pc:docMk/>
            <pc:sldMk cId="2673563443" sldId="308"/>
            <ac:picMk id="32" creationId="{EF697D29-50F1-B9CC-EDC8-E5EAC717C0C3}"/>
          </ac:picMkLst>
        </pc:picChg>
        <pc:cxnChg chg="add mod">
          <ac:chgData name="林書婷" userId="8788e655-d77f-483d-b45f-10756f9df323" providerId="ADAL" clId="{4CABE1EF-DAB1-4E42-9F9B-653A39ECE74B}" dt="2024-09-22T10:03:57.103" v="29547" actId="478"/>
          <ac:cxnSpMkLst>
            <pc:docMk/>
            <pc:sldMk cId="2673563443" sldId="308"/>
            <ac:cxnSpMk id="9" creationId="{635FA752-7754-0036-6D0C-9AC771F9C2DD}"/>
          </ac:cxnSpMkLst>
        </pc:cxnChg>
        <pc:cxnChg chg="add mod">
          <ac:chgData name="林書婷" userId="8788e655-d77f-483d-b45f-10756f9df323" providerId="ADAL" clId="{4CABE1EF-DAB1-4E42-9F9B-653A39ECE74B}" dt="2024-09-22T10:03:57.103" v="29547" actId="478"/>
          <ac:cxnSpMkLst>
            <pc:docMk/>
            <pc:sldMk cId="2673563443" sldId="308"/>
            <ac:cxnSpMk id="10" creationId="{503BD112-51C7-B1B8-6CAD-C99295D26A40}"/>
          </ac:cxnSpMkLst>
        </pc:cxnChg>
        <pc:cxnChg chg="add mod">
          <ac:chgData name="林書婷" userId="8788e655-d77f-483d-b45f-10756f9df323" providerId="ADAL" clId="{4CABE1EF-DAB1-4E42-9F9B-653A39ECE74B}" dt="2024-09-22T10:03:57.103" v="29547" actId="478"/>
          <ac:cxnSpMkLst>
            <pc:docMk/>
            <pc:sldMk cId="2673563443" sldId="308"/>
            <ac:cxnSpMk id="11" creationId="{5E4BF1E8-9735-B48F-BB8D-586AEAFE6100}"/>
          </ac:cxnSpMkLst>
        </pc:cxnChg>
        <pc:cxnChg chg="add mod">
          <ac:chgData name="林書婷" userId="8788e655-d77f-483d-b45f-10756f9df323" providerId="ADAL" clId="{4CABE1EF-DAB1-4E42-9F9B-653A39ECE74B}" dt="2024-09-22T10:03:58.288" v="29548"/>
          <ac:cxnSpMkLst>
            <pc:docMk/>
            <pc:sldMk cId="2673563443" sldId="308"/>
            <ac:cxnSpMk id="21" creationId="{0BE5A913-1DBC-83D3-A809-BEE5E62AAB6E}"/>
          </ac:cxnSpMkLst>
        </pc:cxnChg>
        <pc:cxnChg chg="add mod">
          <ac:chgData name="林書婷" userId="8788e655-d77f-483d-b45f-10756f9df323" providerId="ADAL" clId="{4CABE1EF-DAB1-4E42-9F9B-653A39ECE74B}" dt="2024-09-22T10:03:58.288" v="29548"/>
          <ac:cxnSpMkLst>
            <pc:docMk/>
            <pc:sldMk cId="2673563443" sldId="308"/>
            <ac:cxnSpMk id="22" creationId="{06D670FF-5773-ADD8-6D39-D8D7EA3FEA89}"/>
          </ac:cxnSpMkLst>
        </pc:cxnChg>
        <pc:cxnChg chg="add mod">
          <ac:chgData name="林書婷" userId="8788e655-d77f-483d-b45f-10756f9df323" providerId="ADAL" clId="{4CABE1EF-DAB1-4E42-9F9B-653A39ECE74B}" dt="2024-09-22T10:03:58.288" v="29548"/>
          <ac:cxnSpMkLst>
            <pc:docMk/>
            <pc:sldMk cId="2673563443" sldId="308"/>
            <ac:cxnSpMk id="23" creationId="{C776F63F-2CE0-4607-3016-85C978BD937D}"/>
          </ac:cxnSpMkLst>
        </pc:cxnChg>
      </pc:sldChg>
      <pc:sldChg chg="addSp delSp modSp add del mod modNotesTx">
        <pc:chgData name="林書婷" userId="8788e655-d77f-483d-b45f-10756f9df323" providerId="ADAL" clId="{4CABE1EF-DAB1-4E42-9F9B-653A39ECE74B}" dt="2024-09-26T13:40:04.109" v="47998" actId="2696"/>
        <pc:sldMkLst>
          <pc:docMk/>
          <pc:sldMk cId="2096531220" sldId="309"/>
        </pc:sldMkLst>
        <pc:spChg chg="del">
          <ac:chgData name="林書婷" userId="8788e655-d77f-483d-b45f-10756f9df323" providerId="ADAL" clId="{4CABE1EF-DAB1-4E42-9F9B-653A39ECE74B}" dt="2024-09-23T07:31:19.361" v="33579" actId="478"/>
          <ac:spMkLst>
            <pc:docMk/>
            <pc:sldMk cId="2096531220" sldId="309"/>
            <ac:spMk id="2" creationId="{43E176FF-5E5A-AEC6-EE89-1073A6CCF219}"/>
          </ac:spMkLst>
        </pc:spChg>
        <pc:spChg chg="add del mod">
          <ac:chgData name="林書婷" userId="8788e655-d77f-483d-b45f-10756f9df323" providerId="ADAL" clId="{4CABE1EF-DAB1-4E42-9F9B-653A39ECE74B}" dt="2024-09-23T07:31:21.329" v="33580" actId="478"/>
          <ac:spMkLst>
            <pc:docMk/>
            <pc:sldMk cId="2096531220" sldId="309"/>
            <ac:spMk id="8" creationId="{2771A59F-E4DE-A8D1-3390-671ACD62C123}"/>
          </ac:spMkLst>
        </pc:spChg>
        <pc:spChg chg="add mod">
          <ac:chgData name="林書婷" userId="8788e655-d77f-483d-b45f-10756f9df323" providerId="ADAL" clId="{4CABE1EF-DAB1-4E42-9F9B-653A39ECE74B}" dt="2024-09-23T07:31:21.810" v="33581"/>
          <ac:spMkLst>
            <pc:docMk/>
            <pc:sldMk cId="2096531220" sldId="309"/>
            <ac:spMk id="9" creationId="{D4D81CC3-0A09-D7C0-3754-CCE735FF3D21}"/>
          </ac:spMkLst>
        </pc:spChg>
        <pc:picChg chg="add mod">
          <ac:chgData name="林書婷" userId="8788e655-d77f-483d-b45f-10756f9df323" providerId="ADAL" clId="{4CABE1EF-DAB1-4E42-9F9B-653A39ECE74B}" dt="2024-09-21T15:09:03.767" v="24933" actId="167"/>
          <ac:picMkLst>
            <pc:docMk/>
            <pc:sldMk cId="2096531220" sldId="309"/>
            <ac:picMk id="6" creationId="{6A54B216-0A86-0376-720E-4BC0CC50D467}"/>
          </ac:picMkLst>
        </pc:picChg>
        <pc:picChg chg="del">
          <ac:chgData name="林書婷" userId="8788e655-d77f-483d-b45f-10756f9df323" providerId="ADAL" clId="{4CABE1EF-DAB1-4E42-9F9B-653A39ECE74B}" dt="2024-09-21T15:08:57.243" v="24931" actId="478"/>
          <ac:picMkLst>
            <pc:docMk/>
            <pc:sldMk cId="2096531220" sldId="309"/>
            <ac:picMk id="14" creationId="{3C9C9E25-9021-4538-A1AC-0826F3780EE0}"/>
          </ac:picMkLst>
        </pc:picChg>
      </pc:sldChg>
      <pc:sldChg chg="addSp delSp modSp add mod ord modShow modNotesTx">
        <pc:chgData name="林書婷" userId="8788e655-d77f-483d-b45f-10756f9df323" providerId="ADAL" clId="{4CABE1EF-DAB1-4E42-9F9B-653A39ECE74B}" dt="2024-09-25T04:38:33.152" v="47417" actId="20578"/>
        <pc:sldMkLst>
          <pc:docMk/>
          <pc:sldMk cId="4215742713" sldId="310"/>
        </pc:sldMkLst>
        <pc:spChg chg="mod">
          <ac:chgData name="林書婷" userId="8788e655-d77f-483d-b45f-10756f9df323" providerId="ADAL" clId="{4CABE1EF-DAB1-4E42-9F9B-653A39ECE74B}" dt="2024-09-21T08:15:01.782" v="23188" actId="1076"/>
          <ac:spMkLst>
            <pc:docMk/>
            <pc:sldMk cId="4215742713" sldId="310"/>
            <ac:spMk id="2" creationId="{7768536D-8C9F-97BE-E598-9224FAD54B0E}"/>
          </ac:spMkLst>
        </pc:spChg>
        <pc:spChg chg="del mod">
          <ac:chgData name="林書婷" userId="8788e655-d77f-483d-b45f-10756f9df323" providerId="ADAL" clId="{4CABE1EF-DAB1-4E42-9F9B-653A39ECE74B}" dt="2024-09-21T07:50:05.980" v="22846" actId="478"/>
          <ac:spMkLst>
            <pc:docMk/>
            <pc:sldMk cId="4215742713" sldId="310"/>
            <ac:spMk id="3" creationId="{223EA7FC-02FF-2687-26CD-F1892D93BF17}"/>
          </ac:spMkLst>
        </pc:spChg>
        <pc:spChg chg="mod">
          <ac:chgData name="林書婷" userId="8788e655-d77f-483d-b45f-10756f9df323" providerId="ADAL" clId="{4CABE1EF-DAB1-4E42-9F9B-653A39ECE74B}" dt="2024-09-21T07:51:23.828" v="22880" actId="2710"/>
          <ac:spMkLst>
            <pc:docMk/>
            <pc:sldMk cId="4215742713" sldId="310"/>
            <ac:spMk id="4" creationId="{B7061E82-DB9D-450A-EF00-87C312E637A9}"/>
          </ac:spMkLst>
        </pc:spChg>
        <pc:spChg chg="mod">
          <ac:chgData name="林書婷" userId="8788e655-d77f-483d-b45f-10756f9df323" providerId="ADAL" clId="{4CABE1EF-DAB1-4E42-9F9B-653A39ECE74B}" dt="2024-09-21T08:08:00.068" v="23139" actId="20577"/>
          <ac:spMkLst>
            <pc:docMk/>
            <pc:sldMk cId="4215742713" sldId="310"/>
            <ac:spMk id="5" creationId="{1D8A4FD0-A5FF-E9A7-3773-572661DD01FB}"/>
          </ac:spMkLst>
        </pc:spChg>
        <pc:graphicFrameChg chg="add mod modGraphic">
          <ac:chgData name="林書婷" userId="8788e655-d77f-483d-b45f-10756f9df323" providerId="ADAL" clId="{4CABE1EF-DAB1-4E42-9F9B-653A39ECE74B}" dt="2024-09-23T18:05:21.373" v="42625" actId="1076"/>
          <ac:graphicFrameMkLst>
            <pc:docMk/>
            <pc:sldMk cId="4215742713" sldId="310"/>
            <ac:graphicFrameMk id="6" creationId="{939E482B-EB4B-3070-D5FD-F78AFE908685}"/>
          </ac:graphicFrameMkLst>
        </pc:graphicFrameChg>
        <pc:picChg chg="del mod">
          <ac:chgData name="林書婷" userId="8788e655-d77f-483d-b45f-10756f9df323" providerId="ADAL" clId="{4CABE1EF-DAB1-4E42-9F9B-653A39ECE74B}" dt="2024-09-21T07:50:05.189" v="22844" actId="478"/>
          <ac:picMkLst>
            <pc:docMk/>
            <pc:sldMk cId="4215742713" sldId="310"/>
            <ac:picMk id="14" creationId="{137F7BBD-ADBB-58E1-1B4A-018DFF1DB261}"/>
          </ac:picMkLst>
        </pc:picChg>
      </pc:sldChg>
      <pc:sldChg chg="addSp delSp modSp add mod modNotesTx">
        <pc:chgData name="林書婷" userId="8788e655-d77f-483d-b45f-10756f9df323" providerId="ADAL" clId="{4CABE1EF-DAB1-4E42-9F9B-653A39ECE74B}" dt="2024-10-03T18:06:30.111" v="52312" actId="478"/>
        <pc:sldMkLst>
          <pc:docMk/>
          <pc:sldMk cId="4084118615" sldId="311"/>
        </pc:sldMkLst>
        <pc:spChg chg="del mod">
          <ac:chgData name="林書婷" userId="8788e655-d77f-483d-b45f-10756f9df323" providerId="ADAL" clId="{4CABE1EF-DAB1-4E42-9F9B-653A39ECE74B}" dt="2024-10-03T18:06:27.928" v="52310" actId="478"/>
          <ac:spMkLst>
            <pc:docMk/>
            <pc:sldMk cId="4084118615" sldId="311"/>
            <ac:spMk id="2" creationId="{544DD69B-45CF-F07D-950D-F7D11BC7DE10}"/>
          </ac:spMkLst>
        </pc:spChg>
        <pc:spChg chg="add mod">
          <ac:chgData name="林書婷" userId="8788e655-d77f-483d-b45f-10756f9df323" providerId="ADAL" clId="{4CABE1EF-DAB1-4E42-9F9B-653A39ECE74B}" dt="2024-10-03T18:05:52.163" v="52301"/>
          <ac:spMkLst>
            <pc:docMk/>
            <pc:sldMk cId="4084118615" sldId="311"/>
            <ac:spMk id="3" creationId="{38FD3A4D-6A10-2DB1-8D95-1E63C8431E94}"/>
          </ac:spMkLst>
        </pc:spChg>
        <pc:spChg chg="mod">
          <ac:chgData name="林書婷" userId="8788e655-d77f-483d-b45f-10756f9df323" providerId="ADAL" clId="{4CABE1EF-DAB1-4E42-9F9B-653A39ECE74B}" dt="2024-09-23T07:27:44.894" v="33553" actId="1076"/>
          <ac:spMkLst>
            <pc:docMk/>
            <pc:sldMk cId="4084118615" sldId="311"/>
            <ac:spMk id="6" creationId="{14D3582A-F2CB-AC58-55BB-035D8ED04B53}"/>
          </ac:spMkLst>
        </pc:spChg>
        <pc:spChg chg="add del mod">
          <ac:chgData name="林書婷" userId="8788e655-d77f-483d-b45f-10756f9df323" providerId="ADAL" clId="{4CABE1EF-DAB1-4E42-9F9B-653A39ECE74B}" dt="2024-10-03T18:06:30.111" v="52312" actId="478"/>
          <ac:spMkLst>
            <pc:docMk/>
            <pc:sldMk cId="4084118615" sldId="311"/>
            <ac:spMk id="10" creationId="{FC128A87-BB9B-A4DF-225A-9292B9CDED45}"/>
          </ac:spMkLst>
        </pc:spChg>
        <pc:spChg chg="add mod">
          <ac:chgData name="林書婷" userId="8788e655-d77f-483d-b45f-10756f9df323" providerId="ADAL" clId="{4CABE1EF-DAB1-4E42-9F9B-653A39ECE74B}" dt="2024-10-03T18:06:28.224" v="52311"/>
          <ac:spMkLst>
            <pc:docMk/>
            <pc:sldMk cId="4084118615" sldId="311"/>
            <ac:spMk id="11" creationId="{CDED1822-1509-7ABF-AFDD-81EDE45BFF9D}"/>
          </ac:spMkLst>
        </pc:spChg>
        <pc:grpChg chg="add mod">
          <ac:chgData name="林書婷" userId="8788e655-d77f-483d-b45f-10756f9df323" providerId="ADAL" clId="{4CABE1EF-DAB1-4E42-9F9B-653A39ECE74B}" dt="2024-09-23T07:28:23.190" v="33557" actId="1076"/>
          <ac:grpSpMkLst>
            <pc:docMk/>
            <pc:sldMk cId="4084118615" sldId="311"/>
            <ac:grpSpMk id="8" creationId="{B3ACDED1-A84A-E4FC-3A66-B0CA2522E4EB}"/>
          </ac:grpSpMkLst>
        </pc:grpChg>
        <pc:picChg chg="del">
          <ac:chgData name="林書婷" userId="8788e655-d77f-483d-b45f-10756f9df323" providerId="ADAL" clId="{4CABE1EF-DAB1-4E42-9F9B-653A39ECE74B}" dt="2024-09-21T15:08:28.911" v="24916" actId="478"/>
          <ac:picMkLst>
            <pc:docMk/>
            <pc:sldMk cId="4084118615" sldId="311"/>
            <ac:picMk id="3" creationId="{953855FE-0F43-7377-378B-8398EA259FE1}"/>
          </ac:picMkLst>
        </pc:picChg>
        <pc:picChg chg="add mod">
          <ac:chgData name="林書婷" userId="8788e655-d77f-483d-b45f-10756f9df323" providerId="ADAL" clId="{4CABE1EF-DAB1-4E42-9F9B-653A39ECE74B}" dt="2024-09-23T07:27:44.894" v="33553" actId="1076"/>
          <ac:picMkLst>
            <pc:docMk/>
            <pc:sldMk cId="4084118615" sldId="311"/>
            <ac:picMk id="7" creationId="{E8B6675B-AF7D-1B76-82E4-DE9FB7D92DF9}"/>
          </ac:picMkLst>
        </pc:picChg>
      </pc:sldChg>
      <pc:sldChg chg="addSp delSp modSp new mod ord modShow modNotesTx">
        <pc:chgData name="林書婷" userId="8788e655-d77f-483d-b45f-10756f9df323" providerId="ADAL" clId="{4CABE1EF-DAB1-4E42-9F9B-653A39ECE74B}" dt="2024-09-25T04:38:33.152" v="47417" actId="20578"/>
        <pc:sldMkLst>
          <pc:docMk/>
          <pc:sldMk cId="1303187413" sldId="312"/>
        </pc:sldMkLst>
        <pc:spChg chg="mod">
          <ac:chgData name="林書婷" userId="8788e655-d77f-483d-b45f-10756f9df323" providerId="ADAL" clId="{4CABE1EF-DAB1-4E42-9F9B-653A39ECE74B}" dt="2024-09-21T19:02:58.286" v="26663" actId="1076"/>
          <ac:spMkLst>
            <pc:docMk/>
            <pc:sldMk cId="1303187413" sldId="312"/>
            <ac:spMk id="2" creationId="{09446186-8730-B652-E25A-912D8CE9A1F3}"/>
          </ac:spMkLst>
        </pc:spChg>
        <pc:spChg chg="del">
          <ac:chgData name="林書婷" userId="8788e655-d77f-483d-b45f-10756f9df323" providerId="ADAL" clId="{4CABE1EF-DAB1-4E42-9F9B-653A39ECE74B}" dt="2024-09-21T15:16:41.854" v="25589" actId="478"/>
          <ac:spMkLst>
            <pc:docMk/>
            <pc:sldMk cId="1303187413" sldId="312"/>
            <ac:spMk id="3" creationId="{6D5988E1-44C9-547C-E480-86AF1B1FB9A6}"/>
          </ac:spMkLst>
        </pc:spChg>
        <pc:spChg chg="add del mod">
          <ac:chgData name="林書婷" userId="8788e655-d77f-483d-b45f-10756f9df323" providerId="ADAL" clId="{4CABE1EF-DAB1-4E42-9F9B-653A39ECE74B}" dt="2024-09-21T15:24:04.645" v="25723" actId="767"/>
          <ac:spMkLst>
            <pc:docMk/>
            <pc:sldMk cId="1303187413" sldId="312"/>
            <ac:spMk id="7" creationId="{B36710C0-21E0-68B1-ED98-8FACAD7B255B}"/>
          </ac:spMkLst>
        </pc:spChg>
        <pc:graphicFrameChg chg="add del mod modGraphic">
          <ac:chgData name="林書婷" userId="8788e655-d77f-483d-b45f-10756f9df323" providerId="ADAL" clId="{4CABE1EF-DAB1-4E42-9F9B-653A39ECE74B}" dt="2024-09-22T09:04:22.547" v="28712" actId="20577"/>
          <ac:graphicFrameMkLst>
            <pc:docMk/>
            <pc:sldMk cId="1303187413" sldId="312"/>
            <ac:graphicFrameMk id="6" creationId="{4E6CDBD1-071A-F892-9D34-91265B4205DF}"/>
          </ac:graphicFrameMkLst>
        </pc:graphicFrameChg>
      </pc:sldChg>
      <pc:sldChg chg="addSp delSp modSp new del mod modNotesTx">
        <pc:chgData name="林書婷" userId="8788e655-d77f-483d-b45f-10756f9df323" providerId="ADAL" clId="{4CABE1EF-DAB1-4E42-9F9B-653A39ECE74B}" dt="2024-09-21T19:28:53.166" v="27260" actId="2696"/>
        <pc:sldMkLst>
          <pc:docMk/>
          <pc:sldMk cId="1156281798" sldId="313"/>
        </pc:sldMkLst>
        <pc:spChg chg="mod">
          <ac:chgData name="林書婷" userId="8788e655-d77f-483d-b45f-10756f9df323" providerId="ADAL" clId="{4CABE1EF-DAB1-4E42-9F9B-653A39ECE74B}" dt="2024-09-21T19:20:53.310" v="27190" actId="20577"/>
          <ac:spMkLst>
            <pc:docMk/>
            <pc:sldMk cId="1156281798" sldId="313"/>
            <ac:spMk id="2" creationId="{CBF23E10-B40A-1AAE-09C9-029A69BC86E4}"/>
          </ac:spMkLst>
        </pc:spChg>
        <pc:spChg chg="del">
          <ac:chgData name="林書婷" userId="8788e655-d77f-483d-b45f-10756f9df323" providerId="ADAL" clId="{4CABE1EF-DAB1-4E42-9F9B-653A39ECE74B}" dt="2024-09-21T18:41:59.129" v="26434" actId="478"/>
          <ac:spMkLst>
            <pc:docMk/>
            <pc:sldMk cId="1156281798" sldId="313"/>
            <ac:spMk id="3" creationId="{42BCC46E-1336-3D0F-0093-213A840F673E}"/>
          </ac:spMkLst>
        </pc:spChg>
        <pc:spChg chg="add del mod">
          <ac:chgData name="林書婷" userId="8788e655-d77f-483d-b45f-10756f9df323" providerId="ADAL" clId="{4CABE1EF-DAB1-4E42-9F9B-653A39ECE74B}" dt="2024-09-21T19:16:55.145" v="27078" actId="478"/>
          <ac:spMkLst>
            <pc:docMk/>
            <pc:sldMk cId="1156281798" sldId="313"/>
            <ac:spMk id="7" creationId="{DEA55463-086A-2E68-0149-3B15AAF557F8}"/>
          </ac:spMkLst>
        </pc:spChg>
        <pc:graphicFrameChg chg="add del mod modGraphic">
          <ac:chgData name="林書婷" userId="8788e655-d77f-483d-b45f-10756f9df323" providerId="ADAL" clId="{4CABE1EF-DAB1-4E42-9F9B-653A39ECE74B}" dt="2024-09-21T19:20:35.968" v="27167" actId="1076"/>
          <ac:graphicFrameMkLst>
            <pc:docMk/>
            <pc:sldMk cId="1156281798" sldId="313"/>
            <ac:graphicFrameMk id="6" creationId="{E320EB2E-5511-AC61-6570-7FD05E6D145C}"/>
          </ac:graphicFrameMkLst>
        </pc:graphicFrameChg>
        <pc:picChg chg="add mod">
          <ac:chgData name="林書婷" userId="8788e655-d77f-483d-b45f-10756f9df323" providerId="ADAL" clId="{4CABE1EF-DAB1-4E42-9F9B-653A39ECE74B}" dt="2024-09-21T19:21:47.371" v="27192" actId="1076"/>
          <ac:picMkLst>
            <pc:docMk/>
            <pc:sldMk cId="1156281798" sldId="313"/>
            <ac:picMk id="9" creationId="{1ED15447-D944-C572-1DCA-522C4ADB6A8B}"/>
          </ac:picMkLst>
        </pc:picChg>
        <pc:picChg chg="add mod">
          <ac:chgData name="林書婷" userId="8788e655-d77f-483d-b45f-10756f9df323" providerId="ADAL" clId="{4CABE1EF-DAB1-4E42-9F9B-653A39ECE74B}" dt="2024-09-21T19:21:50.150" v="27194" actId="1076"/>
          <ac:picMkLst>
            <pc:docMk/>
            <pc:sldMk cId="1156281798" sldId="313"/>
            <ac:picMk id="11" creationId="{5E686899-C59B-F885-C500-99C75DADBC16}"/>
          </ac:picMkLst>
        </pc:picChg>
      </pc:sldChg>
      <pc:sldChg chg="modSp add mod ord setBg modNotesTx">
        <pc:chgData name="林書婷" userId="8788e655-d77f-483d-b45f-10756f9df323" providerId="ADAL" clId="{4CABE1EF-DAB1-4E42-9F9B-653A39ECE74B}" dt="2024-10-07T16:46:54.500" v="60003" actId="20577"/>
        <pc:sldMkLst>
          <pc:docMk/>
          <pc:sldMk cId="2980686063" sldId="314"/>
        </pc:sldMkLst>
        <pc:spChg chg="mod">
          <ac:chgData name="林書婷" userId="8788e655-d77f-483d-b45f-10756f9df323" providerId="ADAL" clId="{4CABE1EF-DAB1-4E42-9F9B-653A39ECE74B}" dt="2024-10-03T18:34:51.807" v="52655" actId="20577"/>
          <ac:spMkLst>
            <pc:docMk/>
            <pc:sldMk cId="2980686063" sldId="314"/>
            <ac:spMk id="2" creationId="{169A8751-B411-DE8D-DC27-8D0A232E6A5E}"/>
          </ac:spMkLst>
        </pc:spChg>
        <pc:spChg chg="mod">
          <ac:chgData name="林書婷" userId="8788e655-d77f-483d-b45f-10756f9df323" providerId="ADAL" clId="{4CABE1EF-DAB1-4E42-9F9B-653A39ECE74B}" dt="2024-10-07T15:11:23.757" v="59076" actId="20577"/>
          <ac:spMkLst>
            <pc:docMk/>
            <pc:sldMk cId="2980686063" sldId="314"/>
            <ac:spMk id="7" creationId="{6B7BAA8B-A9BA-DFD6-F615-4B40A5340621}"/>
          </ac:spMkLst>
        </pc:spChg>
      </pc:sldChg>
      <pc:sldChg chg="addSp delSp modSp add mod modNotesTx">
        <pc:chgData name="林書婷" userId="8788e655-d77f-483d-b45f-10756f9df323" providerId="ADAL" clId="{4CABE1EF-DAB1-4E42-9F9B-653A39ECE74B}" dt="2024-10-08T16:16:36.984" v="61222" actId="20577"/>
        <pc:sldMkLst>
          <pc:docMk/>
          <pc:sldMk cId="1504501856" sldId="315"/>
        </pc:sldMkLst>
        <pc:spChg chg="del mod">
          <ac:chgData name="林書婷" userId="8788e655-d77f-483d-b45f-10756f9df323" providerId="ADAL" clId="{4CABE1EF-DAB1-4E42-9F9B-653A39ECE74B}" dt="2024-10-02T17:46:06.948" v="48413" actId="478"/>
          <ac:spMkLst>
            <pc:docMk/>
            <pc:sldMk cId="1504501856" sldId="315"/>
            <ac:spMk id="2" creationId="{B43B7204-EEE6-2701-C58B-DFCDDE21A1DD}"/>
          </ac:spMkLst>
        </pc:spChg>
        <pc:spChg chg="add mod">
          <ac:chgData name="林書婷" userId="8788e655-d77f-483d-b45f-10756f9df323" providerId="ADAL" clId="{4CABE1EF-DAB1-4E42-9F9B-653A39ECE74B}" dt="2024-10-03T18:47:51.504" v="53001" actId="1076"/>
          <ac:spMkLst>
            <pc:docMk/>
            <pc:sldMk cId="1504501856" sldId="315"/>
            <ac:spMk id="3" creationId="{D8E7B0CC-6608-29A7-2C3A-F316B4CAF3C4}"/>
          </ac:spMkLst>
        </pc:spChg>
        <pc:spChg chg="add del mod">
          <ac:chgData name="林書婷" userId="8788e655-d77f-483d-b45f-10756f9df323" providerId="ADAL" clId="{4CABE1EF-DAB1-4E42-9F9B-653A39ECE74B}" dt="2024-10-02T17:40:15.222" v="48319" actId="478"/>
          <ac:spMkLst>
            <pc:docMk/>
            <pc:sldMk cId="1504501856" sldId="315"/>
            <ac:spMk id="8" creationId="{60E9519A-DF22-12E1-C40D-C014FD71E8C4}"/>
          </ac:spMkLst>
        </pc:spChg>
        <pc:spChg chg="add del">
          <ac:chgData name="林書婷" userId="8788e655-d77f-483d-b45f-10756f9df323" providerId="ADAL" clId="{4CABE1EF-DAB1-4E42-9F9B-653A39ECE74B}" dt="2024-09-24T15:36:06.233" v="44231" actId="22"/>
          <ac:spMkLst>
            <pc:docMk/>
            <pc:sldMk cId="1504501856" sldId="315"/>
            <ac:spMk id="12" creationId="{328864F3-F4A7-073D-FABC-E86E6CFA40F7}"/>
          </ac:spMkLst>
        </pc:spChg>
        <pc:spChg chg="add del mod">
          <ac:chgData name="林書婷" userId="8788e655-d77f-483d-b45f-10756f9df323" providerId="ADAL" clId="{4CABE1EF-DAB1-4E42-9F9B-653A39ECE74B}" dt="2024-10-02T17:40:15.869" v="48320" actId="478"/>
          <ac:spMkLst>
            <pc:docMk/>
            <pc:sldMk cId="1504501856" sldId="315"/>
            <ac:spMk id="13" creationId="{9C1B3FDB-7658-BEF6-0BAC-9C89F9C7EED6}"/>
          </ac:spMkLst>
        </pc:spChg>
        <pc:spChg chg="add mod">
          <ac:chgData name="林書婷" userId="8788e655-d77f-483d-b45f-10756f9df323" providerId="ADAL" clId="{4CABE1EF-DAB1-4E42-9F9B-653A39ECE74B}" dt="2024-10-02T17:42:32.422" v="48352" actId="1076"/>
          <ac:spMkLst>
            <pc:docMk/>
            <pc:sldMk cId="1504501856" sldId="315"/>
            <ac:spMk id="14" creationId="{DC25376C-635B-4366-C109-D687B34EDC41}"/>
          </ac:spMkLst>
        </pc:spChg>
        <pc:spChg chg="add del mod">
          <ac:chgData name="林書婷" userId="8788e655-d77f-483d-b45f-10756f9df323" providerId="ADAL" clId="{4CABE1EF-DAB1-4E42-9F9B-653A39ECE74B}" dt="2024-10-02T17:46:10.994" v="48415" actId="478"/>
          <ac:spMkLst>
            <pc:docMk/>
            <pc:sldMk cId="1504501856" sldId="315"/>
            <ac:spMk id="16" creationId="{29543CD3-E2A4-10A4-8EBF-6F3F275AEA15}"/>
          </ac:spMkLst>
        </pc:spChg>
        <pc:spChg chg="add mod">
          <ac:chgData name="林書婷" userId="8788e655-d77f-483d-b45f-10756f9df323" providerId="ADAL" clId="{4CABE1EF-DAB1-4E42-9F9B-653A39ECE74B}" dt="2024-10-07T16:17:49.795" v="59414" actId="20577"/>
          <ac:spMkLst>
            <pc:docMk/>
            <pc:sldMk cId="1504501856" sldId="315"/>
            <ac:spMk id="17" creationId="{E17F1382-FFDE-F6D5-B6A9-5236EF9B7CF9}"/>
          </ac:spMkLst>
        </pc:spChg>
        <pc:grpChg chg="add del mod">
          <ac:chgData name="林書婷" userId="8788e655-d77f-483d-b45f-10756f9df323" providerId="ADAL" clId="{4CABE1EF-DAB1-4E42-9F9B-653A39ECE74B}" dt="2024-10-02T17:40:14.249" v="48318" actId="478"/>
          <ac:grpSpMkLst>
            <pc:docMk/>
            <pc:sldMk cId="1504501856" sldId="315"/>
            <ac:grpSpMk id="7" creationId="{8B8CA5AA-97FF-0119-328F-ACDB85D208C8}"/>
          </ac:grpSpMkLst>
        </pc:grpChg>
        <pc:grpChg chg="add mod">
          <ac:chgData name="林書婷" userId="8788e655-d77f-483d-b45f-10756f9df323" providerId="ADAL" clId="{4CABE1EF-DAB1-4E42-9F9B-653A39ECE74B}" dt="2024-10-02T17:41:56.082" v="48343" actId="1076"/>
          <ac:grpSpMkLst>
            <pc:docMk/>
            <pc:sldMk cId="1504501856" sldId="315"/>
            <ac:grpSpMk id="12" creationId="{582CF85C-CDFB-67E7-4AF1-BEB47E84CB84}"/>
          </ac:grpSpMkLst>
        </pc:grpChg>
        <pc:graphicFrameChg chg="mod modGraphic">
          <ac:chgData name="林書婷" userId="8788e655-d77f-483d-b45f-10756f9df323" providerId="ADAL" clId="{4CABE1EF-DAB1-4E42-9F9B-653A39ECE74B}" dt="2024-10-03T18:47:48.010" v="53000" actId="1076"/>
          <ac:graphicFrameMkLst>
            <pc:docMk/>
            <pc:sldMk cId="1504501856" sldId="315"/>
            <ac:graphicFrameMk id="6" creationId="{0EF16F5B-E989-AB81-3127-DAE75BEDE3C7}"/>
          </ac:graphicFrameMkLst>
        </pc:graphicFrameChg>
        <pc:picChg chg="mod topLvl modCrop">
          <ac:chgData name="林書婷" userId="8788e655-d77f-483d-b45f-10756f9df323" providerId="ADAL" clId="{4CABE1EF-DAB1-4E42-9F9B-653A39ECE74B}" dt="2024-10-02T17:41:35.190" v="48339" actId="1076"/>
          <ac:picMkLst>
            <pc:docMk/>
            <pc:sldMk cId="1504501856" sldId="315"/>
            <ac:picMk id="9" creationId="{FA31DA2E-C88C-0ED1-8EF1-AAB5F3D418A4}"/>
          </ac:picMkLst>
        </pc:picChg>
        <pc:picChg chg="add mod modCrop">
          <ac:chgData name="林書婷" userId="8788e655-d77f-483d-b45f-10756f9df323" providerId="ADAL" clId="{4CABE1EF-DAB1-4E42-9F9B-653A39ECE74B}" dt="2024-10-02T17:41:00.977" v="48332" actId="14100"/>
          <ac:picMkLst>
            <pc:docMk/>
            <pc:sldMk cId="1504501856" sldId="315"/>
            <ac:picMk id="10" creationId="{5192D36B-357D-6402-7D82-0D1C0EE00E41}"/>
          </ac:picMkLst>
        </pc:picChg>
        <pc:picChg chg="del mod topLvl">
          <ac:chgData name="林書婷" userId="8788e655-d77f-483d-b45f-10756f9df323" providerId="ADAL" clId="{4CABE1EF-DAB1-4E42-9F9B-653A39ECE74B}" dt="2024-10-02T17:40:14.249" v="48318" actId="478"/>
          <ac:picMkLst>
            <pc:docMk/>
            <pc:sldMk cId="1504501856" sldId="315"/>
            <ac:picMk id="11" creationId="{D9A91D30-CAE6-9BF6-C97E-0880A3AA9946}"/>
          </ac:picMkLst>
        </pc:picChg>
      </pc:sldChg>
      <pc:sldChg chg="addSp delSp modSp add mod modNotesTx">
        <pc:chgData name="林書婷" userId="8788e655-d77f-483d-b45f-10756f9df323" providerId="ADAL" clId="{4CABE1EF-DAB1-4E42-9F9B-653A39ECE74B}" dt="2024-10-08T16:17:05.416" v="61254" actId="20577"/>
        <pc:sldMkLst>
          <pc:docMk/>
          <pc:sldMk cId="2665016325" sldId="316"/>
        </pc:sldMkLst>
        <pc:spChg chg="del mod">
          <ac:chgData name="林書婷" userId="8788e655-d77f-483d-b45f-10756f9df323" providerId="ADAL" clId="{4CABE1EF-DAB1-4E42-9F9B-653A39ECE74B}" dt="2024-10-03T18:45:23.268" v="52938" actId="478"/>
          <ac:spMkLst>
            <pc:docMk/>
            <pc:sldMk cId="2665016325" sldId="316"/>
            <ac:spMk id="2" creationId="{621DF7A8-C12B-05EA-1E65-4A9825938421}"/>
          </ac:spMkLst>
        </pc:spChg>
        <pc:spChg chg="mod">
          <ac:chgData name="林書婷" userId="8788e655-d77f-483d-b45f-10756f9df323" providerId="ADAL" clId="{4CABE1EF-DAB1-4E42-9F9B-653A39ECE74B}" dt="2024-10-03T18:48:59.407" v="53007" actId="1076"/>
          <ac:spMkLst>
            <pc:docMk/>
            <pc:sldMk cId="2665016325" sldId="316"/>
            <ac:spMk id="3" creationId="{E31FB412-3B31-47C9-437E-C7BEF018B121}"/>
          </ac:spMkLst>
        </pc:spChg>
        <pc:spChg chg="add del mod">
          <ac:chgData name="林書婷" userId="8788e655-d77f-483d-b45f-10756f9df323" providerId="ADAL" clId="{4CABE1EF-DAB1-4E42-9F9B-653A39ECE74B}" dt="2024-10-03T18:44:20.984" v="52914" actId="478"/>
          <ac:spMkLst>
            <pc:docMk/>
            <pc:sldMk cId="2665016325" sldId="316"/>
            <ac:spMk id="8" creationId="{CA25C47C-0C5E-AA98-1E29-9AEEE298A670}"/>
          </ac:spMkLst>
        </pc:spChg>
        <pc:spChg chg="add del mod">
          <ac:chgData name="林書婷" userId="8788e655-d77f-483d-b45f-10756f9df323" providerId="ADAL" clId="{4CABE1EF-DAB1-4E42-9F9B-653A39ECE74B}" dt="2024-10-03T18:46:05.433" v="52983" actId="478"/>
          <ac:spMkLst>
            <pc:docMk/>
            <pc:sldMk cId="2665016325" sldId="316"/>
            <ac:spMk id="10" creationId="{9BB78FD1-BBD2-3744-6526-9D214AC6B3AE}"/>
          </ac:spMkLst>
        </pc:spChg>
        <pc:spChg chg="add del mod">
          <ac:chgData name="林書婷" userId="8788e655-d77f-483d-b45f-10756f9df323" providerId="ADAL" clId="{4CABE1EF-DAB1-4E42-9F9B-653A39ECE74B}" dt="2024-10-03T18:45:25.506" v="52940" actId="478"/>
          <ac:spMkLst>
            <pc:docMk/>
            <pc:sldMk cId="2665016325" sldId="316"/>
            <ac:spMk id="11" creationId="{718D2E8A-8A69-BE62-6383-35C5A9A67F3D}"/>
          </ac:spMkLst>
        </pc:spChg>
        <pc:spChg chg="add del mod">
          <ac:chgData name="林書婷" userId="8788e655-d77f-483d-b45f-10756f9df323" providerId="ADAL" clId="{4CABE1EF-DAB1-4E42-9F9B-653A39ECE74B}" dt="2024-10-03T18:44:19.501" v="52913" actId="478"/>
          <ac:spMkLst>
            <pc:docMk/>
            <pc:sldMk cId="2665016325" sldId="316"/>
            <ac:spMk id="12" creationId="{107DFF6E-83D3-CB9E-5548-2F55CDEF8056}"/>
          </ac:spMkLst>
        </pc:spChg>
        <pc:spChg chg="add mod">
          <ac:chgData name="林書婷" userId="8788e655-d77f-483d-b45f-10756f9df323" providerId="ADAL" clId="{4CABE1EF-DAB1-4E42-9F9B-653A39ECE74B}" dt="2024-10-07T14:02:32.223" v="58211" actId="20577"/>
          <ac:spMkLst>
            <pc:docMk/>
            <pc:sldMk cId="2665016325" sldId="316"/>
            <ac:spMk id="13" creationId="{EDDCA6F5-7F3F-9F4F-76B6-5427B7F50406}"/>
          </ac:spMkLst>
        </pc:spChg>
        <pc:spChg chg="add mod">
          <ac:chgData name="林書婷" userId="8788e655-d77f-483d-b45f-10756f9df323" providerId="ADAL" clId="{4CABE1EF-DAB1-4E42-9F9B-653A39ECE74B}" dt="2024-10-03T18:51:31.177" v="53035" actId="1035"/>
          <ac:spMkLst>
            <pc:docMk/>
            <pc:sldMk cId="2665016325" sldId="316"/>
            <ac:spMk id="15" creationId="{48B6D3B6-A19F-E5F1-2AA6-D5E7B22C5134}"/>
          </ac:spMkLst>
        </pc:spChg>
        <pc:graphicFrameChg chg="mod modGraphic">
          <ac:chgData name="林書婷" userId="8788e655-d77f-483d-b45f-10756f9df323" providerId="ADAL" clId="{4CABE1EF-DAB1-4E42-9F9B-653A39ECE74B}" dt="2024-10-03T18:48:53.588" v="53005" actId="1076"/>
          <ac:graphicFrameMkLst>
            <pc:docMk/>
            <pc:sldMk cId="2665016325" sldId="316"/>
            <ac:graphicFrameMk id="6" creationId="{51BF63D7-3435-B50D-7820-06AC087ACAB8}"/>
          </ac:graphicFrameMkLst>
        </pc:graphicFrameChg>
        <pc:graphicFrameChg chg="add del mod modGraphic">
          <ac:chgData name="林書婷" userId="8788e655-d77f-483d-b45f-10756f9df323" providerId="ADAL" clId="{4CABE1EF-DAB1-4E42-9F9B-653A39ECE74B}" dt="2024-10-03T18:44:18.851" v="52912" actId="478"/>
          <ac:graphicFrameMkLst>
            <pc:docMk/>
            <pc:sldMk cId="2665016325" sldId="316"/>
            <ac:graphicFrameMk id="7" creationId="{7BDD774F-B871-8C90-E702-20ACF91DCF3E}"/>
          </ac:graphicFrameMkLst>
        </pc:graphicFrameChg>
        <pc:picChg chg="del">
          <ac:chgData name="林書婷" userId="8788e655-d77f-483d-b45f-10756f9df323" providerId="ADAL" clId="{4CABE1EF-DAB1-4E42-9F9B-653A39ECE74B}" dt="2024-09-22T09:35:04.116" v="29282" actId="478"/>
          <ac:picMkLst>
            <pc:docMk/>
            <pc:sldMk cId="2665016325" sldId="316"/>
            <ac:picMk id="9" creationId="{AF29B08C-D1F7-8291-DC95-1268830F42F1}"/>
          </ac:picMkLst>
        </pc:picChg>
        <pc:picChg chg="del">
          <ac:chgData name="林書婷" userId="8788e655-d77f-483d-b45f-10756f9df323" providerId="ADAL" clId="{4CABE1EF-DAB1-4E42-9F9B-653A39ECE74B}" dt="2024-09-22T09:35:05.163" v="29283" actId="478"/>
          <ac:picMkLst>
            <pc:docMk/>
            <pc:sldMk cId="2665016325" sldId="316"/>
            <ac:picMk id="11" creationId="{98FB77F9-BC84-58CE-57FC-663C3E72E952}"/>
          </ac:picMkLst>
        </pc:picChg>
        <pc:picChg chg="add mod modCrop">
          <ac:chgData name="林書婷" userId="8788e655-d77f-483d-b45f-10756f9df323" providerId="ADAL" clId="{4CABE1EF-DAB1-4E42-9F9B-653A39ECE74B}" dt="2024-10-03T18:53:55.112" v="53072" actId="1036"/>
          <ac:picMkLst>
            <pc:docMk/>
            <pc:sldMk cId="2665016325" sldId="316"/>
            <ac:picMk id="14" creationId="{2CDF346C-93E0-25A9-7DBF-BE83C4A1AF83}"/>
          </ac:picMkLst>
        </pc:picChg>
      </pc:sldChg>
      <pc:sldChg chg="addSp delSp modSp add del mod ord">
        <pc:chgData name="林書婷" userId="8788e655-d77f-483d-b45f-10756f9df323" providerId="ADAL" clId="{4CABE1EF-DAB1-4E42-9F9B-653A39ECE74B}" dt="2024-09-22T09:06:32.818" v="28742" actId="2696"/>
        <pc:sldMkLst>
          <pc:docMk/>
          <pc:sldMk cId="577195926" sldId="317"/>
        </pc:sldMkLst>
        <pc:spChg chg="mod">
          <ac:chgData name="林書婷" userId="8788e655-d77f-483d-b45f-10756f9df323" providerId="ADAL" clId="{4CABE1EF-DAB1-4E42-9F9B-653A39ECE74B}" dt="2024-09-22T07:19:23.118" v="28059" actId="14100"/>
          <ac:spMkLst>
            <pc:docMk/>
            <pc:sldMk cId="577195926" sldId="317"/>
            <ac:spMk id="10" creationId="{275EC192-BAEB-BAF3-3F2C-660C29271C89}"/>
          </ac:spMkLst>
        </pc:spChg>
        <pc:spChg chg="mod">
          <ac:chgData name="林書婷" userId="8788e655-d77f-483d-b45f-10756f9df323" providerId="ADAL" clId="{4CABE1EF-DAB1-4E42-9F9B-653A39ECE74B}" dt="2024-09-22T07:19:07.699" v="28054" actId="1076"/>
          <ac:spMkLst>
            <pc:docMk/>
            <pc:sldMk cId="577195926" sldId="317"/>
            <ac:spMk id="11" creationId="{08FB5F90-38F4-B6CC-09CA-93CDA2997845}"/>
          </ac:spMkLst>
        </pc:spChg>
        <pc:spChg chg="del mod">
          <ac:chgData name="林書婷" userId="8788e655-d77f-483d-b45f-10756f9df323" providerId="ADAL" clId="{4CABE1EF-DAB1-4E42-9F9B-653A39ECE74B}" dt="2024-09-22T07:29:24.954" v="28293" actId="21"/>
          <ac:spMkLst>
            <pc:docMk/>
            <pc:sldMk cId="577195926" sldId="317"/>
            <ac:spMk id="12" creationId="{8F3B1A4A-3C90-694F-AC7C-E0C09CCC2FAE}"/>
          </ac:spMkLst>
        </pc:spChg>
        <pc:spChg chg="mod">
          <ac:chgData name="林書婷" userId="8788e655-d77f-483d-b45f-10756f9df323" providerId="ADAL" clId="{4CABE1EF-DAB1-4E42-9F9B-653A39ECE74B}" dt="2024-09-22T07:19:07.699" v="28054" actId="1076"/>
          <ac:spMkLst>
            <pc:docMk/>
            <pc:sldMk cId="577195926" sldId="317"/>
            <ac:spMk id="13" creationId="{A77C47E5-C48A-A55C-9905-3336704ED3D1}"/>
          </ac:spMkLst>
        </pc:spChg>
        <pc:spChg chg="mod">
          <ac:chgData name="林書婷" userId="8788e655-d77f-483d-b45f-10756f9df323" providerId="ADAL" clId="{4CABE1EF-DAB1-4E42-9F9B-653A39ECE74B}" dt="2024-09-22T07:19:28.284" v="28060" actId="14100"/>
          <ac:spMkLst>
            <pc:docMk/>
            <pc:sldMk cId="577195926" sldId="317"/>
            <ac:spMk id="15" creationId="{1F9EEDBC-29CE-2831-2752-43D0633AD39D}"/>
          </ac:spMkLst>
        </pc:spChg>
        <pc:spChg chg="mod">
          <ac:chgData name="林書婷" userId="8788e655-d77f-483d-b45f-10756f9df323" providerId="ADAL" clId="{4CABE1EF-DAB1-4E42-9F9B-653A39ECE74B}" dt="2024-09-22T07:18:36.251" v="28021" actId="255"/>
          <ac:spMkLst>
            <pc:docMk/>
            <pc:sldMk cId="577195926" sldId="317"/>
            <ac:spMk id="16" creationId="{1CE3BBA7-A657-B840-001D-BE89EDB63964}"/>
          </ac:spMkLst>
        </pc:spChg>
        <pc:spChg chg="mod">
          <ac:chgData name="林書婷" userId="8788e655-d77f-483d-b45f-10756f9df323" providerId="ADAL" clId="{4CABE1EF-DAB1-4E42-9F9B-653A39ECE74B}" dt="2024-09-22T07:18:36.251" v="28021" actId="255"/>
          <ac:spMkLst>
            <pc:docMk/>
            <pc:sldMk cId="577195926" sldId="317"/>
            <ac:spMk id="17" creationId="{DC0435B3-46DE-067F-B19F-F81328B32E35}"/>
          </ac:spMkLst>
        </pc:spChg>
        <pc:grpChg chg="add mod">
          <ac:chgData name="林書婷" userId="8788e655-d77f-483d-b45f-10756f9df323" providerId="ADAL" clId="{4CABE1EF-DAB1-4E42-9F9B-653A39ECE74B}" dt="2024-09-22T07:19:09.349" v="28055" actId="1076"/>
          <ac:grpSpMkLst>
            <pc:docMk/>
            <pc:sldMk cId="577195926" sldId="317"/>
            <ac:grpSpMk id="3" creationId="{F8DD41AB-A948-087E-047A-440E4E139E63}"/>
          </ac:grpSpMkLst>
        </pc:grpChg>
        <pc:grpChg chg="mod">
          <ac:chgData name="林書婷" userId="8788e655-d77f-483d-b45f-10756f9df323" providerId="ADAL" clId="{4CABE1EF-DAB1-4E42-9F9B-653A39ECE74B}" dt="2024-09-22T07:15:13.646" v="27986" actId="207"/>
          <ac:grpSpMkLst>
            <pc:docMk/>
            <pc:sldMk cId="577195926" sldId="317"/>
            <ac:grpSpMk id="7" creationId="{1F0C8E03-B6E9-CFEA-7371-7C64343B2BB1}"/>
          </ac:grpSpMkLst>
        </pc:grpChg>
        <pc:grpChg chg="mod">
          <ac:chgData name="林書婷" userId="8788e655-d77f-483d-b45f-10756f9df323" providerId="ADAL" clId="{4CABE1EF-DAB1-4E42-9F9B-653A39ECE74B}" dt="2024-09-22T07:15:13.646" v="27986" actId="207"/>
          <ac:grpSpMkLst>
            <pc:docMk/>
            <pc:sldMk cId="577195926" sldId="317"/>
            <ac:grpSpMk id="8" creationId="{5149012E-A087-ECC8-0047-D8F28C297BD3}"/>
          </ac:grpSpMkLst>
        </pc:grpChg>
        <pc:grpChg chg="mod">
          <ac:chgData name="林書婷" userId="8788e655-d77f-483d-b45f-10756f9df323" providerId="ADAL" clId="{4CABE1EF-DAB1-4E42-9F9B-653A39ECE74B}" dt="2024-09-22T07:15:13.646" v="27986" actId="207"/>
          <ac:grpSpMkLst>
            <pc:docMk/>
            <pc:sldMk cId="577195926" sldId="317"/>
            <ac:grpSpMk id="9" creationId="{147658F0-B4B5-26F8-4471-B92EA253823C}"/>
          </ac:grpSpMkLst>
        </pc:grpChg>
        <pc:grpChg chg="mod">
          <ac:chgData name="林書婷" userId="8788e655-d77f-483d-b45f-10756f9df323" providerId="ADAL" clId="{4CABE1EF-DAB1-4E42-9F9B-653A39ECE74B}" dt="2024-09-22T07:15:13.646" v="27986" actId="207"/>
          <ac:grpSpMkLst>
            <pc:docMk/>
            <pc:sldMk cId="577195926" sldId="317"/>
            <ac:grpSpMk id="14" creationId="{187C350B-AFA9-9894-0426-3010C3F18ACF}"/>
          </ac:grpSpMkLst>
        </pc:grpChg>
        <pc:graphicFrameChg chg="del mod">
          <ac:chgData name="林書婷" userId="8788e655-d77f-483d-b45f-10756f9df323" providerId="ADAL" clId="{4CABE1EF-DAB1-4E42-9F9B-653A39ECE74B}" dt="2024-09-22T07:12:15.296" v="27949" actId="478"/>
          <ac:graphicFrameMkLst>
            <pc:docMk/>
            <pc:sldMk cId="577195926" sldId="317"/>
            <ac:graphicFrameMk id="6" creationId="{BD255A83-5B7B-6FBC-6189-8D510C4C9835}"/>
          </ac:graphicFrameMkLst>
        </pc:graphicFrameChg>
        <pc:picChg chg="add mod">
          <ac:chgData name="林書婷" userId="8788e655-d77f-483d-b45f-10756f9df323" providerId="ADAL" clId="{4CABE1EF-DAB1-4E42-9F9B-653A39ECE74B}" dt="2024-09-22T07:21:56.030" v="28067" actId="1076"/>
          <ac:picMkLst>
            <pc:docMk/>
            <pc:sldMk cId="577195926" sldId="317"/>
            <ac:picMk id="18" creationId="{9DF1FD97-C1A1-D882-C26F-91BD65B34B94}"/>
          </ac:picMkLst>
        </pc:picChg>
      </pc:sldChg>
      <pc:sldChg chg="addSp delSp modSp add mod ord modNotesTx">
        <pc:chgData name="林書婷" userId="8788e655-d77f-483d-b45f-10756f9df323" providerId="ADAL" clId="{4CABE1EF-DAB1-4E42-9F9B-653A39ECE74B}" dt="2024-10-08T16:15:52.814" v="61196" actId="20577"/>
        <pc:sldMkLst>
          <pc:docMk/>
          <pc:sldMk cId="4049470179" sldId="318"/>
        </pc:sldMkLst>
        <pc:spChg chg="del mod">
          <ac:chgData name="林書婷" userId="8788e655-d77f-483d-b45f-10756f9df323" providerId="ADAL" clId="{4CABE1EF-DAB1-4E42-9F9B-653A39ECE74B}" dt="2024-10-03T18:32:55.139" v="52638" actId="478"/>
          <ac:spMkLst>
            <pc:docMk/>
            <pc:sldMk cId="4049470179" sldId="318"/>
            <ac:spMk id="2" creationId="{4949BF95-88DC-4183-8221-DE0D134C2FD2}"/>
          </ac:spMkLst>
        </pc:spChg>
        <pc:spChg chg="mod">
          <ac:chgData name="林書婷" userId="8788e655-d77f-483d-b45f-10756f9df323" providerId="ADAL" clId="{4CABE1EF-DAB1-4E42-9F9B-653A39ECE74B}" dt="2024-09-22T09:12:08.971" v="28807" actId="1076"/>
          <ac:spMkLst>
            <pc:docMk/>
            <pc:sldMk cId="4049470179" sldId="318"/>
            <ac:spMk id="4" creationId="{751A4B54-42B8-B816-A88E-F4C707600580}"/>
          </ac:spMkLst>
        </pc:spChg>
        <pc:spChg chg="add del">
          <ac:chgData name="林書婷" userId="8788e655-d77f-483d-b45f-10756f9df323" providerId="ADAL" clId="{4CABE1EF-DAB1-4E42-9F9B-653A39ECE74B}" dt="2024-09-22T07:33:39.118" v="28391"/>
          <ac:spMkLst>
            <pc:docMk/>
            <pc:sldMk cId="4049470179" sldId="318"/>
            <ac:spMk id="5" creationId="{81386E8D-884E-C0EA-42EF-A008C85C6919}"/>
          </ac:spMkLst>
        </pc:spChg>
        <pc:spChg chg="add mod">
          <ac:chgData name="林書婷" userId="8788e655-d77f-483d-b45f-10756f9df323" providerId="ADAL" clId="{4CABE1EF-DAB1-4E42-9F9B-653A39ECE74B}" dt="2024-10-07T16:46:17.051" v="59996" actId="1076"/>
          <ac:spMkLst>
            <pc:docMk/>
            <pc:sldMk cId="4049470179" sldId="318"/>
            <ac:spMk id="6" creationId="{00F9A7B2-5F06-8613-8169-743D35771353}"/>
          </ac:spMkLst>
        </pc:spChg>
        <pc:spChg chg="add del mod">
          <ac:chgData name="林書婷" userId="8788e655-d77f-483d-b45f-10756f9df323" providerId="ADAL" clId="{4CABE1EF-DAB1-4E42-9F9B-653A39ECE74B}" dt="2024-10-03T18:32:56.896" v="52639" actId="478"/>
          <ac:spMkLst>
            <pc:docMk/>
            <pc:sldMk cId="4049470179" sldId="318"/>
            <ac:spMk id="7" creationId="{76D91057-164C-E3BF-9E7A-5BB1893D2829}"/>
          </ac:spMkLst>
        </pc:spChg>
        <pc:spChg chg="del">
          <ac:chgData name="林書婷" userId="8788e655-d77f-483d-b45f-10756f9df323" providerId="ADAL" clId="{4CABE1EF-DAB1-4E42-9F9B-653A39ECE74B}" dt="2024-09-22T07:22:10.247" v="28070" actId="478"/>
          <ac:spMkLst>
            <pc:docMk/>
            <pc:sldMk cId="4049470179" sldId="318"/>
            <ac:spMk id="11" creationId="{EB3C953A-FCDA-F90E-8789-9ABCE7EEF588}"/>
          </ac:spMkLst>
        </pc:spChg>
        <pc:spChg chg="del">
          <ac:chgData name="林書婷" userId="8788e655-d77f-483d-b45f-10756f9df323" providerId="ADAL" clId="{4CABE1EF-DAB1-4E42-9F9B-653A39ECE74B}" dt="2024-09-22T07:22:08.781" v="28069" actId="478"/>
          <ac:spMkLst>
            <pc:docMk/>
            <pc:sldMk cId="4049470179" sldId="318"/>
            <ac:spMk id="12" creationId="{350EB2C3-B4E5-B003-30E7-4FA7B6FDFAE9}"/>
          </ac:spMkLst>
        </pc:spChg>
        <pc:spChg chg="mod">
          <ac:chgData name="林書婷" userId="8788e655-d77f-483d-b45f-10756f9df323" providerId="ADAL" clId="{4CABE1EF-DAB1-4E42-9F9B-653A39ECE74B}" dt="2024-09-22T07:22:14.504" v="28072" actId="1076"/>
          <ac:spMkLst>
            <pc:docMk/>
            <pc:sldMk cId="4049470179" sldId="318"/>
            <ac:spMk id="13" creationId="{D9BE159E-4187-7ED3-95E7-3E2F7F8B1F9E}"/>
          </ac:spMkLst>
        </pc:spChg>
        <pc:spChg chg="add del mod">
          <ac:chgData name="林書婷" userId="8788e655-d77f-483d-b45f-10756f9df323" providerId="ADAL" clId="{4CABE1EF-DAB1-4E42-9F9B-653A39ECE74B}" dt="2024-09-22T07:39:07.660" v="28537" actId="478"/>
          <ac:spMkLst>
            <pc:docMk/>
            <pc:sldMk cId="4049470179" sldId="318"/>
            <ac:spMk id="19" creationId="{34FD7CD5-2EE4-74AA-EF35-FB0931A22E7B}"/>
          </ac:spMkLst>
        </pc:spChg>
        <pc:spChg chg="add del mod">
          <ac:chgData name="林書婷" userId="8788e655-d77f-483d-b45f-10756f9df323" providerId="ADAL" clId="{4CABE1EF-DAB1-4E42-9F9B-653A39ECE74B}" dt="2024-09-22T07:29:27.315" v="28295" actId="478"/>
          <ac:spMkLst>
            <pc:docMk/>
            <pc:sldMk cId="4049470179" sldId="318"/>
            <ac:spMk id="21" creationId="{2B6D26F8-BCF6-1A98-17BC-289355581ED3}"/>
          </ac:spMkLst>
        </pc:spChg>
        <pc:spChg chg="add mod">
          <ac:chgData name="林書婷" userId="8788e655-d77f-483d-b45f-10756f9df323" providerId="ADAL" clId="{4CABE1EF-DAB1-4E42-9F9B-653A39ECE74B}" dt="2024-09-22T09:30:15.903" v="29186" actId="1076"/>
          <ac:spMkLst>
            <pc:docMk/>
            <pc:sldMk cId="4049470179" sldId="318"/>
            <ac:spMk id="22" creationId="{8CF75018-7DD9-1D3D-7958-736AA81D8FC7}"/>
          </ac:spMkLst>
        </pc:spChg>
        <pc:spChg chg="add mod">
          <ac:chgData name="林書婷" userId="8788e655-d77f-483d-b45f-10756f9df323" providerId="ADAL" clId="{4CABE1EF-DAB1-4E42-9F9B-653A39ECE74B}" dt="2024-09-22T09:30:15.903" v="29186" actId="1076"/>
          <ac:spMkLst>
            <pc:docMk/>
            <pc:sldMk cId="4049470179" sldId="318"/>
            <ac:spMk id="23" creationId="{802C8384-7E5E-37C7-FFFD-8BEFC17F9D87}"/>
          </ac:spMkLst>
        </pc:spChg>
        <pc:spChg chg="add mod">
          <ac:chgData name="林書婷" userId="8788e655-d77f-483d-b45f-10756f9df323" providerId="ADAL" clId="{4CABE1EF-DAB1-4E42-9F9B-653A39ECE74B}" dt="2024-10-07T16:46:08.106" v="59994" actId="1076"/>
          <ac:spMkLst>
            <pc:docMk/>
            <pc:sldMk cId="4049470179" sldId="318"/>
            <ac:spMk id="24" creationId="{8538F0C6-72CE-356F-2A97-A9DBA182C302}"/>
          </ac:spMkLst>
        </pc:spChg>
        <pc:spChg chg="add del mod">
          <ac:chgData name="林書婷" userId="8788e655-d77f-483d-b45f-10756f9df323" providerId="ADAL" clId="{4CABE1EF-DAB1-4E42-9F9B-653A39ECE74B}" dt="2024-09-22T07:39:10.089" v="28540" actId="478"/>
          <ac:spMkLst>
            <pc:docMk/>
            <pc:sldMk cId="4049470179" sldId="318"/>
            <ac:spMk id="25" creationId="{34FC0FAB-1DB9-D314-DA54-BD30CF7F8B3A}"/>
          </ac:spMkLst>
        </pc:spChg>
        <pc:spChg chg="add mod">
          <ac:chgData name="林書婷" userId="8788e655-d77f-483d-b45f-10756f9df323" providerId="ADAL" clId="{4CABE1EF-DAB1-4E42-9F9B-653A39ECE74B}" dt="2024-09-22T09:30:15.903" v="29186" actId="1076"/>
          <ac:spMkLst>
            <pc:docMk/>
            <pc:sldMk cId="4049470179" sldId="318"/>
            <ac:spMk id="26" creationId="{406E0442-4D38-3BF2-073A-08B7328833BB}"/>
          </ac:spMkLst>
        </pc:spChg>
        <pc:spChg chg="add mod">
          <ac:chgData name="林書婷" userId="8788e655-d77f-483d-b45f-10756f9df323" providerId="ADAL" clId="{4CABE1EF-DAB1-4E42-9F9B-653A39ECE74B}" dt="2024-09-22T09:30:15.903" v="29186" actId="1076"/>
          <ac:spMkLst>
            <pc:docMk/>
            <pc:sldMk cId="4049470179" sldId="318"/>
            <ac:spMk id="27" creationId="{45FDED8E-7126-16AE-6F80-4B6892F2C40A}"/>
          </ac:spMkLst>
        </pc:spChg>
        <pc:spChg chg="add mod">
          <ac:chgData name="林書婷" userId="8788e655-d77f-483d-b45f-10756f9df323" providerId="ADAL" clId="{4CABE1EF-DAB1-4E42-9F9B-653A39ECE74B}" dt="2024-09-22T07:33:39.118" v="28391"/>
          <ac:spMkLst>
            <pc:docMk/>
            <pc:sldMk cId="4049470179" sldId="318"/>
            <ac:spMk id="28" creationId="{1F6EBD63-0DD0-D14E-B3C7-B64071AF35B0}"/>
          </ac:spMkLst>
        </pc:spChg>
        <pc:spChg chg="add mod">
          <ac:chgData name="林書婷" userId="8788e655-d77f-483d-b45f-10756f9df323" providerId="ADAL" clId="{4CABE1EF-DAB1-4E42-9F9B-653A39ECE74B}" dt="2024-09-22T09:30:15.903" v="29186" actId="1076"/>
          <ac:spMkLst>
            <pc:docMk/>
            <pc:sldMk cId="4049470179" sldId="318"/>
            <ac:spMk id="29" creationId="{308FCE5D-7DDB-3B18-582F-BD55E32F091C}"/>
          </ac:spMkLst>
        </pc:spChg>
        <pc:spChg chg="add del mod">
          <ac:chgData name="林書婷" userId="8788e655-d77f-483d-b45f-10756f9df323" providerId="ADAL" clId="{4CABE1EF-DAB1-4E42-9F9B-653A39ECE74B}" dt="2024-09-22T07:39:09.351" v="28539" actId="478"/>
          <ac:spMkLst>
            <pc:docMk/>
            <pc:sldMk cId="4049470179" sldId="318"/>
            <ac:spMk id="30" creationId="{74F0586A-1B17-611B-AA7A-3E61E5B17243}"/>
          </ac:spMkLst>
        </pc:spChg>
        <pc:spChg chg="add del mod">
          <ac:chgData name="林書婷" userId="8788e655-d77f-483d-b45f-10756f9df323" providerId="ADAL" clId="{4CABE1EF-DAB1-4E42-9F9B-653A39ECE74B}" dt="2024-09-22T07:39:08.266" v="28538" actId="478"/>
          <ac:spMkLst>
            <pc:docMk/>
            <pc:sldMk cId="4049470179" sldId="318"/>
            <ac:spMk id="31" creationId="{7374B661-3531-07E5-9E90-9E6B6EDECAB5}"/>
          </ac:spMkLst>
        </pc:spChg>
        <pc:spChg chg="add del mod">
          <ac:chgData name="林書婷" userId="8788e655-d77f-483d-b45f-10756f9df323" providerId="ADAL" clId="{4CABE1EF-DAB1-4E42-9F9B-653A39ECE74B}" dt="2024-09-22T07:40:55.893" v="28554" actId="478"/>
          <ac:spMkLst>
            <pc:docMk/>
            <pc:sldMk cId="4049470179" sldId="318"/>
            <ac:spMk id="32" creationId="{C5EE866C-6F27-CA3B-7F7A-35AE400B7862}"/>
          </ac:spMkLst>
        </pc:spChg>
        <pc:spChg chg="add del mod">
          <ac:chgData name="林書婷" userId="8788e655-d77f-483d-b45f-10756f9df323" providerId="ADAL" clId="{4CABE1EF-DAB1-4E42-9F9B-653A39ECE74B}" dt="2024-10-02T17:48:22.285" v="48432" actId="1076"/>
          <ac:spMkLst>
            <pc:docMk/>
            <pc:sldMk cId="4049470179" sldId="318"/>
            <ac:spMk id="40" creationId="{E65DAB2B-47E3-F9DE-FC59-D9673CDC4655}"/>
          </ac:spMkLst>
        </pc:spChg>
        <pc:spChg chg="add del mod">
          <ac:chgData name="林書婷" userId="8788e655-d77f-483d-b45f-10756f9df323" providerId="ADAL" clId="{4CABE1EF-DAB1-4E42-9F9B-653A39ECE74B}" dt="2024-09-22T09:03:09.945" v="28681" actId="478"/>
          <ac:spMkLst>
            <pc:docMk/>
            <pc:sldMk cId="4049470179" sldId="318"/>
            <ac:spMk id="41" creationId="{6C7B27D0-89E7-2346-3762-1D6D62F99B04}"/>
          </ac:spMkLst>
        </pc:spChg>
        <pc:spChg chg="add mod">
          <ac:chgData name="林書婷" userId="8788e655-d77f-483d-b45f-10756f9df323" providerId="ADAL" clId="{4CABE1EF-DAB1-4E42-9F9B-653A39ECE74B}" dt="2024-10-07T16:44:55.795" v="59989" actId="2710"/>
          <ac:spMkLst>
            <pc:docMk/>
            <pc:sldMk cId="4049470179" sldId="318"/>
            <ac:spMk id="42" creationId="{5CB389C6-94EA-F68A-5B47-EF107D993FFF}"/>
          </ac:spMkLst>
        </pc:spChg>
        <pc:spChg chg="add mod">
          <ac:chgData name="林書婷" userId="8788e655-d77f-483d-b45f-10756f9df323" providerId="ADAL" clId="{4CABE1EF-DAB1-4E42-9F9B-653A39ECE74B}" dt="2024-10-08T05:49:00.129" v="60231" actId="207"/>
          <ac:spMkLst>
            <pc:docMk/>
            <pc:sldMk cId="4049470179" sldId="318"/>
            <ac:spMk id="44" creationId="{7E3E3227-B8D4-CF1A-26A2-A6A68DDC4F18}"/>
          </ac:spMkLst>
        </pc:spChg>
        <pc:spChg chg="add mod">
          <ac:chgData name="林書婷" userId="8788e655-d77f-483d-b45f-10756f9df323" providerId="ADAL" clId="{4CABE1EF-DAB1-4E42-9F9B-653A39ECE74B}" dt="2024-10-08T05:49:13.620" v="60232" actId="207"/>
          <ac:spMkLst>
            <pc:docMk/>
            <pc:sldMk cId="4049470179" sldId="318"/>
            <ac:spMk id="45" creationId="{FCC3BB6F-914B-6A14-97A2-91C9AEC18EE4}"/>
          </ac:spMkLst>
        </pc:spChg>
        <pc:spChg chg="add mod">
          <ac:chgData name="林書婷" userId="8788e655-d77f-483d-b45f-10756f9df323" providerId="ADAL" clId="{4CABE1EF-DAB1-4E42-9F9B-653A39ECE74B}" dt="2024-10-08T08:04:37.239" v="60394" actId="14100"/>
          <ac:spMkLst>
            <pc:docMk/>
            <pc:sldMk cId="4049470179" sldId="318"/>
            <ac:spMk id="46" creationId="{D9F59060-A4E1-496B-C58D-5899AEA10699}"/>
          </ac:spMkLst>
        </pc:spChg>
        <pc:spChg chg="add mod">
          <ac:chgData name="林書婷" userId="8788e655-d77f-483d-b45f-10756f9df323" providerId="ADAL" clId="{4CABE1EF-DAB1-4E42-9F9B-653A39ECE74B}" dt="2024-10-03T18:33:10.529" v="52642" actId="1076"/>
          <ac:spMkLst>
            <pc:docMk/>
            <pc:sldMk cId="4049470179" sldId="318"/>
            <ac:spMk id="48" creationId="{5D48E397-B39F-B403-B14D-CDBCDEDA7371}"/>
          </ac:spMkLst>
        </pc:spChg>
        <pc:spChg chg="add mod">
          <ac:chgData name="林書婷" userId="8788e655-d77f-483d-b45f-10756f9df323" providerId="ADAL" clId="{4CABE1EF-DAB1-4E42-9F9B-653A39ECE74B}" dt="2024-10-03T18:33:10.529" v="52642" actId="1076"/>
          <ac:spMkLst>
            <pc:docMk/>
            <pc:sldMk cId="4049470179" sldId="318"/>
            <ac:spMk id="49" creationId="{3F934ABB-2E88-0317-37FB-E169E8246627}"/>
          </ac:spMkLst>
        </pc:spChg>
        <pc:spChg chg="add mod">
          <ac:chgData name="林書婷" userId="8788e655-d77f-483d-b45f-10756f9df323" providerId="ADAL" clId="{4CABE1EF-DAB1-4E42-9F9B-653A39ECE74B}" dt="2024-10-03T18:33:10.529" v="52642" actId="1076"/>
          <ac:spMkLst>
            <pc:docMk/>
            <pc:sldMk cId="4049470179" sldId="318"/>
            <ac:spMk id="50" creationId="{098F92D3-28FA-225F-7C74-290CE9723B91}"/>
          </ac:spMkLst>
        </pc:spChg>
        <pc:spChg chg="add mod">
          <ac:chgData name="林書婷" userId="8788e655-d77f-483d-b45f-10756f9df323" providerId="ADAL" clId="{4CABE1EF-DAB1-4E42-9F9B-653A39ECE74B}" dt="2024-10-03T18:33:10.529" v="52642" actId="1076"/>
          <ac:spMkLst>
            <pc:docMk/>
            <pc:sldMk cId="4049470179" sldId="318"/>
            <ac:spMk id="51" creationId="{2D60934B-0445-FB17-8BEB-889CE2A45599}"/>
          </ac:spMkLst>
        </pc:spChg>
        <pc:grpChg chg="del mod">
          <ac:chgData name="林書婷" userId="8788e655-d77f-483d-b45f-10756f9df323" providerId="ADAL" clId="{4CABE1EF-DAB1-4E42-9F9B-653A39ECE74B}" dt="2024-09-22T07:22:16.520" v="28073" actId="478"/>
          <ac:grpSpMkLst>
            <pc:docMk/>
            <pc:sldMk cId="4049470179" sldId="318"/>
            <ac:grpSpMk id="3" creationId="{22572367-DED1-C496-45FA-D2631754D4FD}"/>
          </ac:grpSpMkLst>
        </pc:grpChg>
        <pc:grpChg chg="del">
          <ac:chgData name="林書婷" userId="8788e655-d77f-483d-b45f-10756f9df323" providerId="ADAL" clId="{4CABE1EF-DAB1-4E42-9F9B-653A39ECE74B}" dt="2024-09-22T07:22:10.247" v="28070" actId="478"/>
          <ac:grpSpMkLst>
            <pc:docMk/>
            <pc:sldMk cId="4049470179" sldId="318"/>
            <ac:grpSpMk id="9" creationId="{4B9BB4DD-2F44-0F74-4827-0C8EC0943739}"/>
          </ac:grpSpMkLst>
        </pc:grpChg>
        <pc:grpChg chg="add mod">
          <ac:chgData name="林書婷" userId="8788e655-d77f-483d-b45f-10756f9df323" providerId="ADAL" clId="{4CABE1EF-DAB1-4E42-9F9B-653A39ECE74B}" dt="2024-10-03T18:33:10.529" v="52642" actId="1076"/>
          <ac:grpSpMkLst>
            <pc:docMk/>
            <pc:sldMk cId="4049470179" sldId="318"/>
            <ac:grpSpMk id="47" creationId="{037388D0-F54F-62EF-2124-A90EAB7FD47B}"/>
          </ac:grpSpMkLst>
        </pc:grpChg>
        <pc:picChg chg="del mod">
          <ac:chgData name="林書婷" userId="8788e655-d77f-483d-b45f-10756f9df323" providerId="ADAL" clId="{4CABE1EF-DAB1-4E42-9F9B-653A39ECE74B}" dt="2024-09-22T07:26:10.248" v="28237" actId="478"/>
          <ac:picMkLst>
            <pc:docMk/>
            <pc:sldMk cId="4049470179" sldId="318"/>
            <ac:picMk id="18" creationId="{F04F1E4C-A819-520E-8786-3D4C5AFB0E5E}"/>
          </ac:picMkLst>
        </pc:picChg>
        <pc:picChg chg="add del mod">
          <ac:chgData name="林書婷" userId="8788e655-d77f-483d-b45f-10756f9df323" providerId="ADAL" clId="{4CABE1EF-DAB1-4E42-9F9B-653A39ECE74B}" dt="2024-09-22T07:29:06.897" v="28265" actId="478"/>
          <ac:picMkLst>
            <pc:docMk/>
            <pc:sldMk cId="4049470179" sldId="318"/>
            <ac:picMk id="20" creationId="{EB1797E1-7B14-8D78-73BD-AB851A553E67}"/>
          </ac:picMkLst>
        </pc:picChg>
        <pc:cxnChg chg="add del mod">
          <ac:chgData name="林書婷" userId="8788e655-d77f-483d-b45f-10756f9df323" providerId="ADAL" clId="{4CABE1EF-DAB1-4E42-9F9B-653A39ECE74B}" dt="2024-09-22T07:41:44.068" v="28562" actId="478"/>
          <ac:cxnSpMkLst>
            <pc:docMk/>
            <pc:sldMk cId="4049470179" sldId="318"/>
            <ac:cxnSpMk id="34" creationId="{08FEF52B-20BB-778A-D116-B53B086F9423}"/>
          </ac:cxnSpMkLst>
        </pc:cxnChg>
        <pc:cxnChg chg="add del mod">
          <ac:chgData name="林書婷" userId="8788e655-d77f-483d-b45f-10756f9df323" providerId="ADAL" clId="{4CABE1EF-DAB1-4E42-9F9B-653A39ECE74B}" dt="2024-09-22T07:41:44.068" v="28562" actId="478"/>
          <ac:cxnSpMkLst>
            <pc:docMk/>
            <pc:sldMk cId="4049470179" sldId="318"/>
            <ac:cxnSpMk id="36" creationId="{0E95E973-4F77-F1AD-5460-8D7A706DC493}"/>
          </ac:cxnSpMkLst>
        </pc:cxnChg>
      </pc:sldChg>
      <pc:sldChg chg="addSp delSp modSp add mod modNotesTx">
        <pc:chgData name="林書婷" userId="8788e655-d77f-483d-b45f-10756f9df323" providerId="ADAL" clId="{4CABE1EF-DAB1-4E42-9F9B-653A39ECE74B}" dt="2024-10-08T16:17:15.673" v="61255"/>
        <pc:sldMkLst>
          <pc:docMk/>
          <pc:sldMk cId="3106709731" sldId="319"/>
        </pc:sldMkLst>
        <pc:spChg chg="del mod">
          <ac:chgData name="林書婷" userId="8788e655-d77f-483d-b45f-10756f9df323" providerId="ADAL" clId="{4CABE1EF-DAB1-4E42-9F9B-653A39ECE74B}" dt="2024-10-03T18:45:38.469" v="52968" actId="478"/>
          <ac:spMkLst>
            <pc:docMk/>
            <pc:sldMk cId="3106709731" sldId="319"/>
            <ac:spMk id="2" creationId="{F14FA406-7A36-B9B6-8A67-015A2B66B6A9}"/>
          </ac:spMkLst>
        </pc:spChg>
        <pc:spChg chg="del">
          <ac:chgData name="林書婷" userId="8788e655-d77f-483d-b45f-10756f9df323" providerId="ADAL" clId="{4CABE1EF-DAB1-4E42-9F9B-653A39ECE74B}" dt="2024-09-22T10:05:25.129" v="29554" actId="478"/>
          <ac:spMkLst>
            <pc:docMk/>
            <pc:sldMk cId="3106709731" sldId="319"/>
            <ac:spMk id="3" creationId="{E7392C52-D565-4EA0-1B9F-E82AD6B2D44A}"/>
          </ac:spMkLst>
        </pc:spChg>
        <pc:spChg chg="add del mod">
          <ac:chgData name="林書婷" userId="8788e655-d77f-483d-b45f-10756f9df323" providerId="ADAL" clId="{4CABE1EF-DAB1-4E42-9F9B-653A39ECE74B}" dt="2024-10-03T18:49:58.878" v="53016" actId="478"/>
          <ac:spMkLst>
            <pc:docMk/>
            <pc:sldMk cId="3106709731" sldId="319"/>
            <ac:spMk id="3" creationId="{FEF47263-3585-8408-D150-49853092756E}"/>
          </ac:spMkLst>
        </pc:spChg>
        <pc:spChg chg="add del mod">
          <ac:chgData name="林書婷" userId="8788e655-d77f-483d-b45f-10756f9df323" providerId="ADAL" clId="{4CABE1EF-DAB1-4E42-9F9B-653A39ECE74B}" dt="2024-10-03T18:49:58.168" v="53015" actId="478"/>
          <ac:spMkLst>
            <pc:docMk/>
            <pc:sldMk cId="3106709731" sldId="319"/>
            <ac:spMk id="6" creationId="{2B1EFC8C-DA0E-350A-7AE4-B5F30AFF7DF6}"/>
          </ac:spMkLst>
        </pc:spChg>
        <pc:spChg chg="add del mod">
          <ac:chgData name="林書婷" userId="8788e655-d77f-483d-b45f-10756f9df323" providerId="ADAL" clId="{4CABE1EF-DAB1-4E42-9F9B-653A39ECE74B}" dt="2024-10-03T18:49:57.727" v="53014" actId="478"/>
          <ac:spMkLst>
            <pc:docMk/>
            <pc:sldMk cId="3106709731" sldId="319"/>
            <ac:spMk id="7" creationId="{4DF2DB04-99E6-A74C-A4B8-78BE1E830266}"/>
          </ac:spMkLst>
        </pc:spChg>
        <pc:spChg chg="add del mod">
          <ac:chgData name="林書婷" userId="8788e655-d77f-483d-b45f-10756f9df323" providerId="ADAL" clId="{4CABE1EF-DAB1-4E42-9F9B-653A39ECE74B}" dt="2024-10-03T18:44:07.569" v="52908" actId="478"/>
          <ac:spMkLst>
            <pc:docMk/>
            <pc:sldMk cId="3106709731" sldId="319"/>
            <ac:spMk id="8" creationId="{02065953-A4E1-F1E1-2188-3BE73247BB71}"/>
          </ac:spMkLst>
        </pc:spChg>
        <pc:spChg chg="del">
          <ac:chgData name="林書婷" userId="8788e655-d77f-483d-b45f-10756f9df323" providerId="ADAL" clId="{4CABE1EF-DAB1-4E42-9F9B-653A39ECE74B}" dt="2024-09-22T10:05:25.129" v="29554" actId="478"/>
          <ac:spMkLst>
            <pc:docMk/>
            <pc:sldMk cId="3106709731" sldId="319"/>
            <ac:spMk id="8" creationId="{5CD2C5A5-73FD-D56C-89A3-952B2353A695}"/>
          </ac:spMkLst>
        </pc:spChg>
        <pc:spChg chg="add del mod">
          <ac:chgData name="林書婷" userId="8788e655-d77f-483d-b45f-10756f9df323" providerId="ADAL" clId="{4CABE1EF-DAB1-4E42-9F9B-653A39ECE74B}" dt="2024-10-03T18:44:07.569" v="52908" actId="478"/>
          <ac:spMkLst>
            <pc:docMk/>
            <pc:sldMk cId="3106709731" sldId="319"/>
            <ac:spMk id="9" creationId="{24E5CC80-9470-D072-7120-F94C2D72126F}"/>
          </ac:spMkLst>
        </pc:spChg>
        <pc:spChg chg="add del mod">
          <ac:chgData name="林書婷" userId="8788e655-d77f-483d-b45f-10756f9df323" providerId="ADAL" clId="{4CABE1EF-DAB1-4E42-9F9B-653A39ECE74B}" dt="2024-10-03T18:44:07.569" v="52908" actId="478"/>
          <ac:spMkLst>
            <pc:docMk/>
            <pc:sldMk cId="3106709731" sldId="319"/>
            <ac:spMk id="11" creationId="{3D67CFB5-40E9-FA06-5331-FE7B0839F80B}"/>
          </ac:spMkLst>
        </pc:spChg>
        <pc:spChg chg="add del mod topLvl">
          <ac:chgData name="林書婷" userId="8788e655-d77f-483d-b45f-10756f9df323" providerId="ADAL" clId="{4CABE1EF-DAB1-4E42-9F9B-653A39ECE74B}" dt="2024-10-03T18:51:41.735" v="53039" actId="478"/>
          <ac:spMkLst>
            <pc:docMk/>
            <pc:sldMk cId="3106709731" sldId="319"/>
            <ac:spMk id="17" creationId="{AB7AE8F9-6C69-7251-2325-13101F5008EF}"/>
          </ac:spMkLst>
        </pc:spChg>
        <pc:spChg chg="add mod">
          <ac:chgData name="林書婷" userId="8788e655-d77f-483d-b45f-10756f9df323" providerId="ADAL" clId="{4CABE1EF-DAB1-4E42-9F9B-653A39ECE74B}" dt="2024-09-22T10:11:44.951" v="29631" actId="1076"/>
          <ac:spMkLst>
            <pc:docMk/>
            <pc:sldMk cId="3106709731" sldId="319"/>
            <ac:spMk id="18" creationId="{B089699B-7256-50EA-A5C4-77C2B7900AF7}"/>
          </ac:spMkLst>
        </pc:spChg>
        <pc:spChg chg="add del mod">
          <ac:chgData name="林書婷" userId="8788e655-d77f-483d-b45f-10756f9df323" providerId="ADAL" clId="{4CABE1EF-DAB1-4E42-9F9B-653A39ECE74B}" dt="2024-10-03T18:45:41.254" v="52970" actId="478"/>
          <ac:spMkLst>
            <pc:docMk/>
            <pc:sldMk cId="3106709731" sldId="319"/>
            <ac:spMk id="23" creationId="{812BD26D-66BC-9363-8EE7-B12D1D34C5E1}"/>
          </ac:spMkLst>
        </pc:spChg>
        <pc:spChg chg="add mod">
          <ac:chgData name="林書婷" userId="8788e655-d77f-483d-b45f-10756f9df323" providerId="ADAL" clId="{4CABE1EF-DAB1-4E42-9F9B-653A39ECE74B}" dt="2024-10-07T14:02:35.487" v="58213" actId="20577"/>
          <ac:spMkLst>
            <pc:docMk/>
            <pc:sldMk cId="3106709731" sldId="319"/>
            <ac:spMk id="24" creationId="{1D6207EC-ED83-31C5-C8CE-9D99945C697E}"/>
          </ac:spMkLst>
        </pc:spChg>
        <pc:spChg chg="add mod">
          <ac:chgData name="林書婷" userId="8788e655-d77f-483d-b45f-10756f9df323" providerId="ADAL" clId="{4CABE1EF-DAB1-4E42-9F9B-653A39ECE74B}" dt="2024-10-03T18:54:20.154" v="53076" actId="1076"/>
          <ac:spMkLst>
            <pc:docMk/>
            <pc:sldMk cId="3106709731" sldId="319"/>
            <ac:spMk id="25" creationId="{9A9FFF08-A1EF-8102-6460-4E1A25D6CF7E}"/>
          </ac:spMkLst>
        </pc:spChg>
        <pc:spChg chg="add mod">
          <ac:chgData name="林書婷" userId="8788e655-d77f-483d-b45f-10756f9df323" providerId="ADAL" clId="{4CABE1EF-DAB1-4E42-9F9B-653A39ECE74B}" dt="2024-10-03T18:54:36.864" v="53080" actId="1076"/>
          <ac:spMkLst>
            <pc:docMk/>
            <pc:sldMk cId="3106709731" sldId="319"/>
            <ac:spMk id="28" creationId="{2CB95247-446F-2765-5EDE-DC2559C40B4E}"/>
          </ac:spMkLst>
        </pc:spChg>
        <pc:grpChg chg="add mod">
          <ac:chgData name="林書婷" userId="8788e655-d77f-483d-b45f-10756f9df323" providerId="ADAL" clId="{4CABE1EF-DAB1-4E42-9F9B-653A39ECE74B}" dt="2024-09-22T10:10:21.141" v="29617" actId="1076"/>
          <ac:grpSpMkLst>
            <pc:docMk/>
            <pc:sldMk cId="3106709731" sldId="319"/>
            <ac:grpSpMk id="19" creationId="{B70A28F5-F02D-56C4-BAF8-5693931C3DFE}"/>
          </ac:grpSpMkLst>
        </pc:grpChg>
        <pc:grpChg chg="add del mod">
          <ac:chgData name="林書婷" userId="8788e655-d77f-483d-b45f-10756f9df323" providerId="ADAL" clId="{4CABE1EF-DAB1-4E42-9F9B-653A39ECE74B}" dt="2024-10-03T18:49:57.081" v="53013" actId="478"/>
          <ac:grpSpMkLst>
            <pc:docMk/>
            <pc:sldMk cId="3106709731" sldId="319"/>
            <ac:grpSpMk id="20" creationId="{B771E8B2-D72C-C8C0-87F0-9B4303D649B3}"/>
          </ac:grpSpMkLst>
        </pc:grpChg>
        <pc:grpChg chg="add del mod">
          <ac:chgData name="林書婷" userId="8788e655-d77f-483d-b45f-10756f9df323" providerId="ADAL" clId="{4CABE1EF-DAB1-4E42-9F9B-653A39ECE74B}" dt="2024-10-03T18:44:05.183" v="52907" actId="478"/>
          <ac:grpSpMkLst>
            <pc:docMk/>
            <pc:sldMk cId="3106709731" sldId="319"/>
            <ac:grpSpMk id="21" creationId="{DA289F50-8AEE-7158-26FF-228BD236DC55}"/>
          </ac:grpSpMkLst>
        </pc:grpChg>
        <pc:grpChg chg="add del mod">
          <ac:chgData name="林書婷" userId="8788e655-d77f-483d-b45f-10756f9df323" providerId="ADAL" clId="{4CABE1EF-DAB1-4E42-9F9B-653A39ECE74B}" dt="2024-10-03T18:51:41.735" v="53039" actId="478"/>
          <ac:grpSpMkLst>
            <pc:docMk/>
            <pc:sldMk cId="3106709731" sldId="319"/>
            <ac:grpSpMk id="22" creationId="{D1DC73F3-0169-240B-C1B2-F63A0908027E}"/>
          </ac:grpSpMkLst>
        </pc:grpChg>
        <pc:grpChg chg="add mod">
          <ac:chgData name="林書婷" userId="8788e655-d77f-483d-b45f-10756f9df323" providerId="ADAL" clId="{4CABE1EF-DAB1-4E42-9F9B-653A39ECE74B}" dt="2024-10-03T18:53:18.056" v="53061" actId="1076"/>
          <ac:grpSpMkLst>
            <pc:docMk/>
            <pc:sldMk cId="3106709731" sldId="319"/>
            <ac:grpSpMk id="27" creationId="{1F2214AF-FDE8-B0FB-5874-78FA66618167}"/>
          </ac:grpSpMkLst>
        </pc:grpChg>
        <pc:graphicFrameChg chg="del">
          <ac:chgData name="林書婷" userId="8788e655-d77f-483d-b45f-10756f9df323" providerId="ADAL" clId="{4CABE1EF-DAB1-4E42-9F9B-653A39ECE74B}" dt="2024-09-22T10:05:25.129" v="29554" actId="478"/>
          <ac:graphicFrameMkLst>
            <pc:docMk/>
            <pc:sldMk cId="3106709731" sldId="319"/>
            <ac:graphicFrameMk id="6" creationId="{F142013E-3DD8-FFB8-6C30-05DA4129FE5F}"/>
          </ac:graphicFrameMkLst>
        </pc:graphicFrameChg>
        <pc:graphicFrameChg chg="del">
          <ac:chgData name="林書婷" userId="8788e655-d77f-483d-b45f-10756f9df323" providerId="ADAL" clId="{4CABE1EF-DAB1-4E42-9F9B-653A39ECE74B}" dt="2024-09-22T10:05:25.129" v="29554" actId="478"/>
          <ac:graphicFrameMkLst>
            <pc:docMk/>
            <pc:sldMk cId="3106709731" sldId="319"/>
            <ac:graphicFrameMk id="7" creationId="{CF774ED4-442D-9AC0-DB89-0DF3D98A0423}"/>
          </ac:graphicFrameMkLst>
        </pc:graphicFrameChg>
        <pc:graphicFrameChg chg="add mod modGraphic">
          <ac:chgData name="林書婷" userId="8788e655-d77f-483d-b45f-10756f9df323" providerId="ADAL" clId="{4CABE1EF-DAB1-4E42-9F9B-653A39ECE74B}" dt="2024-10-03T18:54:56.226" v="53081" actId="14100"/>
          <ac:graphicFrameMkLst>
            <pc:docMk/>
            <pc:sldMk cId="3106709731" sldId="319"/>
            <ac:graphicFrameMk id="13" creationId="{01B3A22E-289E-ACD7-FF04-F9967CED6571}"/>
          </ac:graphicFrameMkLst>
        </pc:graphicFrameChg>
        <pc:picChg chg="add mod topLvl modCrop">
          <ac:chgData name="林書婷" userId="8788e655-d77f-483d-b45f-10756f9df323" providerId="ADAL" clId="{4CABE1EF-DAB1-4E42-9F9B-653A39ECE74B}" dt="2024-10-03T18:54:20.154" v="53076" actId="1076"/>
          <ac:picMkLst>
            <pc:docMk/>
            <pc:sldMk cId="3106709731" sldId="319"/>
            <ac:picMk id="10" creationId="{9636B519-962E-1DCF-DF1C-84C436A34126}"/>
          </ac:picMkLst>
        </pc:picChg>
        <pc:picChg chg="add del mod">
          <ac:chgData name="林書婷" userId="8788e655-d77f-483d-b45f-10756f9df323" providerId="ADAL" clId="{4CABE1EF-DAB1-4E42-9F9B-653A39ECE74B}" dt="2024-10-03T18:49:57.081" v="53013" actId="478"/>
          <ac:picMkLst>
            <pc:docMk/>
            <pc:sldMk cId="3106709731" sldId="319"/>
            <ac:picMk id="12" creationId="{9A2D4E3F-8FC7-1A9C-F4A2-7C1AF3B0A784}"/>
          </ac:picMkLst>
        </pc:picChg>
        <pc:picChg chg="add mod">
          <ac:chgData name="林書婷" userId="8788e655-d77f-483d-b45f-10756f9df323" providerId="ADAL" clId="{4CABE1EF-DAB1-4E42-9F9B-653A39ECE74B}" dt="2024-09-22T10:09:55.040" v="29611" actId="1076"/>
          <ac:picMkLst>
            <pc:docMk/>
            <pc:sldMk cId="3106709731" sldId="319"/>
            <ac:picMk id="14" creationId="{CC1B2C86-A1C6-388E-6EFF-A5E7CB33ED8D}"/>
          </ac:picMkLst>
        </pc:picChg>
        <pc:picChg chg="add mod">
          <ac:chgData name="林書婷" userId="8788e655-d77f-483d-b45f-10756f9df323" providerId="ADAL" clId="{4CABE1EF-DAB1-4E42-9F9B-653A39ECE74B}" dt="2024-09-22T10:10:04.803" v="29613" actId="1076"/>
          <ac:picMkLst>
            <pc:docMk/>
            <pc:sldMk cId="3106709731" sldId="319"/>
            <ac:picMk id="16" creationId="{27743E99-9652-6208-86BB-E85A4DD1425E}"/>
          </ac:picMkLst>
        </pc:picChg>
        <pc:picChg chg="add mod">
          <ac:chgData name="林書婷" userId="8788e655-d77f-483d-b45f-10756f9df323" providerId="ADAL" clId="{4CABE1EF-DAB1-4E42-9F9B-653A39ECE74B}" dt="2024-10-03T18:54:20.154" v="53076" actId="1076"/>
          <ac:picMkLst>
            <pc:docMk/>
            <pc:sldMk cId="3106709731" sldId="319"/>
            <ac:picMk id="26" creationId="{9D86D96C-7E9C-071E-733E-8A81C8829229}"/>
          </ac:picMkLst>
        </pc:picChg>
      </pc:sldChg>
      <pc:sldChg chg="addSp modSp new del">
        <pc:chgData name="林書婷" userId="8788e655-d77f-483d-b45f-10756f9df323" providerId="ADAL" clId="{4CABE1EF-DAB1-4E42-9F9B-653A39ECE74B}" dt="2024-09-22T16:59:31.673" v="29635" actId="2696"/>
        <pc:sldMkLst>
          <pc:docMk/>
          <pc:sldMk cId="2415506448" sldId="320"/>
        </pc:sldMkLst>
        <pc:spChg chg="mod">
          <ac:chgData name="林書婷" userId="8788e655-d77f-483d-b45f-10756f9df323" providerId="ADAL" clId="{4CABE1EF-DAB1-4E42-9F9B-653A39ECE74B}" dt="2024-09-22T16:59:06.569" v="29634"/>
          <ac:spMkLst>
            <pc:docMk/>
            <pc:sldMk cId="2415506448" sldId="320"/>
            <ac:spMk id="8" creationId="{C659656A-DC3C-7A17-533E-5A606C628EE3}"/>
          </ac:spMkLst>
        </pc:spChg>
        <pc:spChg chg="mod">
          <ac:chgData name="林書婷" userId="8788e655-d77f-483d-b45f-10756f9df323" providerId="ADAL" clId="{4CABE1EF-DAB1-4E42-9F9B-653A39ECE74B}" dt="2024-09-22T16:59:06.569" v="29634"/>
          <ac:spMkLst>
            <pc:docMk/>
            <pc:sldMk cId="2415506448" sldId="320"/>
            <ac:spMk id="11" creationId="{02733705-4E12-E4B7-3C92-3855CEEA5BF6}"/>
          </ac:spMkLst>
        </pc:spChg>
        <pc:spChg chg="add mod">
          <ac:chgData name="林書婷" userId="8788e655-d77f-483d-b45f-10756f9df323" providerId="ADAL" clId="{4CABE1EF-DAB1-4E42-9F9B-653A39ECE74B}" dt="2024-09-22T16:59:06.569" v="29634"/>
          <ac:spMkLst>
            <pc:docMk/>
            <pc:sldMk cId="2415506448" sldId="320"/>
            <ac:spMk id="13" creationId="{04EEC7BA-3187-EFA4-E183-B0EA47EDDF4B}"/>
          </ac:spMkLst>
        </pc:spChg>
        <pc:spChg chg="mod">
          <ac:chgData name="林書婷" userId="8788e655-d77f-483d-b45f-10756f9df323" providerId="ADAL" clId="{4CABE1EF-DAB1-4E42-9F9B-653A39ECE74B}" dt="2024-09-22T16:59:06.569" v="29634"/>
          <ac:spMkLst>
            <pc:docMk/>
            <pc:sldMk cId="2415506448" sldId="320"/>
            <ac:spMk id="16" creationId="{50DDB35E-6149-36E4-C542-F5984831A620}"/>
          </ac:spMkLst>
        </pc:spChg>
        <pc:grpChg chg="add mod">
          <ac:chgData name="林書婷" userId="8788e655-d77f-483d-b45f-10756f9df323" providerId="ADAL" clId="{4CABE1EF-DAB1-4E42-9F9B-653A39ECE74B}" dt="2024-09-22T16:59:06.569" v="29634"/>
          <ac:grpSpMkLst>
            <pc:docMk/>
            <pc:sldMk cId="2415506448" sldId="320"/>
            <ac:grpSpMk id="6" creationId="{3408F533-9E9F-496A-769A-E3DD9C0FB612}"/>
          </ac:grpSpMkLst>
        </pc:grpChg>
        <pc:grpChg chg="add mod">
          <ac:chgData name="林書婷" userId="8788e655-d77f-483d-b45f-10756f9df323" providerId="ADAL" clId="{4CABE1EF-DAB1-4E42-9F9B-653A39ECE74B}" dt="2024-09-22T16:59:06.569" v="29634"/>
          <ac:grpSpMkLst>
            <pc:docMk/>
            <pc:sldMk cId="2415506448" sldId="320"/>
            <ac:grpSpMk id="9" creationId="{2C4457EB-F051-F680-7316-AC014EED618A}"/>
          </ac:grpSpMkLst>
        </pc:grpChg>
        <pc:grpChg chg="add mod">
          <ac:chgData name="林書婷" userId="8788e655-d77f-483d-b45f-10756f9df323" providerId="ADAL" clId="{4CABE1EF-DAB1-4E42-9F9B-653A39ECE74B}" dt="2024-09-22T16:59:06.569" v="29634"/>
          <ac:grpSpMkLst>
            <pc:docMk/>
            <pc:sldMk cId="2415506448" sldId="320"/>
            <ac:grpSpMk id="14" creationId="{9637E936-80BA-352A-3F76-2BDED84BF846}"/>
          </ac:grpSpMkLst>
        </pc:grpChg>
        <pc:picChg chg="mod">
          <ac:chgData name="林書婷" userId="8788e655-d77f-483d-b45f-10756f9df323" providerId="ADAL" clId="{4CABE1EF-DAB1-4E42-9F9B-653A39ECE74B}" dt="2024-09-22T16:59:06.569" v="29634"/>
          <ac:picMkLst>
            <pc:docMk/>
            <pc:sldMk cId="2415506448" sldId="320"/>
            <ac:picMk id="7" creationId="{64E77365-738A-C8DE-B098-F3314E5DF8FD}"/>
          </ac:picMkLst>
        </pc:picChg>
        <pc:picChg chg="mod">
          <ac:chgData name="林書婷" userId="8788e655-d77f-483d-b45f-10756f9df323" providerId="ADAL" clId="{4CABE1EF-DAB1-4E42-9F9B-653A39ECE74B}" dt="2024-09-22T16:59:06.569" v="29634"/>
          <ac:picMkLst>
            <pc:docMk/>
            <pc:sldMk cId="2415506448" sldId="320"/>
            <ac:picMk id="10" creationId="{AB420E93-CF18-699C-2A4F-1E85E303D016}"/>
          </ac:picMkLst>
        </pc:picChg>
        <pc:picChg chg="add mod">
          <ac:chgData name="林書婷" userId="8788e655-d77f-483d-b45f-10756f9df323" providerId="ADAL" clId="{4CABE1EF-DAB1-4E42-9F9B-653A39ECE74B}" dt="2024-09-22T16:59:06.569" v="29634"/>
          <ac:picMkLst>
            <pc:docMk/>
            <pc:sldMk cId="2415506448" sldId="320"/>
            <ac:picMk id="12" creationId="{1B0F7E99-44FD-8E52-039A-522358958FD5}"/>
          </ac:picMkLst>
        </pc:picChg>
        <pc:picChg chg="mod">
          <ac:chgData name="林書婷" userId="8788e655-d77f-483d-b45f-10756f9df323" providerId="ADAL" clId="{4CABE1EF-DAB1-4E42-9F9B-653A39ECE74B}" dt="2024-09-22T16:59:06.569" v="29634"/>
          <ac:picMkLst>
            <pc:docMk/>
            <pc:sldMk cId="2415506448" sldId="320"/>
            <ac:picMk id="15" creationId="{915515DA-F3B0-4E54-0FB4-B734A656DAC4}"/>
          </ac:picMkLst>
        </pc:picChg>
      </pc:sldChg>
      <pc:sldChg chg="new del">
        <pc:chgData name="林書婷" userId="8788e655-d77f-483d-b45f-10756f9df323" providerId="ADAL" clId="{4CABE1EF-DAB1-4E42-9F9B-653A39ECE74B}" dt="2024-09-22T17:29:29.262" v="31014" actId="2696"/>
        <pc:sldMkLst>
          <pc:docMk/>
          <pc:sldMk cId="3709007570" sldId="320"/>
        </pc:sldMkLst>
      </pc:sldChg>
      <pc:sldChg chg="addSp delSp modSp add del mod modNotesTx">
        <pc:chgData name="林書婷" userId="8788e655-d77f-483d-b45f-10756f9df323" providerId="ADAL" clId="{4CABE1EF-DAB1-4E42-9F9B-653A39ECE74B}" dt="2024-09-22T17:58:58.582" v="31567" actId="2696"/>
        <pc:sldMkLst>
          <pc:docMk/>
          <pc:sldMk cId="2077169726" sldId="321"/>
        </pc:sldMkLst>
        <pc:spChg chg="mod">
          <ac:chgData name="林書婷" userId="8788e655-d77f-483d-b45f-10756f9df323" providerId="ADAL" clId="{4CABE1EF-DAB1-4E42-9F9B-653A39ECE74B}" dt="2024-09-22T17:11:30.768" v="30328" actId="1076"/>
          <ac:spMkLst>
            <pc:docMk/>
            <pc:sldMk cId="2077169726" sldId="321"/>
            <ac:spMk id="2" creationId="{5632F7D3-892F-209B-09A5-1B6608251BA4}"/>
          </ac:spMkLst>
        </pc:spChg>
        <pc:spChg chg="mod topLvl">
          <ac:chgData name="林書婷" userId="8788e655-d77f-483d-b45f-10756f9df323" providerId="ADAL" clId="{4CABE1EF-DAB1-4E42-9F9B-653A39ECE74B}" dt="2024-09-22T17:12:13.843" v="30378" actId="1076"/>
          <ac:spMkLst>
            <pc:docMk/>
            <pc:sldMk cId="2077169726" sldId="321"/>
            <ac:spMk id="17" creationId="{04CC95A6-755C-276E-0AA3-133C80DFFD33}"/>
          </ac:spMkLst>
        </pc:spChg>
        <pc:grpChg chg="del topLvl">
          <ac:chgData name="林書婷" userId="8788e655-d77f-483d-b45f-10756f9df323" providerId="ADAL" clId="{4CABE1EF-DAB1-4E42-9F9B-653A39ECE74B}" dt="2024-09-22T17:11:05.387" v="30321" actId="478"/>
          <ac:grpSpMkLst>
            <pc:docMk/>
            <pc:sldMk cId="2077169726" sldId="321"/>
            <ac:grpSpMk id="20" creationId="{8CE85C4C-58C3-1E99-B056-E69D7B0467C2}"/>
          </ac:grpSpMkLst>
        </pc:grpChg>
        <pc:grpChg chg="del">
          <ac:chgData name="林書婷" userId="8788e655-d77f-483d-b45f-10756f9df323" providerId="ADAL" clId="{4CABE1EF-DAB1-4E42-9F9B-653A39ECE74B}" dt="2024-09-22T17:11:06.126" v="30322" actId="478"/>
          <ac:grpSpMkLst>
            <pc:docMk/>
            <pc:sldMk cId="2077169726" sldId="321"/>
            <ac:grpSpMk id="21" creationId="{5E0025A4-824C-AD50-66A6-70460962C777}"/>
          </ac:grpSpMkLst>
        </pc:grpChg>
        <pc:grpChg chg="add del mod">
          <ac:chgData name="林書婷" userId="8788e655-d77f-483d-b45f-10756f9df323" providerId="ADAL" clId="{4CABE1EF-DAB1-4E42-9F9B-653A39ECE74B}" dt="2024-09-22T17:11:02.248" v="30319" actId="165"/>
          <ac:grpSpMkLst>
            <pc:docMk/>
            <pc:sldMk cId="2077169726" sldId="321"/>
            <ac:grpSpMk id="22" creationId="{20A374CD-5748-B664-D07F-CA4EE6336243}"/>
          </ac:grpSpMkLst>
        </pc:grpChg>
        <pc:picChg chg="add mod">
          <ac:chgData name="林書婷" userId="8788e655-d77f-483d-b45f-10756f9df323" providerId="ADAL" clId="{4CABE1EF-DAB1-4E42-9F9B-653A39ECE74B}" dt="2024-09-22T17:12:11.156" v="30377" actId="1076"/>
          <ac:picMkLst>
            <pc:docMk/>
            <pc:sldMk cId="2077169726" sldId="321"/>
            <ac:picMk id="6" creationId="{5F72363E-2407-FC95-066E-BA482E79BA33}"/>
          </ac:picMkLst>
        </pc:picChg>
      </pc:sldChg>
      <pc:sldChg chg="addSp delSp modSp add mod ord modShow modNotesTx">
        <pc:chgData name="林書婷" userId="8788e655-d77f-483d-b45f-10756f9df323" providerId="ADAL" clId="{4CABE1EF-DAB1-4E42-9F9B-653A39ECE74B}" dt="2024-10-08T13:46:34.991" v="61133" actId="20578"/>
        <pc:sldMkLst>
          <pc:docMk/>
          <pc:sldMk cId="2646829172" sldId="322"/>
        </pc:sldMkLst>
        <pc:spChg chg="mod">
          <ac:chgData name="林書婷" userId="8788e655-d77f-483d-b45f-10756f9df323" providerId="ADAL" clId="{4CABE1EF-DAB1-4E42-9F9B-653A39ECE74B}" dt="2024-09-24T16:02:01.717" v="45159" actId="1076"/>
          <ac:spMkLst>
            <pc:docMk/>
            <pc:sldMk cId="2646829172" sldId="322"/>
            <ac:spMk id="2" creationId="{7A301314-6A50-13E8-0064-7626E7E4BD7C}"/>
          </ac:spMkLst>
        </pc:spChg>
        <pc:spChg chg="del">
          <ac:chgData name="林書婷" userId="8788e655-d77f-483d-b45f-10756f9df323" providerId="ADAL" clId="{4CABE1EF-DAB1-4E42-9F9B-653A39ECE74B}" dt="2024-09-22T17:30:57.160" v="31039" actId="478"/>
          <ac:spMkLst>
            <pc:docMk/>
            <pc:sldMk cId="2646829172" sldId="322"/>
            <ac:spMk id="3" creationId="{E8F7834F-8070-54AD-8655-930E1C407E86}"/>
          </ac:spMkLst>
        </pc:spChg>
        <pc:spChg chg="add del mod">
          <ac:chgData name="林書婷" userId="8788e655-d77f-483d-b45f-10756f9df323" providerId="ADAL" clId="{4CABE1EF-DAB1-4E42-9F9B-653A39ECE74B}" dt="2024-09-24T16:00:06.034" v="45114" actId="478"/>
          <ac:spMkLst>
            <pc:docMk/>
            <pc:sldMk cId="2646829172" sldId="322"/>
            <ac:spMk id="7" creationId="{26891005-D91D-B66C-AED4-8F75280A4DD5}"/>
          </ac:spMkLst>
        </pc:spChg>
        <pc:spChg chg="add del mod">
          <ac:chgData name="林書婷" userId="8788e655-d77f-483d-b45f-10756f9df323" providerId="ADAL" clId="{4CABE1EF-DAB1-4E42-9F9B-653A39ECE74B}" dt="2024-09-22T18:09:54.094" v="31790" actId="478"/>
          <ac:spMkLst>
            <pc:docMk/>
            <pc:sldMk cId="2646829172" sldId="322"/>
            <ac:spMk id="8" creationId="{383918E4-42FF-446B-2AED-5CF7D0E0F348}"/>
          </ac:spMkLst>
        </pc:spChg>
        <pc:spChg chg="add del mod">
          <ac:chgData name="林書婷" userId="8788e655-d77f-483d-b45f-10756f9df323" providerId="ADAL" clId="{4CABE1EF-DAB1-4E42-9F9B-653A39ECE74B}" dt="2024-09-24T15:57:41.797" v="45025" actId="478"/>
          <ac:spMkLst>
            <pc:docMk/>
            <pc:sldMk cId="2646829172" sldId="322"/>
            <ac:spMk id="8" creationId="{C831A82E-AE41-0418-F8E1-48F9F2514301}"/>
          </ac:spMkLst>
        </pc:spChg>
        <pc:spChg chg="add del mod">
          <ac:chgData name="林書婷" userId="8788e655-d77f-483d-b45f-10756f9df323" providerId="ADAL" clId="{4CABE1EF-DAB1-4E42-9F9B-653A39ECE74B}" dt="2024-09-22T17:46:41.046" v="31402" actId="478"/>
          <ac:spMkLst>
            <pc:docMk/>
            <pc:sldMk cId="2646829172" sldId="322"/>
            <ac:spMk id="13" creationId="{AAB8F5B9-190F-F5C2-A8F2-BA832FFC26AF}"/>
          </ac:spMkLst>
        </pc:spChg>
        <pc:spChg chg="add del">
          <ac:chgData name="林書婷" userId="8788e655-d77f-483d-b45f-10756f9df323" providerId="ADAL" clId="{4CABE1EF-DAB1-4E42-9F9B-653A39ECE74B}" dt="2024-09-24T16:02:35.441" v="45170" actId="478"/>
          <ac:spMkLst>
            <pc:docMk/>
            <pc:sldMk cId="2646829172" sldId="322"/>
            <ac:spMk id="14" creationId="{292C8C06-E749-1380-EA51-6721E42D78CC}"/>
          </ac:spMkLst>
        </pc:spChg>
        <pc:spChg chg="add mod">
          <ac:chgData name="林書婷" userId="8788e655-d77f-483d-b45f-10756f9df323" providerId="ADAL" clId="{4CABE1EF-DAB1-4E42-9F9B-653A39ECE74B}" dt="2024-09-24T16:05:56.859" v="45332" actId="1076"/>
          <ac:spMkLst>
            <pc:docMk/>
            <pc:sldMk cId="2646829172" sldId="322"/>
            <ac:spMk id="15" creationId="{EDEF883F-D7FF-062F-3825-01C3C5BDD4A5}"/>
          </ac:spMkLst>
        </pc:spChg>
        <pc:spChg chg="add mod">
          <ac:chgData name="林書婷" userId="8788e655-d77f-483d-b45f-10756f9df323" providerId="ADAL" clId="{4CABE1EF-DAB1-4E42-9F9B-653A39ECE74B}" dt="2024-09-24T16:05:56.859" v="45332" actId="1076"/>
          <ac:spMkLst>
            <pc:docMk/>
            <pc:sldMk cId="2646829172" sldId="322"/>
            <ac:spMk id="17" creationId="{1584CE7A-1750-A6BB-8D00-627107F68281}"/>
          </ac:spMkLst>
        </pc:spChg>
        <pc:spChg chg="add mod">
          <ac:chgData name="林書婷" userId="8788e655-d77f-483d-b45f-10756f9df323" providerId="ADAL" clId="{4CABE1EF-DAB1-4E42-9F9B-653A39ECE74B}" dt="2024-09-24T16:05:56.859" v="45332" actId="1076"/>
          <ac:spMkLst>
            <pc:docMk/>
            <pc:sldMk cId="2646829172" sldId="322"/>
            <ac:spMk id="18" creationId="{D51128A9-2AA7-C637-E914-1A9EE56C212B}"/>
          </ac:spMkLst>
        </pc:spChg>
        <pc:spChg chg="add mod">
          <ac:chgData name="林書婷" userId="8788e655-d77f-483d-b45f-10756f9df323" providerId="ADAL" clId="{4CABE1EF-DAB1-4E42-9F9B-653A39ECE74B}" dt="2024-09-24T16:05:56.859" v="45332" actId="1076"/>
          <ac:spMkLst>
            <pc:docMk/>
            <pc:sldMk cId="2646829172" sldId="322"/>
            <ac:spMk id="19" creationId="{E820104A-B306-E3AA-F79D-EC53661C0B71}"/>
          </ac:spMkLst>
        </pc:spChg>
        <pc:grpChg chg="add del mod">
          <ac:chgData name="林書婷" userId="8788e655-d77f-483d-b45f-10756f9df323" providerId="ADAL" clId="{4CABE1EF-DAB1-4E42-9F9B-653A39ECE74B}" dt="2024-09-22T17:58:05.063" v="31518" actId="478"/>
          <ac:grpSpMkLst>
            <pc:docMk/>
            <pc:sldMk cId="2646829172" sldId="322"/>
            <ac:grpSpMk id="15" creationId="{A5FE91E2-A5BB-2550-7DB7-1F3B32C5F63B}"/>
          </ac:grpSpMkLst>
        </pc:grpChg>
        <pc:graphicFrameChg chg="add del mod modGraphic">
          <ac:chgData name="林書婷" userId="8788e655-d77f-483d-b45f-10756f9df323" providerId="ADAL" clId="{4CABE1EF-DAB1-4E42-9F9B-653A39ECE74B}" dt="2024-09-24T15:55:53.100" v="44947" actId="478"/>
          <ac:graphicFrameMkLst>
            <pc:docMk/>
            <pc:sldMk cId="2646829172" sldId="322"/>
            <ac:graphicFrameMk id="3" creationId="{C07743F2-951B-CB82-4841-7EC85E3043CA}"/>
          </ac:graphicFrameMkLst>
        </pc:graphicFrameChg>
        <pc:graphicFrameChg chg="add del mod modGraphic">
          <ac:chgData name="林書婷" userId="8788e655-d77f-483d-b45f-10756f9df323" providerId="ADAL" clId="{4CABE1EF-DAB1-4E42-9F9B-653A39ECE74B}" dt="2024-09-24T15:55:55.475" v="44950" actId="478"/>
          <ac:graphicFrameMkLst>
            <pc:docMk/>
            <pc:sldMk cId="2646829172" sldId="322"/>
            <ac:graphicFrameMk id="6" creationId="{2136E178-1944-4855-D5D5-942634E9F195}"/>
          </ac:graphicFrameMkLst>
        </pc:graphicFrameChg>
        <pc:graphicFrameChg chg="del mod modGraphic">
          <ac:chgData name="林書婷" userId="8788e655-d77f-483d-b45f-10756f9df323" providerId="ADAL" clId="{4CABE1EF-DAB1-4E42-9F9B-653A39ECE74B}" dt="2024-09-22T17:30:57.160" v="31039" actId="478"/>
          <ac:graphicFrameMkLst>
            <pc:docMk/>
            <pc:sldMk cId="2646829172" sldId="322"/>
            <ac:graphicFrameMk id="6" creationId="{44E262EF-B1D6-3A0C-5522-E288607EB8B0}"/>
          </ac:graphicFrameMkLst>
        </pc:graphicFrameChg>
        <pc:graphicFrameChg chg="add mod modGraphic">
          <ac:chgData name="林書婷" userId="8788e655-d77f-483d-b45f-10756f9df323" providerId="ADAL" clId="{4CABE1EF-DAB1-4E42-9F9B-653A39ECE74B}" dt="2024-09-24T16:05:56.859" v="45332" actId="1076"/>
          <ac:graphicFrameMkLst>
            <pc:docMk/>
            <pc:sldMk cId="2646829172" sldId="322"/>
            <ac:graphicFrameMk id="9" creationId="{F483C770-8096-757D-BED2-66BCD6A66224}"/>
          </ac:graphicFrameMkLst>
        </pc:graphicFrameChg>
        <pc:graphicFrameChg chg="add mod modGraphic">
          <ac:chgData name="林書婷" userId="8788e655-d77f-483d-b45f-10756f9df323" providerId="ADAL" clId="{4CABE1EF-DAB1-4E42-9F9B-653A39ECE74B}" dt="2024-09-24T16:05:56.859" v="45332" actId="1076"/>
          <ac:graphicFrameMkLst>
            <pc:docMk/>
            <pc:sldMk cId="2646829172" sldId="322"/>
            <ac:graphicFrameMk id="10" creationId="{D6D66411-B6FF-F717-55CE-14BE4D7C0B45}"/>
          </ac:graphicFrameMkLst>
        </pc:graphicFrameChg>
        <pc:graphicFrameChg chg="add mod">
          <ac:chgData name="林書婷" userId="8788e655-d77f-483d-b45f-10756f9df323" providerId="ADAL" clId="{4CABE1EF-DAB1-4E42-9F9B-653A39ECE74B}" dt="2024-09-24T16:01:13.609" v="45142" actId="571"/>
          <ac:graphicFrameMkLst>
            <pc:docMk/>
            <pc:sldMk cId="2646829172" sldId="322"/>
            <ac:graphicFrameMk id="11" creationId="{8A093F12-28A3-EA4C-3C64-F446B67E6C1F}"/>
          </ac:graphicFrameMkLst>
        </pc:graphicFrameChg>
        <pc:graphicFrameChg chg="add mod modGraphic">
          <ac:chgData name="林書婷" userId="8788e655-d77f-483d-b45f-10756f9df323" providerId="ADAL" clId="{4CABE1EF-DAB1-4E42-9F9B-653A39ECE74B}" dt="2024-09-24T16:05:56.859" v="45332" actId="1076"/>
          <ac:graphicFrameMkLst>
            <pc:docMk/>
            <pc:sldMk cId="2646829172" sldId="322"/>
            <ac:graphicFrameMk id="12" creationId="{7DAB5E3E-ED95-6751-D043-B371D2F58AE7}"/>
          </ac:graphicFrameMkLst>
        </pc:graphicFrameChg>
        <pc:graphicFrameChg chg="add del mod modGraphic">
          <ac:chgData name="林書婷" userId="8788e655-d77f-483d-b45f-10756f9df323" providerId="ADAL" clId="{4CABE1EF-DAB1-4E42-9F9B-653A39ECE74B}" dt="2024-09-24T15:58:56.365" v="45036" actId="478"/>
          <ac:graphicFrameMkLst>
            <pc:docMk/>
            <pc:sldMk cId="2646829172" sldId="322"/>
            <ac:graphicFrameMk id="16" creationId="{05E23A75-580A-723A-6E3C-BF9E8DEE641A}"/>
          </ac:graphicFrameMkLst>
        </pc:graphicFrameChg>
        <pc:graphicFrameChg chg="add del mod modGraphic">
          <ac:chgData name="林書婷" userId="8788e655-d77f-483d-b45f-10756f9df323" providerId="ADAL" clId="{4CABE1EF-DAB1-4E42-9F9B-653A39ECE74B}" dt="2024-09-22T18:13:02.877" v="31964" actId="478"/>
          <ac:graphicFrameMkLst>
            <pc:docMk/>
            <pc:sldMk cId="2646829172" sldId="322"/>
            <ac:graphicFrameMk id="17" creationId="{5112FC5E-E27C-4F99-9596-2515A5CCF812}"/>
          </ac:graphicFrameMkLst>
        </pc:graphicFrameChg>
        <pc:picChg chg="del">
          <ac:chgData name="林書婷" userId="8788e655-d77f-483d-b45f-10756f9df323" providerId="ADAL" clId="{4CABE1EF-DAB1-4E42-9F9B-653A39ECE74B}" dt="2024-09-22T17:37:20.134" v="31092" actId="478"/>
          <ac:picMkLst>
            <pc:docMk/>
            <pc:sldMk cId="2646829172" sldId="322"/>
            <ac:picMk id="9" creationId="{C2A176AC-A8A0-C7C6-B4CA-4E31ED546215}"/>
          </ac:picMkLst>
        </pc:picChg>
        <pc:picChg chg="del">
          <ac:chgData name="林書婷" userId="8788e655-d77f-483d-b45f-10756f9df323" providerId="ADAL" clId="{4CABE1EF-DAB1-4E42-9F9B-653A39ECE74B}" dt="2024-09-22T17:37:20.422" v="31093" actId="478"/>
          <ac:picMkLst>
            <pc:docMk/>
            <pc:sldMk cId="2646829172" sldId="322"/>
            <ac:picMk id="11" creationId="{43F0A46D-5CBB-299E-0A02-3F158B799B23}"/>
          </ac:picMkLst>
        </pc:picChg>
        <pc:picChg chg="add mod">
          <ac:chgData name="林書婷" userId="8788e655-d77f-483d-b45f-10756f9df323" providerId="ADAL" clId="{4CABE1EF-DAB1-4E42-9F9B-653A39ECE74B}" dt="2024-09-22T17:48:17.461" v="31441" actId="1076"/>
          <ac:picMkLst>
            <pc:docMk/>
            <pc:sldMk cId="2646829172" sldId="322"/>
            <ac:picMk id="12" creationId="{08D44196-8C07-142F-946D-FC4ADF8266D4}"/>
          </ac:picMkLst>
        </pc:picChg>
        <pc:picChg chg="add mod">
          <ac:chgData name="林書婷" userId="8788e655-d77f-483d-b45f-10756f9df323" providerId="ADAL" clId="{4CABE1EF-DAB1-4E42-9F9B-653A39ECE74B}" dt="2024-09-22T17:48:30.739" v="31444" actId="1076"/>
          <ac:picMkLst>
            <pc:docMk/>
            <pc:sldMk cId="2646829172" sldId="322"/>
            <ac:picMk id="14" creationId="{221757ED-492F-2F4B-8120-478C00729DBB}"/>
          </ac:picMkLst>
        </pc:picChg>
      </pc:sldChg>
      <pc:sldChg chg="add del">
        <pc:chgData name="林書婷" userId="8788e655-d77f-483d-b45f-10756f9df323" providerId="ADAL" clId="{4CABE1EF-DAB1-4E42-9F9B-653A39ECE74B}" dt="2024-09-22T17:39:25.964" v="31280" actId="2696"/>
        <pc:sldMkLst>
          <pc:docMk/>
          <pc:sldMk cId="4201001368" sldId="323"/>
        </pc:sldMkLst>
      </pc:sldChg>
      <pc:sldChg chg="addSp delSp modSp add mod ord modShow modNotesTx">
        <pc:chgData name="林書婷" userId="8788e655-d77f-483d-b45f-10756f9df323" providerId="ADAL" clId="{4CABE1EF-DAB1-4E42-9F9B-653A39ECE74B}" dt="2024-10-07T16:17:32.779" v="59410" actId="20578"/>
        <pc:sldMkLst>
          <pc:docMk/>
          <pc:sldMk cId="1153503313" sldId="324"/>
        </pc:sldMkLst>
        <pc:spChg chg="mod">
          <ac:chgData name="林書婷" userId="8788e655-d77f-483d-b45f-10756f9df323" providerId="ADAL" clId="{4CABE1EF-DAB1-4E42-9F9B-653A39ECE74B}" dt="2024-10-03T19:02:24.190" v="53246" actId="1076"/>
          <ac:spMkLst>
            <pc:docMk/>
            <pc:sldMk cId="1153503313" sldId="324"/>
            <ac:spMk id="2" creationId="{1D915835-1C75-62C6-FACA-73CE2BE12DBB}"/>
          </ac:spMkLst>
        </pc:spChg>
        <pc:spChg chg="add mod">
          <ac:chgData name="林書婷" userId="8788e655-d77f-483d-b45f-10756f9df323" providerId="ADAL" clId="{4CABE1EF-DAB1-4E42-9F9B-653A39ECE74B}" dt="2024-09-22T18:28:13.165" v="32129" actId="1076"/>
          <ac:spMkLst>
            <pc:docMk/>
            <pc:sldMk cId="1153503313" sldId="324"/>
            <ac:spMk id="7" creationId="{AF2E92D8-B339-489C-7DF1-A10198B93621}"/>
          </ac:spMkLst>
        </pc:spChg>
        <pc:spChg chg="del mod">
          <ac:chgData name="林書婷" userId="8788e655-d77f-483d-b45f-10756f9df323" providerId="ADAL" clId="{4CABE1EF-DAB1-4E42-9F9B-653A39ECE74B}" dt="2024-09-22T18:14:13.550" v="32018" actId="478"/>
          <ac:spMkLst>
            <pc:docMk/>
            <pc:sldMk cId="1153503313" sldId="324"/>
            <ac:spMk id="8" creationId="{1B093887-E0D4-C841-F494-0560B008219F}"/>
          </ac:spMkLst>
        </pc:spChg>
        <pc:spChg chg="add del mod">
          <ac:chgData name="林書婷" userId="8788e655-d77f-483d-b45f-10756f9df323" providerId="ADAL" clId="{4CABE1EF-DAB1-4E42-9F9B-653A39ECE74B}" dt="2024-09-22T18:22:04.420" v="32045"/>
          <ac:spMkLst>
            <pc:docMk/>
            <pc:sldMk cId="1153503313" sldId="324"/>
            <ac:spMk id="9" creationId="{6CE2D0B4-102B-C506-95ED-A93DC225DCEF}"/>
          </ac:spMkLst>
        </pc:spChg>
        <pc:spChg chg="add mod">
          <ac:chgData name="林書婷" userId="8788e655-d77f-483d-b45f-10756f9df323" providerId="ADAL" clId="{4CABE1EF-DAB1-4E42-9F9B-653A39ECE74B}" dt="2024-09-22T18:27:18.689" v="32119" actId="1076"/>
          <ac:spMkLst>
            <pc:docMk/>
            <pc:sldMk cId="1153503313" sldId="324"/>
            <ac:spMk id="11" creationId="{6FC59B22-0D3D-CBA4-E08F-69A6D1BEA5B7}"/>
          </ac:spMkLst>
        </pc:spChg>
        <pc:spChg chg="add mod">
          <ac:chgData name="林書婷" userId="8788e655-d77f-483d-b45f-10756f9df323" providerId="ADAL" clId="{4CABE1EF-DAB1-4E42-9F9B-653A39ECE74B}" dt="2024-09-22T18:27:21.401" v="32120" actId="1076"/>
          <ac:spMkLst>
            <pc:docMk/>
            <pc:sldMk cId="1153503313" sldId="324"/>
            <ac:spMk id="13" creationId="{33BE695A-3DA3-A8D8-448A-E2F5061E6259}"/>
          </ac:spMkLst>
        </pc:spChg>
        <pc:spChg chg="add mod">
          <ac:chgData name="林書婷" userId="8788e655-d77f-483d-b45f-10756f9df323" providerId="ADAL" clId="{4CABE1EF-DAB1-4E42-9F9B-653A39ECE74B}" dt="2024-09-22T18:27:15.972" v="32118" actId="1076"/>
          <ac:spMkLst>
            <pc:docMk/>
            <pc:sldMk cId="1153503313" sldId="324"/>
            <ac:spMk id="14" creationId="{D7F45D9C-FBEA-8ABB-302B-7C584422C21F}"/>
          </ac:spMkLst>
        </pc:spChg>
        <pc:spChg chg="add mod">
          <ac:chgData name="林書婷" userId="8788e655-d77f-483d-b45f-10756f9df323" providerId="ADAL" clId="{4CABE1EF-DAB1-4E42-9F9B-653A39ECE74B}" dt="2024-09-22T18:27:23.444" v="32121" actId="1076"/>
          <ac:spMkLst>
            <pc:docMk/>
            <pc:sldMk cId="1153503313" sldId="324"/>
            <ac:spMk id="15" creationId="{F5D7ECDF-D56E-2A2C-772C-2900450D3355}"/>
          </ac:spMkLst>
        </pc:spChg>
        <pc:grpChg chg="add mod">
          <ac:chgData name="林書婷" userId="8788e655-d77f-483d-b45f-10756f9df323" providerId="ADAL" clId="{4CABE1EF-DAB1-4E42-9F9B-653A39ECE74B}" dt="2024-10-03T19:02:38.532" v="53248" actId="1076"/>
          <ac:grpSpMkLst>
            <pc:docMk/>
            <pc:sldMk cId="1153503313" sldId="324"/>
            <ac:grpSpMk id="3" creationId="{84CA3DF2-1B73-853A-BE2E-28222CC404A0}"/>
          </ac:grpSpMkLst>
        </pc:grpChg>
        <pc:grpChg chg="add mod">
          <ac:chgData name="林書婷" userId="8788e655-d77f-483d-b45f-10756f9df323" providerId="ADAL" clId="{4CABE1EF-DAB1-4E42-9F9B-653A39ECE74B}" dt="2024-09-23T07:41:48.193" v="33661" actId="1076"/>
          <ac:grpSpMkLst>
            <pc:docMk/>
            <pc:sldMk cId="1153503313" sldId="324"/>
            <ac:grpSpMk id="16" creationId="{BFB5AD2A-4025-691B-A722-05842343818B}"/>
          </ac:grpSpMkLst>
        </pc:grpChg>
        <pc:graphicFrameChg chg="add mod">
          <ac:chgData name="林書婷" userId="8788e655-d77f-483d-b45f-10756f9df323" providerId="ADAL" clId="{4CABE1EF-DAB1-4E42-9F9B-653A39ECE74B}" dt="2024-09-22T18:22:01.628" v="32043"/>
          <ac:graphicFrameMkLst>
            <pc:docMk/>
            <pc:sldMk cId="1153503313" sldId="324"/>
            <ac:graphicFrameMk id="10" creationId="{4CC6CF79-D323-D739-6277-92AB74F01412}"/>
          </ac:graphicFrameMkLst>
        </pc:graphicFrameChg>
        <pc:picChg chg="add del mod">
          <ac:chgData name="林書婷" userId="8788e655-d77f-483d-b45f-10756f9df323" providerId="ADAL" clId="{4CABE1EF-DAB1-4E42-9F9B-653A39ECE74B}" dt="2024-09-22T17:47:53.480" v="31428" actId="21"/>
          <ac:picMkLst>
            <pc:docMk/>
            <pc:sldMk cId="1153503313" sldId="324"/>
            <ac:picMk id="6" creationId="{7BF91DC3-549F-401C-ACA7-D5748980E958}"/>
          </ac:picMkLst>
        </pc:picChg>
        <pc:picChg chg="del">
          <ac:chgData name="林書婷" userId="8788e655-d77f-483d-b45f-10756f9df323" providerId="ADAL" clId="{4CABE1EF-DAB1-4E42-9F9B-653A39ECE74B}" dt="2024-09-22T17:40:47.543" v="31322" actId="478"/>
          <ac:picMkLst>
            <pc:docMk/>
            <pc:sldMk cId="1153503313" sldId="324"/>
            <ac:picMk id="12" creationId="{F7861817-0A4E-3235-6479-261E60F66E53}"/>
          </ac:picMkLst>
        </pc:picChg>
      </pc:sldChg>
      <pc:sldChg chg="addSp delSp modSp new mod modNotesTx">
        <pc:chgData name="林書婷" userId="8788e655-d77f-483d-b45f-10756f9df323" providerId="ADAL" clId="{4CABE1EF-DAB1-4E42-9F9B-653A39ECE74B}" dt="2024-10-08T13:48:39.527" v="61177" actId="2711"/>
        <pc:sldMkLst>
          <pc:docMk/>
          <pc:sldMk cId="2001268569" sldId="325"/>
        </pc:sldMkLst>
        <pc:spChg chg="mod">
          <ac:chgData name="林書婷" userId="8788e655-d77f-483d-b45f-10756f9df323" providerId="ADAL" clId="{4CABE1EF-DAB1-4E42-9F9B-653A39ECE74B}" dt="2024-10-04T17:41:51.390" v="55932" actId="1076"/>
          <ac:spMkLst>
            <pc:docMk/>
            <pc:sldMk cId="2001268569" sldId="325"/>
            <ac:spMk id="2" creationId="{8F2D330B-EF56-D74A-D9DD-258380B5653A}"/>
          </ac:spMkLst>
        </pc:spChg>
        <pc:spChg chg="del">
          <ac:chgData name="林書婷" userId="8788e655-d77f-483d-b45f-10756f9df323" providerId="ADAL" clId="{4CABE1EF-DAB1-4E42-9F9B-653A39ECE74B}" dt="2024-09-22T18:39:01.383" v="32263" actId="478"/>
          <ac:spMkLst>
            <pc:docMk/>
            <pc:sldMk cId="2001268569" sldId="325"/>
            <ac:spMk id="3" creationId="{5C617E69-0D53-8672-A2C3-F464FA416A37}"/>
          </ac:spMkLst>
        </pc:spChg>
        <pc:spChg chg="add mod">
          <ac:chgData name="林書婷" userId="8788e655-d77f-483d-b45f-10756f9df323" providerId="ADAL" clId="{4CABE1EF-DAB1-4E42-9F9B-653A39ECE74B}" dt="2024-10-07T14:31:11.935" v="58584" actId="14100"/>
          <ac:spMkLst>
            <pc:docMk/>
            <pc:sldMk cId="2001268569" sldId="325"/>
            <ac:spMk id="7" creationId="{084BDCD8-CB65-C4EF-AE14-AD2DA1A9A5CF}"/>
          </ac:spMkLst>
        </pc:spChg>
        <pc:spChg chg="add del mod">
          <ac:chgData name="林書婷" userId="8788e655-d77f-483d-b45f-10756f9df323" providerId="ADAL" clId="{4CABE1EF-DAB1-4E42-9F9B-653A39ECE74B}" dt="2024-09-23T06:40:40.365" v="32340"/>
          <ac:spMkLst>
            <pc:docMk/>
            <pc:sldMk cId="2001268569" sldId="325"/>
            <ac:spMk id="8" creationId="{2B705896-7CA8-352D-9873-185FEDFDCA14}"/>
          </ac:spMkLst>
        </pc:spChg>
        <pc:spChg chg="add del mod">
          <ac:chgData name="林書婷" userId="8788e655-d77f-483d-b45f-10756f9df323" providerId="ADAL" clId="{4CABE1EF-DAB1-4E42-9F9B-653A39ECE74B}" dt="2024-09-23T06:40:39.558" v="32338"/>
          <ac:spMkLst>
            <pc:docMk/>
            <pc:sldMk cId="2001268569" sldId="325"/>
            <ac:spMk id="9" creationId="{85A3381C-8371-A1A8-A9D4-46ECEA705617}"/>
          </ac:spMkLst>
        </pc:spChg>
        <pc:spChg chg="add mod">
          <ac:chgData name="林書婷" userId="8788e655-d77f-483d-b45f-10756f9df323" providerId="ADAL" clId="{4CABE1EF-DAB1-4E42-9F9B-653A39ECE74B}" dt="2024-10-07T14:31:16.005" v="58585" actId="14100"/>
          <ac:spMkLst>
            <pc:docMk/>
            <pc:sldMk cId="2001268569" sldId="325"/>
            <ac:spMk id="9" creationId="{A2934686-86E0-F8D6-D96B-242910E2D686}"/>
          </ac:spMkLst>
        </pc:spChg>
        <pc:spChg chg="add del mod">
          <ac:chgData name="林書婷" userId="8788e655-d77f-483d-b45f-10756f9df323" providerId="ADAL" clId="{4CABE1EF-DAB1-4E42-9F9B-653A39ECE74B}" dt="2024-09-23T06:41:52.156" v="32396"/>
          <ac:spMkLst>
            <pc:docMk/>
            <pc:sldMk cId="2001268569" sldId="325"/>
            <ac:spMk id="10" creationId="{F44BD673-4B34-D660-DEFE-08C593B175E3}"/>
          </ac:spMkLst>
        </pc:spChg>
        <pc:spChg chg="add del mod">
          <ac:chgData name="林書婷" userId="8788e655-d77f-483d-b45f-10756f9df323" providerId="ADAL" clId="{4CABE1EF-DAB1-4E42-9F9B-653A39ECE74B}" dt="2024-10-04T17:37:30.939" v="55872" actId="478"/>
          <ac:spMkLst>
            <pc:docMk/>
            <pc:sldMk cId="2001268569" sldId="325"/>
            <ac:spMk id="12" creationId="{E088A088-2F9E-FD1C-376A-E890A05E3CD1}"/>
          </ac:spMkLst>
        </pc:spChg>
        <pc:spChg chg="add mod">
          <ac:chgData name="林書婷" userId="8788e655-d77f-483d-b45f-10756f9df323" providerId="ADAL" clId="{4CABE1EF-DAB1-4E42-9F9B-653A39ECE74B}" dt="2024-10-06T15:31:31.964" v="57361" actId="1076"/>
          <ac:spMkLst>
            <pc:docMk/>
            <pc:sldMk cId="2001268569" sldId="325"/>
            <ac:spMk id="13" creationId="{A926FAFF-A339-60FE-18C9-CC8C787BA784}"/>
          </ac:spMkLst>
        </pc:spChg>
        <pc:grpChg chg="add mod">
          <ac:chgData name="林書婷" userId="8788e655-d77f-483d-b45f-10756f9df323" providerId="ADAL" clId="{4CABE1EF-DAB1-4E42-9F9B-653A39ECE74B}" dt="2024-10-04T17:46:49.221" v="56052" actId="1076"/>
          <ac:grpSpMkLst>
            <pc:docMk/>
            <pc:sldMk cId="2001268569" sldId="325"/>
            <ac:grpSpMk id="10" creationId="{2DEAF63E-64BF-EAA0-A795-93FB300D0546}"/>
          </ac:grpSpMkLst>
        </pc:grpChg>
        <pc:grpChg chg="add mod">
          <ac:chgData name="林書婷" userId="8788e655-d77f-483d-b45f-10756f9df323" providerId="ADAL" clId="{4CABE1EF-DAB1-4E42-9F9B-653A39ECE74B}" dt="2024-10-07T14:31:28.752" v="58587" actId="1076"/>
          <ac:grpSpMkLst>
            <pc:docMk/>
            <pc:sldMk cId="2001268569" sldId="325"/>
            <ac:grpSpMk id="14" creationId="{06162D54-DAA3-B57F-8538-C35F14035208}"/>
          </ac:grpSpMkLst>
        </pc:grpChg>
        <pc:graphicFrameChg chg="add del mod modGraphic">
          <ac:chgData name="林書婷" userId="8788e655-d77f-483d-b45f-10756f9df323" providerId="ADAL" clId="{4CABE1EF-DAB1-4E42-9F9B-653A39ECE74B}" dt="2024-09-22T18:39:00.029" v="32262" actId="478"/>
          <ac:graphicFrameMkLst>
            <pc:docMk/>
            <pc:sldMk cId="2001268569" sldId="325"/>
            <ac:graphicFrameMk id="6" creationId="{9BB3B107-E619-86DA-11FF-6FDC065BC484}"/>
          </ac:graphicFrameMkLst>
        </pc:graphicFrameChg>
        <pc:graphicFrameChg chg="add del mod modGraphic">
          <ac:chgData name="林書婷" userId="8788e655-d77f-483d-b45f-10756f9df323" providerId="ADAL" clId="{4CABE1EF-DAB1-4E42-9F9B-653A39ECE74B}" dt="2024-09-23T06:40:38.066" v="32336" actId="478"/>
          <ac:graphicFrameMkLst>
            <pc:docMk/>
            <pc:sldMk cId="2001268569" sldId="325"/>
            <ac:graphicFrameMk id="7" creationId="{4AB61989-DD1A-710E-994E-7EF09BD58C13}"/>
          </ac:graphicFrameMkLst>
        </pc:graphicFrameChg>
        <pc:graphicFrameChg chg="add del mod modGraphic">
          <ac:chgData name="林書婷" userId="8788e655-d77f-483d-b45f-10756f9df323" providerId="ADAL" clId="{4CABE1EF-DAB1-4E42-9F9B-653A39ECE74B}" dt="2024-10-04T17:39:35.271" v="55900" actId="478"/>
          <ac:graphicFrameMkLst>
            <pc:docMk/>
            <pc:sldMk cId="2001268569" sldId="325"/>
            <ac:graphicFrameMk id="11" creationId="{7CFF482C-71A2-33D8-5BFA-AC77753E5B0F}"/>
          </ac:graphicFrameMkLst>
        </pc:graphicFrameChg>
        <pc:picChg chg="add mod">
          <ac:chgData name="林書婷" userId="8788e655-d77f-483d-b45f-10756f9df323" providerId="ADAL" clId="{4CABE1EF-DAB1-4E42-9F9B-653A39ECE74B}" dt="2024-10-04T17:41:46.149" v="55930" actId="1076"/>
          <ac:picMkLst>
            <pc:docMk/>
            <pc:sldMk cId="2001268569" sldId="325"/>
            <ac:picMk id="3" creationId="{AEDEAA19-5C5D-4AE9-2CB7-9EC645649493}"/>
          </ac:picMkLst>
        </pc:picChg>
      </pc:sldChg>
      <pc:sldChg chg="addSp delSp modSp add mod modNotesTx">
        <pc:chgData name="林書婷" userId="8788e655-d77f-483d-b45f-10756f9df323" providerId="ADAL" clId="{4CABE1EF-DAB1-4E42-9F9B-653A39ECE74B}" dt="2024-10-08T13:48:07.805" v="61176" actId="20577"/>
        <pc:sldMkLst>
          <pc:docMk/>
          <pc:sldMk cId="586635575" sldId="326"/>
        </pc:sldMkLst>
        <pc:spChg chg="del mod">
          <ac:chgData name="林書婷" userId="8788e655-d77f-483d-b45f-10756f9df323" providerId="ADAL" clId="{4CABE1EF-DAB1-4E42-9F9B-653A39ECE74B}" dt="2024-10-04T17:49:05.819" v="56157" actId="478"/>
          <ac:spMkLst>
            <pc:docMk/>
            <pc:sldMk cId="586635575" sldId="326"/>
            <ac:spMk id="2" creationId="{A82B3DF2-B6A3-E271-9AFD-94347D5EDE80}"/>
          </ac:spMkLst>
        </pc:spChg>
        <pc:spChg chg="add mod">
          <ac:chgData name="林書婷" userId="8788e655-d77f-483d-b45f-10756f9df323" providerId="ADAL" clId="{4CABE1EF-DAB1-4E42-9F9B-653A39ECE74B}" dt="2024-10-04T18:05:08.076" v="56413" actId="1076"/>
          <ac:spMkLst>
            <pc:docMk/>
            <pc:sldMk cId="586635575" sldId="326"/>
            <ac:spMk id="3" creationId="{15B9313C-78AC-78C2-A424-766F71046123}"/>
          </ac:spMkLst>
        </pc:spChg>
        <pc:spChg chg="add mod">
          <ac:chgData name="林書婷" userId="8788e655-d77f-483d-b45f-10756f9df323" providerId="ADAL" clId="{4CABE1EF-DAB1-4E42-9F9B-653A39ECE74B}" dt="2024-10-07T14:26:56.564" v="58552" actId="1076"/>
          <ac:spMkLst>
            <pc:docMk/>
            <pc:sldMk cId="586635575" sldId="326"/>
            <ac:spMk id="7" creationId="{5A984CCB-D42F-5607-A87F-3DF952ABBAA9}"/>
          </ac:spMkLst>
        </pc:spChg>
        <pc:spChg chg="add mod">
          <ac:chgData name="林書婷" userId="8788e655-d77f-483d-b45f-10756f9df323" providerId="ADAL" clId="{4CABE1EF-DAB1-4E42-9F9B-653A39ECE74B}" dt="2024-10-07T14:28:08.357" v="58561" actId="14100"/>
          <ac:spMkLst>
            <pc:docMk/>
            <pc:sldMk cId="586635575" sldId="326"/>
            <ac:spMk id="9" creationId="{4DDBFA29-C543-4FEC-7FAE-3479019720A3}"/>
          </ac:spMkLst>
        </pc:spChg>
        <pc:spChg chg="del mod">
          <ac:chgData name="林書婷" userId="8788e655-d77f-483d-b45f-10756f9df323" providerId="ADAL" clId="{4CABE1EF-DAB1-4E42-9F9B-653A39ECE74B}" dt="2024-10-04T17:48:44.658" v="56145" actId="478"/>
          <ac:spMkLst>
            <pc:docMk/>
            <pc:sldMk cId="586635575" sldId="326"/>
            <ac:spMk id="12" creationId="{B29A2561-9804-D57D-6EB7-D009DE656E92}"/>
          </ac:spMkLst>
        </pc:spChg>
        <pc:grpChg chg="add mod topLvl">
          <ac:chgData name="林書婷" userId="8788e655-d77f-483d-b45f-10756f9df323" providerId="ADAL" clId="{4CABE1EF-DAB1-4E42-9F9B-653A39ECE74B}" dt="2024-10-04T18:05:00.712" v="56410" actId="1076"/>
          <ac:grpSpMkLst>
            <pc:docMk/>
            <pc:sldMk cId="586635575" sldId="326"/>
            <ac:grpSpMk id="10" creationId="{1100318E-B0FB-9A73-CEFA-B07CCA7774DB}"/>
          </ac:grpSpMkLst>
        </pc:grpChg>
        <pc:grpChg chg="add del mod">
          <ac:chgData name="林書婷" userId="8788e655-d77f-483d-b45f-10756f9df323" providerId="ADAL" clId="{4CABE1EF-DAB1-4E42-9F9B-653A39ECE74B}" dt="2024-10-04T18:03:29.790" v="56385" actId="478"/>
          <ac:grpSpMkLst>
            <pc:docMk/>
            <pc:sldMk cId="586635575" sldId="326"/>
            <ac:grpSpMk id="14" creationId="{DA989ABB-25E7-B888-CCFB-2360A98D5E37}"/>
          </ac:grpSpMkLst>
        </pc:grpChg>
        <pc:grpChg chg="add mod">
          <ac:chgData name="林書婷" userId="8788e655-d77f-483d-b45f-10756f9df323" providerId="ADAL" clId="{4CABE1EF-DAB1-4E42-9F9B-653A39ECE74B}" dt="2024-10-07T14:27:00.345" v="58553" actId="1076"/>
          <ac:grpSpMkLst>
            <pc:docMk/>
            <pc:sldMk cId="586635575" sldId="326"/>
            <ac:grpSpMk id="16" creationId="{3924BEA4-9697-70AE-F374-C741BB4CE7D7}"/>
          </ac:grpSpMkLst>
        </pc:grpChg>
        <pc:graphicFrameChg chg="del mod modGraphic">
          <ac:chgData name="林書婷" userId="8788e655-d77f-483d-b45f-10756f9df323" providerId="ADAL" clId="{4CABE1EF-DAB1-4E42-9F9B-653A39ECE74B}" dt="2024-10-04T17:49:26.124" v="56166" actId="478"/>
          <ac:graphicFrameMkLst>
            <pc:docMk/>
            <pc:sldMk cId="586635575" sldId="326"/>
            <ac:graphicFrameMk id="11" creationId="{4B1F7158-712C-A4B5-A0B3-BE202CD6AEF5}"/>
          </ac:graphicFrameMkLst>
        </pc:graphicFrameChg>
        <pc:picChg chg="add del mod topLvl">
          <ac:chgData name="林書婷" userId="8788e655-d77f-483d-b45f-10756f9df323" providerId="ADAL" clId="{4CABE1EF-DAB1-4E42-9F9B-653A39ECE74B}" dt="2024-10-04T18:03:29.790" v="56385" actId="478"/>
          <ac:picMkLst>
            <pc:docMk/>
            <pc:sldMk cId="586635575" sldId="326"/>
            <ac:picMk id="13" creationId="{0BD6522D-A7E8-1F99-C981-222FB778219D}"/>
          </ac:picMkLst>
        </pc:picChg>
        <pc:picChg chg="add mod">
          <ac:chgData name="林書婷" userId="8788e655-d77f-483d-b45f-10756f9df323" providerId="ADAL" clId="{4CABE1EF-DAB1-4E42-9F9B-653A39ECE74B}" dt="2024-10-07T14:28:19.567" v="58562" actId="1076"/>
          <ac:picMkLst>
            <pc:docMk/>
            <pc:sldMk cId="586635575" sldId="326"/>
            <ac:picMk id="15" creationId="{AD68995F-579C-C5CD-FC9A-59448175AB03}"/>
          </ac:picMkLst>
        </pc:picChg>
        <pc:picChg chg="add mod">
          <ac:chgData name="林書婷" userId="8788e655-d77f-483d-b45f-10756f9df323" providerId="ADAL" clId="{4CABE1EF-DAB1-4E42-9F9B-653A39ECE74B}" dt="2024-10-06T15:32:54.728" v="57372" actId="1037"/>
          <ac:picMkLst>
            <pc:docMk/>
            <pc:sldMk cId="586635575" sldId="326"/>
            <ac:picMk id="17" creationId="{1E1842D6-D0D5-9CCD-C86D-A5A04F243366}"/>
          </ac:picMkLst>
        </pc:picChg>
      </pc:sldChg>
      <pc:sldChg chg="addSp delSp modSp add del mod ord modNotesTx">
        <pc:chgData name="林書婷" userId="8788e655-d77f-483d-b45f-10756f9df323" providerId="ADAL" clId="{4CABE1EF-DAB1-4E42-9F9B-653A39ECE74B}" dt="2024-10-04T18:08:27.446" v="56482" actId="2696"/>
        <pc:sldMkLst>
          <pc:docMk/>
          <pc:sldMk cId="796586506" sldId="327"/>
        </pc:sldMkLst>
        <pc:spChg chg="mod">
          <ac:chgData name="林書婷" userId="8788e655-d77f-483d-b45f-10756f9df323" providerId="ADAL" clId="{4CABE1EF-DAB1-4E42-9F9B-653A39ECE74B}" dt="2024-10-03T19:03:20.495" v="53257" actId="14100"/>
          <ac:spMkLst>
            <pc:docMk/>
            <pc:sldMk cId="796586506" sldId="327"/>
            <ac:spMk id="2" creationId="{B3B15685-682B-3DCD-CB06-1F77F80E4E2D}"/>
          </ac:spMkLst>
        </pc:spChg>
        <pc:spChg chg="add mod">
          <ac:chgData name="林書婷" userId="8788e655-d77f-483d-b45f-10756f9df323" providerId="ADAL" clId="{4CABE1EF-DAB1-4E42-9F9B-653A39ECE74B}" dt="2024-09-23T18:32:19.976" v="43161" actId="1076"/>
          <ac:spMkLst>
            <pc:docMk/>
            <pc:sldMk cId="796586506" sldId="327"/>
            <ac:spMk id="3" creationId="{9C48C201-2E84-1958-E817-3B2A4E1F6341}"/>
          </ac:spMkLst>
        </pc:spChg>
        <pc:spChg chg="del mod">
          <ac:chgData name="林書婷" userId="8788e655-d77f-483d-b45f-10756f9df323" providerId="ADAL" clId="{4CABE1EF-DAB1-4E42-9F9B-653A39ECE74B}" dt="2024-09-23T07:17:50.455" v="33443" actId="478"/>
          <ac:spMkLst>
            <pc:docMk/>
            <pc:sldMk cId="796586506" sldId="327"/>
            <ac:spMk id="12" creationId="{88A9F63F-F2A0-92CC-5D4E-89AEA82EA7A3}"/>
          </ac:spMkLst>
        </pc:spChg>
        <pc:graphicFrameChg chg="mod modGraphic">
          <ac:chgData name="林書婷" userId="8788e655-d77f-483d-b45f-10756f9df323" providerId="ADAL" clId="{4CABE1EF-DAB1-4E42-9F9B-653A39ECE74B}" dt="2024-09-23T07:39:18.048" v="33659" actId="1076"/>
          <ac:graphicFrameMkLst>
            <pc:docMk/>
            <pc:sldMk cId="796586506" sldId="327"/>
            <ac:graphicFrameMk id="11" creationId="{77FE0DB2-6BE1-1B87-96F9-388764D47C75}"/>
          </ac:graphicFrameMkLst>
        </pc:graphicFrameChg>
      </pc:sldChg>
      <pc:sldChg chg="addSp delSp modSp add del mod ord modShow modNotesTx">
        <pc:chgData name="林書婷" userId="8788e655-d77f-483d-b45f-10756f9df323" providerId="ADAL" clId="{4CABE1EF-DAB1-4E42-9F9B-653A39ECE74B}" dt="2024-10-08T13:46:47.557" v="61135" actId="2696"/>
        <pc:sldMkLst>
          <pc:docMk/>
          <pc:sldMk cId="695678567" sldId="328"/>
        </pc:sldMkLst>
        <pc:spChg chg="mod">
          <ac:chgData name="林書婷" userId="8788e655-d77f-483d-b45f-10756f9df323" providerId="ADAL" clId="{4CABE1EF-DAB1-4E42-9F9B-653A39ECE74B}" dt="2024-09-23T07:52:56.895" v="34247" actId="1076"/>
          <ac:spMkLst>
            <pc:docMk/>
            <pc:sldMk cId="695678567" sldId="328"/>
            <ac:spMk id="2" creationId="{10F0E350-134D-2707-6CDA-54DA0FF9FD9D}"/>
          </ac:spMkLst>
        </pc:spChg>
        <pc:spChg chg="add del mod">
          <ac:chgData name="林書婷" userId="8788e655-d77f-483d-b45f-10756f9df323" providerId="ADAL" clId="{4CABE1EF-DAB1-4E42-9F9B-653A39ECE74B}" dt="2024-09-23T07:42:51.106" v="33695"/>
          <ac:spMkLst>
            <pc:docMk/>
            <pc:sldMk cId="695678567" sldId="328"/>
            <ac:spMk id="3" creationId="{55E15A05-52F0-A64D-7712-D7B57E824E04}"/>
          </ac:spMkLst>
        </pc:spChg>
        <pc:spChg chg="mod">
          <ac:chgData name="林書婷" userId="8788e655-d77f-483d-b45f-10756f9df323" providerId="ADAL" clId="{4CABE1EF-DAB1-4E42-9F9B-653A39ECE74B}" dt="2024-09-23T18:31:29.200" v="43154" actId="20577"/>
          <ac:spMkLst>
            <pc:docMk/>
            <pc:sldMk cId="695678567" sldId="328"/>
            <ac:spMk id="5" creationId="{8CF84D9F-9B99-EEA0-1BEB-4F75C1543CA8}"/>
          </ac:spMkLst>
        </pc:spChg>
        <pc:spChg chg="del mod">
          <ac:chgData name="林書婷" userId="8788e655-d77f-483d-b45f-10756f9df323" providerId="ADAL" clId="{4CABE1EF-DAB1-4E42-9F9B-653A39ECE74B}" dt="2024-09-23T07:42:22.148" v="33685" actId="478"/>
          <ac:spMkLst>
            <pc:docMk/>
            <pc:sldMk cId="695678567" sldId="328"/>
            <ac:spMk id="12" creationId="{0B835A09-AA79-5909-7CA3-FD5B5EB16C2E}"/>
          </ac:spMkLst>
        </pc:spChg>
        <pc:graphicFrameChg chg="mod modGraphic">
          <ac:chgData name="林書婷" userId="8788e655-d77f-483d-b45f-10756f9df323" providerId="ADAL" clId="{4CABE1EF-DAB1-4E42-9F9B-653A39ECE74B}" dt="2024-09-23T07:52:53.579" v="34246" actId="1076"/>
          <ac:graphicFrameMkLst>
            <pc:docMk/>
            <pc:sldMk cId="695678567" sldId="328"/>
            <ac:graphicFrameMk id="11" creationId="{91DD7569-6006-7A83-4724-6DE712060C2A}"/>
          </ac:graphicFrameMkLst>
        </pc:graphicFrameChg>
      </pc:sldChg>
      <pc:sldChg chg="modSp add mod ord setBg modNotesTx">
        <pc:chgData name="林書婷" userId="8788e655-d77f-483d-b45f-10756f9df323" providerId="ADAL" clId="{4CABE1EF-DAB1-4E42-9F9B-653A39ECE74B}" dt="2024-10-07T16:51:58.127" v="60076" actId="20577"/>
        <pc:sldMkLst>
          <pc:docMk/>
          <pc:sldMk cId="3432487928" sldId="329"/>
        </pc:sldMkLst>
        <pc:spChg chg="mod">
          <ac:chgData name="林書婷" userId="8788e655-d77f-483d-b45f-10756f9df323" providerId="ADAL" clId="{4CABE1EF-DAB1-4E42-9F9B-653A39ECE74B}" dt="2024-10-03T18:34:59.490" v="52665" actId="20577"/>
          <ac:spMkLst>
            <pc:docMk/>
            <pc:sldMk cId="3432487928" sldId="329"/>
            <ac:spMk id="2" creationId="{F97D5F02-7D75-3B9C-8FFF-ED5E28CAF70E}"/>
          </ac:spMkLst>
        </pc:spChg>
        <pc:spChg chg="mod">
          <ac:chgData name="林書婷" userId="8788e655-d77f-483d-b45f-10756f9df323" providerId="ADAL" clId="{4CABE1EF-DAB1-4E42-9F9B-653A39ECE74B}" dt="2024-10-07T15:11:39.983" v="59079" actId="20577"/>
          <ac:spMkLst>
            <pc:docMk/>
            <pc:sldMk cId="3432487928" sldId="329"/>
            <ac:spMk id="7" creationId="{A50A010A-4D8E-47EF-DE78-5A5215066744}"/>
          </ac:spMkLst>
        </pc:spChg>
      </pc:sldChg>
      <pc:sldChg chg="addSp delSp modSp add del mod ord modShow modNotesTx">
        <pc:chgData name="林書婷" userId="8788e655-d77f-483d-b45f-10756f9df323" providerId="ADAL" clId="{4CABE1EF-DAB1-4E42-9F9B-653A39ECE74B}" dt="2024-10-04T15:28:18.189" v="53919" actId="2696"/>
        <pc:sldMkLst>
          <pc:docMk/>
          <pc:sldMk cId="2449465840" sldId="330"/>
        </pc:sldMkLst>
        <pc:spChg chg="mod">
          <ac:chgData name="林書婷" userId="8788e655-d77f-483d-b45f-10756f9df323" providerId="ADAL" clId="{4CABE1EF-DAB1-4E42-9F9B-653A39ECE74B}" dt="2024-09-23T14:03:16.091" v="36279" actId="1076"/>
          <ac:spMkLst>
            <pc:docMk/>
            <pc:sldMk cId="2449465840" sldId="330"/>
            <ac:spMk id="2" creationId="{911F9921-C783-D3D1-6923-5FDA683CF5F5}"/>
          </ac:spMkLst>
        </pc:spChg>
        <pc:spChg chg="add mod">
          <ac:chgData name="林書婷" userId="8788e655-d77f-483d-b45f-10756f9df323" providerId="ADAL" clId="{4CABE1EF-DAB1-4E42-9F9B-653A39ECE74B}" dt="2024-09-23T15:19:40.156" v="38224" actId="207"/>
          <ac:spMkLst>
            <pc:docMk/>
            <pc:sldMk cId="2449465840" sldId="330"/>
            <ac:spMk id="3" creationId="{F3AA6EB3-450C-DA14-AB50-B29BC747934A}"/>
          </ac:spMkLst>
        </pc:spChg>
        <pc:spChg chg="del">
          <ac:chgData name="林書婷" userId="8788e655-d77f-483d-b45f-10756f9df323" providerId="ADAL" clId="{4CABE1EF-DAB1-4E42-9F9B-653A39ECE74B}" dt="2024-09-23T08:03:50.381" v="34305" actId="478"/>
          <ac:spMkLst>
            <pc:docMk/>
            <pc:sldMk cId="2449465840" sldId="330"/>
            <ac:spMk id="7" creationId="{8E895D34-5041-F062-33DA-49CD8D435BB7}"/>
          </ac:spMkLst>
        </pc:spChg>
        <pc:spChg chg="add del">
          <ac:chgData name="林書婷" userId="8788e655-d77f-483d-b45f-10756f9df323" providerId="ADAL" clId="{4CABE1EF-DAB1-4E42-9F9B-653A39ECE74B}" dt="2024-09-23T14:08:44.943" v="36346" actId="22"/>
          <ac:spMkLst>
            <pc:docMk/>
            <pc:sldMk cId="2449465840" sldId="330"/>
            <ac:spMk id="9" creationId="{2EE7BD8E-7800-DF23-DDDE-B0976A5A3C9B}"/>
          </ac:spMkLst>
        </pc:spChg>
        <pc:spChg chg="add del mod">
          <ac:chgData name="林書婷" userId="8788e655-d77f-483d-b45f-10756f9df323" providerId="ADAL" clId="{4CABE1EF-DAB1-4E42-9F9B-653A39ECE74B}" dt="2024-09-23T14:38:35.970" v="37156" actId="478"/>
          <ac:spMkLst>
            <pc:docMk/>
            <pc:sldMk cId="2449465840" sldId="330"/>
            <ac:spMk id="10" creationId="{4F163163-A0C8-BAA9-DF46-FC87A2C65B2B}"/>
          </ac:spMkLst>
        </pc:spChg>
        <pc:spChg chg="mod topLvl">
          <ac:chgData name="林書婷" userId="8788e655-d77f-483d-b45f-10756f9df323" providerId="ADAL" clId="{4CABE1EF-DAB1-4E42-9F9B-653A39ECE74B}" dt="2024-09-23T14:38:29.782" v="37153" actId="207"/>
          <ac:spMkLst>
            <pc:docMk/>
            <pc:sldMk cId="2449465840" sldId="330"/>
            <ac:spMk id="11" creationId="{2A32D5FC-17D7-1230-8301-756B030CE0B5}"/>
          </ac:spMkLst>
        </pc:spChg>
        <pc:spChg chg="add del mod">
          <ac:chgData name="林書婷" userId="8788e655-d77f-483d-b45f-10756f9df323" providerId="ADAL" clId="{4CABE1EF-DAB1-4E42-9F9B-653A39ECE74B}" dt="2024-09-23T14:38:37.502" v="37158" actId="478"/>
          <ac:spMkLst>
            <pc:docMk/>
            <pc:sldMk cId="2449465840" sldId="330"/>
            <ac:spMk id="12" creationId="{39889588-6F82-008F-EB89-55FFA8CF44C6}"/>
          </ac:spMkLst>
        </pc:spChg>
        <pc:spChg chg="mod topLvl">
          <ac:chgData name="林書婷" userId="8788e655-d77f-483d-b45f-10756f9df323" providerId="ADAL" clId="{4CABE1EF-DAB1-4E42-9F9B-653A39ECE74B}" dt="2024-09-23T14:10:29.583" v="36375" actId="14100"/>
          <ac:spMkLst>
            <pc:docMk/>
            <pc:sldMk cId="2449465840" sldId="330"/>
            <ac:spMk id="13" creationId="{FC127FC2-6C26-2EBA-F922-9BC7C0E38CD5}"/>
          </ac:spMkLst>
        </pc:spChg>
        <pc:spChg chg="mod topLvl">
          <ac:chgData name="林書婷" userId="8788e655-d77f-483d-b45f-10756f9df323" providerId="ADAL" clId="{4CABE1EF-DAB1-4E42-9F9B-653A39ECE74B}" dt="2024-09-23T14:38:33.135" v="37154" actId="207"/>
          <ac:spMkLst>
            <pc:docMk/>
            <pc:sldMk cId="2449465840" sldId="330"/>
            <ac:spMk id="14" creationId="{6B9D2E98-0E66-D6EE-7BE9-AF91D6FB9A74}"/>
          </ac:spMkLst>
        </pc:spChg>
        <pc:spChg chg="mod topLvl">
          <ac:chgData name="林書婷" userId="8788e655-d77f-483d-b45f-10756f9df323" providerId="ADAL" clId="{4CABE1EF-DAB1-4E42-9F9B-653A39ECE74B}" dt="2024-09-23T14:38:26.707" v="37152" actId="207"/>
          <ac:spMkLst>
            <pc:docMk/>
            <pc:sldMk cId="2449465840" sldId="330"/>
            <ac:spMk id="15" creationId="{20551104-B548-979D-F5ED-496ECA9A90DC}"/>
          </ac:spMkLst>
        </pc:spChg>
        <pc:spChg chg="add del mod">
          <ac:chgData name="林書婷" userId="8788e655-d77f-483d-b45f-10756f9df323" providerId="ADAL" clId="{4CABE1EF-DAB1-4E42-9F9B-653A39ECE74B}" dt="2024-09-23T14:38:36.696" v="37157" actId="478"/>
          <ac:spMkLst>
            <pc:docMk/>
            <pc:sldMk cId="2449465840" sldId="330"/>
            <ac:spMk id="17" creationId="{5C13F759-F8D0-D91B-C179-7324B2448FCD}"/>
          </ac:spMkLst>
        </pc:spChg>
        <pc:grpChg chg="add mod">
          <ac:chgData name="林書婷" userId="8788e655-d77f-483d-b45f-10756f9df323" providerId="ADAL" clId="{4CABE1EF-DAB1-4E42-9F9B-653A39ECE74B}" dt="2024-09-23T14:10:44.266" v="36380" actId="1076"/>
          <ac:grpSpMkLst>
            <pc:docMk/>
            <pc:sldMk cId="2449465840" sldId="330"/>
            <ac:grpSpMk id="6" creationId="{83AB6AC7-7D3A-DEB0-3F9F-446E40569347}"/>
          </ac:grpSpMkLst>
        </pc:grpChg>
        <pc:grpChg chg="del mod">
          <ac:chgData name="林書婷" userId="8788e655-d77f-483d-b45f-10756f9df323" providerId="ADAL" clId="{4CABE1EF-DAB1-4E42-9F9B-653A39ECE74B}" dt="2024-09-23T08:03:58.409" v="34308" actId="165"/>
          <ac:grpSpMkLst>
            <pc:docMk/>
            <pc:sldMk cId="2449465840" sldId="330"/>
            <ac:grpSpMk id="16" creationId="{104DC3B5-6277-67BB-6B1D-610595487D5D}"/>
          </ac:grpSpMkLst>
        </pc:grpChg>
      </pc:sldChg>
      <pc:sldChg chg="addSp delSp modSp add del mod">
        <pc:chgData name="林書婷" userId="8788e655-d77f-483d-b45f-10756f9df323" providerId="ADAL" clId="{4CABE1EF-DAB1-4E42-9F9B-653A39ECE74B}" dt="2024-09-23T12:51:23.883" v="34835" actId="2696"/>
        <pc:sldMkLst>
          <pc:docMk/>
          <pc:sldMk cId="1435765465" sldId="331"/>
        </pc:sldMkLst>
        <pc:spChg chg="mod">
          <ac:chgData name="林書婷" userId="8788e655-d77f-483d-b45f-10756f9df323" providerId="ADAL" clId="{4CABE1EF-DAB1-4E42-9F9B-653A39ECE74B}" dt="2024-09-23T09:12:22.278" v="34669" actId="403"/>
          <ac:spMkLst>
            <pc:docMk/>
            <pc:sldMk cId="1435765465" sldId="331"/>
            <ac:spMk id="2" creationId="{B424FDED-1BE0-D9C1-5988-189FAD69C70A}"/>
          </ac:spMkLst>
        </pc:spChg>
        <pc:spChg chg="del">
          <ac:chgData name="林書婷" userId="8788e655-d77f-483d-b45f-10756f9df323" providerId="ADAL" clId="{4CABE1EF-DAB1-4E42-9F9B-653A39ECE74B}" dt="2024-09-23T08:42:04.245" v="34423" actId="478"/>
          <ac:spMkLst>
            <pc:docMk/>
            <pc:sldMk cId="1435765465" sldId="331"/>
            <ac:spMk id="3" creationId="{F17DF435-99F6-F6EB-33FA-A827DF82F968}"/>
          </ac:spMkLst>
        </pc:spChg>
        <pc:spChg chg="add del mod">
          <ac:chgData name="林書婷" userId="8788e655-d77f-483d-b45f-10756f9df323" providerId="ADAL" clId="{4CABE1EF-DAB1-4E42-9F9B-653A39ECE74B}" dt="2024-09-23T09:11:54.828" v="34657" actId="478"/>
          <ac:spMkLst>
            <pc:docMk/>
            <pc:sldMk cId="1435765465" sldId="331"/>
            <ac:spMk id="7" creationId="{51F63EA2-F255-6120-7268-55266EC026A4}"/>
          </ac:spMkLst>
        </pc:spChg>
        <pc:spChg chg="add del mod">
          <ac:chgData name="林書婷" userId="8788e655-d77f-483d-b45f-10756f9df323" providerId="ADAL" clId="{4CABE1EF-DAB1-4E42-9F9B-653A39ECE74B}" dt="2024-09-23T09:06:35.148" v="34535"/>
          <ac:spMkLst>
            <pc:docMk/>
            <pc:sldMk cId="1435765465" sldId="331"/>
            <ac:spMk id="8" creationId="{D78649FE-91A5-45F6-7804-C0E962F9A9A9}"/>
          </ac:spMkLst>
        </pc:spChg>
        <pc:spChg chg="add del mod">
          <ac:chgData name="林書婷" userId="8788e655-d77f-483d-b45f-10756f9df323" providerId="ADAL" clId="{4CABE1EF-DAB1-4E42-9F9B-653A39ECE74B}" dt="2024-09-23T09:05:51.141" v="34517" actId="478"/>
          <ac:spMkLst>
            <pc:docMk/>
            <pc:sldMk cId="1435765465" sldId="331"/>
            <ac:spMk id="10" creationId="{BDD5E806-7D8D-256A-B477-A4C6D7DB6371}"/>
          </ac:spMkLst>
        </pc:spChg>
        <pc:spChg chg="del">
          <ac:chgData name="林書婷" userId="8788e655-d77f-483d-b45f-10756f9df323" providerId="ADAL" clId="{4CABE1EF-DAB1-4E42-9F9B-653A39ECE74B}" dt="2024-09-23T08:42:04.245" v="34423" actId="478"/>
          <ac:spMkLst>
            <pc:docMk/>
            <pc:sldMk cId="1435765465" sldId="331"/>
            <ac:spMk id="11" creationId="{6C31A79F-B0A7-4F26-9E30-325B11ABD1AC}"/>
          </ac:spMkLst>
        </pc:spChg>
        <pc:spChg chg="del">
          <ac:chgData name="林書婷" userId="8788e655-d77f-483d-b45f-10756f9df323" providerId="ADAL" clId="{4CABE1EF-DAB1-4E42-9F9B-653A39ECE74B}" dt="2024-09-23T08:42:04.245" v="34423" actId="478"/>
          <ac:spMkLst>
            <pc:docMk/>
            <pc:sldMk cId="1435765465" sldId="331"/>
            <ac:spMk id="13" creationId="{810BC738-99A6-D76A-12CA-FDD6712978A0}"/>
          </ac:spMkLst>
        </pc:spChg>
        <pc:spChg chg="del">
          <ac:chgData name="林書婷" userId="8788e655-d77f-483d-b45f-10756f9df323" providerId="ADAL" clId="{4CABE1EF-DAB1-4E42-9F9B-653A39ECE74B}" dt="2024-09-23T08:42:04.245" v="34423" actId="478"/>
          <ac:spMkLst>
            <pc:docMk/>
            <pc:sldMk cId="1435765465" sldId="331"/>
            <ac:spMk id="14" creationId="{40E9326D-CFB3-CA57-2054-CA6155279BB2}"/>
          </ac:spMkLst>
        </pc:spChg>
        <pc:spChg chg="del">
          <ac:chgData name="林書婷" userId="8788e655-d77f-483d-b45f-10756f9df323" providerId="ADAL" clId="{4CABE1EF-DAB1-4E42-9F9B-653A39ECE74B}" dt="2024-09-23T08:42:04.245" v="34423" actId="478"/>
          <ac:spMkLst>
            <pc:docMk/>
            <pc:sldMk cId="1435765465" sldId="331"/>
            <ac:spMk id="15" creationId="{00E391B7-972A-6626-4125-7FD708081509}"/>
          </ac:spMkLst>
        </pc:spChg>
        <pc:spChg chg="add del mod">
          <ac:chgData name="林書婷" userId="8788e655-d77f-483d-b45f-10756f9df323" providerId="ADAL" clId="{4CABE1EF-DAB1-4E42-9F9B-653A39ECE74B}" dt="2024-09-23T09:05:52.386" v="34518" actId="478"/>
          <ac:spMkLst>
            <pc:docMk/>
            <pc:sldMk cId="1435765465" sldId="331"/>
            <ac:spMk id="16" creationId="{91AD101E-FB2D-5C4F-40C2-A9A9D50F1B20}"/>
          </ac:spMkLst>
        </pc:spChg>
        <pc:spChg chg="add mod topLvl">
          <ac:chgData name="林書婷" userId="8788e655-d77f-483d-b45f-10756f9df323" providerId="ADAL" clId="{4CABE1EF-DAB1-4E42-9F9B-653A39ECE74B}" dt="2024-09-23T12:51:16.063" v="34834" actId="1076"/>
          <ac:spMkLst>
            <pc:docMk/>
            <pc:sldMk cId="1435765465" sldId="331"/>
            <ac:spMk id="17" creationId="{C9080D9E-BE27-4D6B-03FA-8B5AC254764C}"/>
          </ac:spMkLst>
        </pc:spChg>
        <pc:spChg chg="add mod topLvl">
          <ac:chgData name="林書婷" userId="8788e655-d77f-483d-b45f-10756f9df323" providerId="ADAL" clId="{4CABE1EF-DAB1-4E42-9F9B-653A39ECE74B}" dt="2024-09-23T12:51:16.063" v="34834" actId="1076"/>
          <ac:spMkLst>
            <pc:docMk/>
            <pc:sldMk cId="1435765465" sldId="331"/>
            <ac:spMk id="18" creationId="{BB4B4E31-5FD6-8131-0A5C-B8DAD97D6D66}"/>
          </ac:spMkLst>
        </pc:spChg>
        <pc:spChg chg="add del mod">
          <ac:chgData name="林書婷" userId="8788e655-d77f-483d-b45f-10756f9df323" providerId="ADAL" clId="{4CABE1EF-DAB1-4E42-9F9B-653A39ECE74B}" dt="2024-09-23T09:06:34.899" v="34533"/>
          <ac:spMkLst>
            <pc:docMk/>
            <pc:sldMk cId="1435765465" sldId="331"/>
            <ac:spMk id="19" creationId="{E4392973-87E0-63C6-8928-6B2F9D5A1418}"/>
          </ac:spMkLst>
        </pc:spChg>
        <pc:spChg chg="add del mod">
          <ac:chgData name="林書婷" userId="8788e655-d77f-483d-b45f-10756f9df323" providerId="ADAL" clId="{4CABE1EF-DAB1-4E42-9F9B-653A39ECE74B}" dt="2024-09-23T09:08:08.850" v="34571"/>
          <ac:spMkLst>
            <pc:docMk/>
            <pc:sldMk cId="1435765465" sldId="331"/>
            <ac:spMk id="20" creationId="{FE96448D-5D7E-169D-54D9-4B689F171382}"/>
          </ac:spMkLst>
        </pc:spChg>
        <pc:spChg chg="add del mod topLvl">
          <ac:chgData name="林書婷" userId="8788e655-d77f-483d-b45f-10756f9df323" providerId="ADAL" clId="{4CABE1EF-DAB1-4E42-9F9B-653A39ECE74B}" dt="2024-09-23T09:16:15.884" v="34738" actId="478"/>
          <ac:spMkLst>
            <pc:docMk/>
            <pc:sldMk cId="1435765465" sldId="331"/>
            <ac:spMk id="21" creationId="{58682583-9B00-8E24-9215-B0912008F40E}"/>
          </ac:spMkLst>
        </pc:spChg>
        <pc:spChg chg="add del mod topLvl">
          <ac:chgData name="林書婷" userId="8788e655-d77f-483d-b45f-10756f9df323" providerId="ADAL" clId="{4CABE1EF-DAB1-4E42-9F9B-653A39ECE74B}" dt="2024-09-23T09:11:15.246" v="34644" actId="478"/>
          <ac:spMkLst>
            <pc:docMk/>
            <pc:sldMk cId="1435765465" sldId="331"/>
            <ac:spMk id="22" creationId="{A9B8F566-A283-28B6-ED72-C8D3F7B5946F}"/>
          </ac:spMkLst>
        </pc:spChg>
        <pc:spChg chg="add del mod topLvl">
          <ac:chgData name="林書婷" userId="8788e655-d77f-483d-b45f-10756f9df323" providerId="ADAL" clId="{4CABE1EF-DAB1-4E42-9F9B-653A39ECE74B}" dt="2024-09-23T09:16:22.971" v="34740" actId="478"/>
          <ac:spMkLst>
            <pc:docMk/>
            <pc:sldMk cId="1435765465" sldId="331"/>
            <ac:spMk id="25" creationId="{C98013C2-9107-2CFB-EEE8-C2E5448FDAE5}"/>
          </ac:spMkLst>
        </pc:spChg>
        <pc:spChg chg="add del mod">
          <ac:chgData name="林書婷" userId="8788e655-d77f-483d-b45f-10756f9df323" providerId="ADAL" clId="{4CABE1EF-DAB1-4E42-9F9B-653A39ECE74B}" dt="2024-09-23T09:12:56.657" v="34677" actId="21"/>
          <ac:spMkLst>
            <pc:docMk/>
            <pc:sldMk cId="1435765465" sldId="331"/>
            <ac:spMk id="27" creationId="{5F16C163-6C3F-7AD2-F204-DB11CD618E47}"/>
          </ac:spMkLst>
        </pc:spChg>
        <pc:spChg chg="mod topLvl">
          <ac:chgData name="林書婷" userId="8788e655-d77f-483d-b45f-10756f9df323" providerId="ADAL" clId="{4CABE1EF-DAB1-4E42-9F9B-653A39ECE74B}" dt="2024-09-23T09:15:44.377" v="34732" actId="1076"/>
          <ac:spMkLst>
            <pc:docMk/>
            <pc:sldMk cId="1435765465" sldId="331"/>
            <ac:spMk id="29" creationId="{9D48A026-D0F5-FE86-435F-90485F934FD2}"/>
          </ac:spMkLst>
        </pc:spChg>
        <pc:spChg chg="del mod topLvl">
          <ac:chgData name="林書婷" userId="8788e655-d77f-483d-b45f-10756f9df323" providerId="ADAL" clId="{4CABE1EF-DAB1-4E42-9F9B-653A39ECE74B}" dt="2024-09-23T09:12:54.536" v="34676" actId="478"/>
          <ac:spMkLst>
            <pc:docMk/>
            <pc:sldMk cId="1435765465" sldId="331"/>
            <ac:spMk id="30" creationId="{92E6D3DA-075F-6499-0C57-07E27C459A02}"/>
          </ac:spMkLst>
        </pc:spChg>
        <pc:spChg chg="add del mod">
          <ac:chgData name="林書婷" userId="8788e655-d77f-483d-b45f-10756f9df323" providerId="ADAL" clId="{4CABE1EF-DAB1-4E42-9F9B-653A39ECE74B}" dt="2024-09-23T09:13:07.794" v="34698" actId="478"/>
          <ac:spMkLst>
            <pc:docMk/>
            <pc:sldMk cId="1435765465" sldId="331"/>
            <ac:spMk id="31" creationId="{55841F89-049D-8C1D-DF35-C145D8E0287E}"/>
          </ac:spMkLst>
        </pc:spChg>
        <pc:spChg chg="add mod">
          <ac:chgData name="林書婷" userId="8788e655-d77f-483d-b45f-10756f9df323" providerId="ADAL" clId="{4CABE1EF-DAB1-4E42-9F9B-653A39ECE74B}" dt="2024-09-23T09:17:01.012" v="34746" actId="1076"/>
          <ac:spMkLst>
            <pc:docMk/>
            <pc:sldMk cId="1435765465" sldId="331"/>
            <ac:spMk id="32" creationId="{FB0A4AA3-CD86-F65F-4D6A-1C0CCA5F8AAE}"/>
          </ac:spMkLst>
        </pc:spChg>
        <pc:spChg chg="add mod">
          <ac:chgData name="林書婷" userId="8788e655-d77f-483d-b45f-10756f9df323" providerId="ADAL" clId="{4CABE1EF-DAB1-4E42-9F9B-653A39ECE74B}" dt="2024-09-23T09:16:57.741" v="34745" actId="1076"/>
          <ac:spMkLst>
            <pc:docMk/>
            <pc:sldMk cId="1435765465" sldId="331"/>
            <ac:spMk id="33" creationId="{4B40D851-D75C-4D40-FF6A-3E53164BE755}"/>
          </ac:spMkLst>
        </pc:spChg>
        <pc:grpChg chg="add del mod">
          <ac:chgData name="林書婷" userId="8788e655-d77f-483d-b45f-10756f9df323" providerId="ADAL" clId="{4CABE1EF-DAB1-4E42-9F9B-653A39ECE74B}" dt="2024-09-23T09:16:15.884" v="34738" actId="478"/>
          <ac:grpSpMkLst>
            <pc:docMk/>
            <pc:sldMk cId="1435765465" sldId="331"/>
            <ac:grpSpMk id="23" creationId="{8328F383-0695-89A6-1ADE-022023DAB86A}"/>
          </ac:grpSpMkLst>
        </pc:grpChg>
        <pc:grpChg chg="add del mod">
          <ac:chgData name="林書婷" userId="8788e655-d77f-483d-b45f-10756f9df323" providerId="ADAL" clId="{4CABE1EF-DAB1-4E42-9F9B-653A39ECE74B}" dt="2024-09-23T09:11:15.246" v="34644" actId="478"/>
          <ac:grpSpMkLst>
            <pc:docMk/>
            <pc:sldMk cId="1435765465" sldId="331"/>
            <ac:grpSpMk id="24" creationId="{0B5AE497-B779-CC44-A9AD-7A14A11C0DB2}"/>
          </ac:grpSpMkLst>
        </pc:grpChg>
        <pc:grpChg chg="add del mod">
          <ac:chgData name="林書婷" userId="8788e655-d77f-483d-b45f-10756f9df323" providerId="ADAL" clId="{4CABE1EF-DAB1-4E42-9F9B-653A39ECE74B}" dt="2024-09-23T09:16:22.971" v="34740" actId="478"/>
          <ac:grpSpMkLst>
            <pc:docMk/>
            <pc:sldMk cId="1435765465" sldId="331"/>
            <ac:grpSpMk id="26" creationId="{A10356FE-4CB0-0A2D-956B-C0733197B51B}"/>
          </ac:grpSpMkLst>
        </pc:grpChg>
        <pc:grpChg chg="add del mod">
          <ac:chgData name="林書婷" userId="8788e655-d77f-483d-b45f-10756f9df323" providerId="ADAL" clId="{4CABE1EF-DAB1-4E42-9F9B-653A39ECE74B}" dt="2024-09-23T09:12:54.536" v="34676" actId="478"/>
          <ac:grpSpMkLst>
            <pc:docMk/>
            <pc:sldMk cId="1435765465" sldId="331"/>
            <ac:grpSpMk id="28" creationId="{E08CF853-FC99-F62B-E013-42219FC8AD61}"/>
          </ac:grpSpMkLst>
        </pc:grpChg>
      </pc:sldChg>
      <pc:sldChg chg="addSp delSp modSp add del mod ord modNotesTx">
        <pc:chgData name="林書婷" userId="8788e655-d77f-483d-b45f-10756f9df323" providerId="ADAL" clId="{4CABE1EF-DAB1-4E42-9F9B-653A39ECE74B}" dt="2024-10-04T16:18:27.409" v="54514" actId="2696"/>
        <pc:sldMkLst>
          <pc:docMk/>
          <pc:sldMk cId="466777564" sldId="332"/>
        </pc:sldMkLst>
        <pc:spChg chg="mod">
          <ac:chgData name="林書婷" userId="8788e655-d77f-483d-b45f-10756f9df323" providerId="ADAL" clId="{4CABE1EF-DAB1-4E42-9F9B-653A39ECE74B}" dt="2024-09-23T18:36:43.590" v="43206" actId="1076"/>
          <ac:spMkLst>
            <pc:docMk/>
            <pc:sldMk cId="466777564" sldId="332"/>
            <ac:spMk id="2" creationId="{35099DEF-F5BD-1C2C-56AF-7359AA13C5C6}"/>
          </ac:spMkLst>
        </pc:spChg>
        <pc:spChg chg="add mod">
          <ac:chgData name="林書婷" userId="8788e655-d77f-483d-b45f-10756f9df323" providerId="ADAL" clId="{4CABE1EF-DAB1-4E42-9F9B-653A39ECE74B}" dt="2024-09-23T18:43:17.650" v="43255" actId="11530"/>
          <ac:spMkLst>
            <pc:docMk/>
            <pc:sldMk cId="466777564" sldId="332"/>
            <ac:spMk id="3" creationId="{57F6711D-2E70-4234-81BE-3B7F11131FD2}"/>
          </ac:spMkLst>
        </pc:spChg>
        <pc:spChg chg="add del mod">
          <ac:chgData name="林書婷" userId="8788e655-d77f-483d-b45f-10756f9df323" providerId="ADAL" clId="{4CABE1EF-DAB1-4E42-9F9B-653A39ECE74B}" dt="2024-09-23T09:17:57.231" v="34752"/>
          <ac:spMkLst>
            <pc:docMk/>
            <pc:sldMk cId="466777564" sldId="332"/>
            <ac:spMk id="3" creationId="{DABA535C-D029-FCC0-07A0-177C7DC66077}"/>
          </ac:spMkLst>
        </pc:spChg>
        <pc:spChg chg="mod">
          <ac:chgData name="林書婷" userId="8788e655-d77f-483d-b45f-10756f9df323" providerId="ADAL" clId="{4CABE1EF-DAB1-4E42-9F9B-653A39ECE74B}" dt="2024-09-23T13:21:14.993" v="35634" actId="20577"/>
          <ac:spMkLst>
            <pc:docMk/>
            <pc:sldMk cId="466777564" sldId="332"/>
            <ac:spMk id="5" creationId="{607BFB87-E50F-CFA2-E569-F4B89FB8EE28}"/>
          </ac:spMkLst>
        </pc:spChg>
        <pc:spChg chg="add del mod">
          <ac:chgData name="林書婷" userId="8788e655-d77f-483d-b45f-10756f9df323" providerId="ADAL" clId="{4CABE1EF-DAB1-4E42-9F9B-653A39ECE74B}" dt="2024-09-23T13:03:48.209" v="35076" actId="478"/>
          <ac:spMkLst>
            <pc:docMk/>
            <pc:sldMk cId="466777564" sldId="332"/>
            <ac:spMk id="6" creationId="{D017331A-78E5-B156-0131-D0C6CC6D0A17}"/>
          </ac:spMkLst>
        </pc:spChg>
        <pc:spChg chg="add mod">
          <ac:chgData name="林書婷" userId="8788e655-d77f-483d-b45f-10756f9df323" providerId="ADAL" clId="{4CABE1EF-DAB1-4E42-9F9B-653A39ECE74B}" dt="2024-09-23T18:43:17.650" v="43255" actId="11530"/>
          <ac:spMkLst>
            <pc:docMk/>
            <pc:sldMk cId="466777564" sldId="332"/>
            <ac:spMk id="6" creationId="{F573FD65-F006-D281-B90C-0A3475B79FD0}"/>
          </ac:spMkLst>
        </pc:spChg>
        <pc:spChg chg="add del mod">
          <ac:chgData name="林書婷" userId="8788e655-d77f-483d-b45f-10756f9df323" providerId="ADAL" clId="{4CABE1EF-DAB1-4E42-9F9B-653A39ECE74B}" dt="2024-09-23T12:49:02.520" v="34801"/>
          <ac:spMkLst>
            <pc:docMk/>
            <pc:sldMk cId="466777564" sldId="332"/>
            <ac:spMk id="7" creationId="{65BB0CF8-2DDC-5569-30F9-7C40B925095E}"/>
          </ac:spMkLst>
        </pc:spChg>
        <pc:spChg chg="add del mod">
          <ac:chgData name="林書婷" userId="8788e655-d77f-483d-b45f-10756f9df323" providerId="ADAL" clId="{4CABE1EF-DAB1-4E42-9F9B-653A39ECE74B}" dt="2024-09-23T18:41:36.110" v="43245" actId="478"/>
          <ac:spMkLst>
            <pc:docMk/>
            <pc:sldMk cId="466777564" sldId="332"/>
            <ac:spMk id="9" creationId="{42C142D6-2CF2-272D-F0E9-DA26F3BF3017}"/>
          </ac:spMkLst>
        </pc:spChg>
        <pc:spChg chg="add del mod">
          <ac:chgData name="林書婷" userId="8788e655-d77f-483d-b45f-10756f9df323" providerId="ADAL" clId="{4CABE1EF-DAB1-4E42-9F9B-653A39ECE74B}" dt="2024-09-23T12:51:28.607" v="34839" actId="478"/>
          <ac:spMkLst>
            <pc:docMk/>
            <pc:sldMk cId="466777564" sldId="332"/>
            <ac:spMk id="9" creationId="{54F8A873-87A9-05CF-7B83-E69C8F3B5AB0}"/>
          </ac:spMkLst>
        </pc:spChg>
        <pc:spChg chg="add del mod">
          <ac:chgData name="林書婷" userId="8788e655-d77f-483d-b45f-10756f9df323" providerId="ADAL" clId="{4CABE1EF-DAB1-4E42-9F9B-653A39ECE74B}" dt="2024-09-23T12:51:28.607" v="34839" actId="478"/>
          <ac:spMkLst>
            <pc:docMk/>
            <pc:sldMk cId="466777564" sldId="332"/>
            <ac:spMk id="11" creationId="{011C5D66-4539-2EBE-9A8F-F91B670345E9}"/>
          </ac:spMkLst>
        </pc:spChg>
        <pc:spChg chg="add mod">
          <ac:chgData name="林書婷" userId="8788e655-d77f-483d-b45f-10756f9df323" providerId="ADAL" clId="{4CABE1EF-DAB1-4E42-9F9B-653A39ECE74B}" dt="2024-09-23T18:43:17.650" v="43255" actId="11530"/>
          <ac:spMkLst>
            <pc:docMk/>
            <pc:sldMk cId="466777564" sldId="332"/>
            <ac:spMk id="12" creationId="{F3214934-600D-D084-AEE7-35EA040BDCE3}"/>
          </ac:spMkLst>
        </pc:spChg>
        <pc:spChg chg="add mod">
          <ac:chgData name="林書婷" userId="8788e655-d77f-483d-b45f-10756f9df323" providerId="ADAL" clId="{4CABE1EF-DAB1-4E42-9F9B-653A39ECE74B}" dt="2024-09-23T18:43:17.650" v="43255" actId="11530"/>
          <ac:spMkLst>
            <pc:docMk/>
            <pc:sldMk cId="466777564" sldId="332"/>
            <ac:spMk id="13" creationId="{60F32023-9DD3-8722-9473-FC7B79F68AB6}"/>
          </ac:spMkLst>
        </pc:spChg>
        <pc:spChg chg="add del mod">
          <ac:chgData name="林書婷" userId="8788e655-d77f-483d-b45f-10756f9df323" providerId="ADAL" clId="{4CABE1EF-DAB1-4E42-9F9B-653A39ECE74B}" dt="2024-09-23T13:01:59.052" v="35007" actId="478"/>
          <ac:spMkLst>
            <pc:docMk/>
            <pc:sldMk cId="466777564" sldId="332"/>
            <ac:spMk id="14" creationId="{26DE35B0-6955-0F34-148D-7F6235B987E9}"/>
          </ac:spMkLst>
        </pc:spChg>
        <pc:spChg chg="add del mod">
          <ac:chgData name="林書婷" userId="8788e655-d77f-483d-b45f-10756f9df323" providerId="ADAL" clId="{4CABE1EF-DAB1-4E42-9F9B-653A39ECE74B}" dt="2024-09-23T13:01:59.405" v="35008" actId="478"/>
          <ac:spMkLst>
            <pc:docMk/>
            <pc:sldMk cId="466777564" sldId="332"/>
            <ac:spMk id="15" creationId="{A5435E48-F400-6CCF-C882-3AA15EE4D2EC}"/>
          </ac:spMkLst>
        </pc:spChg>
        <pc:spChg chg="add del mod">
          <ac:chgData name="林書婷" userId="8788e655-d77f-483d-b45f-10756f9df323" providerId="ADAL" clId="{4CABE1EF-DAB1-4E42-9F9B-653A39ECE74B}" dt="2024-09-23T13:04:05.807" v="35080" actId="478"/>
          <ac:spMkLst>
            <pc:docMk/>
            <pc:sldMk cId="466777564" sldId="332"/>
            <ac:spMk id="16" creationId="{51BA91AE-38C2-2576-BA28-9BC30DEA3816}"/>
          </ac:spMkLst>
        </pc:spChg>
        <pc:spChg chg="del">
          <ac:chgData name="林書婷" userId="8788e655-d77f-483d-b45f-10756f9df323" providerId="ADAL" clId="{4CABE1EF-DAB1-4E42-9F9B-653A39ECE74B}" dt="2024-09-23T09:17:28.190" v="34748" actId="478"/>
          <ac:spMkLst>
            <pc:docMk/>
            <pc:sldMk cId="466777564" sldId="332"/>
            <ac:spMk id="17" creationId="{E398C7F3-FDD3-13E2-A35F-AFBF197CED45}"/>
          </ac:spMkLst>
        </pc:spChg>
        <pc:spChg chg="del">
          <ac:chgData name="林書婷" userId="8788e655-d77f-483d-b45f-10756f9df323" providerId="ADAL" clId="{4CABE1EF-DAB1-4E42-9F9B-653A39ECE74B}" dt="2024-09-23T09:17:28.190" v="34748" actId="478"/>
          <ac:spMkLst>
            <pc:docMk/>
            <pc:sldMk cId="466777564" sldId="332"/>
            <ac:spMk id="18" creationId="{78DA9A9F-A686-87EF-2026-CF403D3D1091}"/>
          </ac:spMkLst>
        </pc:spChg>
        <pc:spChg chg="add mod">
          <ac:chgData name="林書婷" userId="8788e655-d77f-483d-b45f-10756f9df323" providerId="ADAL" clId="{4CABE1EF-DAB1-4E42-9F9B-653A39ECE74B}" dt="2024-09-23T18:44:33.095" v="43261" actId="1076"/>
          <ac:spMkLst>
            <pc:docMk/>
            <pc:sldMk cId="466777564" sldId="332"/>
            <ac:spMk id="19" creationId="{E8F5FD94-159A-9C0F-E520-D0C2F94855A9}"/>
          </ac:spMkLst>
        </pc:spChg>
        <pc:spChg chg="add mod">
          <ac:chgData name="林書婷" userId="8788e655-d77f-483d-b45f-10756f9df323" providerId="ADAL" clId="{4CABE1EF-DAB1-4E42-9F9B-653A39ECE74B}" dt="2024-09-23T13:01:13.348" v="34974"/>
          <ac:spMkLst>
            <pc:docMk/>
            <pc:sldMk cId="466777564" sldId="332"/>
            <ac:spMk id="20" creationId="{EAF3DA64-ACD8-AABE-F9BC-6AA2C574DED3}"/>
          </ac:spMkLst>
        </pc:spChg>
        <pc:spChg chg="add del mod">
          <ac:chgData name="林書婷" userId="8788e655-d77f-483d-b45f-10756f9df323" providerId="ADAL" clId="{4CABE1EF-DAB1-4E42-9F9B-653A39ECE74B}" dt="2024-09-23T13:13:26.406" v="35247" actId="478"/>
          <ac:spMkLst>
            <pc:docMk/>
            <pc:sldMk cId="466777564" sldId="332"/>
            <ac:spMk id="21" creationId="{96F3A258-5E75-3809-969E-88200EA97C2E}"/>
          </ac:spMkLst>
        </pc:spChg>
        <pc:spChg chg="add del mod">
          <ac:chgData name="林書婷" userId="8788e655-d77f-483d-b45f-10756f9df323" providerId="ADAL" clId="{4CABE1EF-DAB1-4E42-9F9B-653A39ECE74B}" dt="2024-09-23T13:08:34.398" v="35144" actId="478"/>
          <ac:spMkLst>
            <pc:docMk/>
            <pc:sldMk cId="466777564" sldId="332"/>
            <ac:spMk id="23" creationId="{F0F7A912-C8BF-9C84-DBC8-68DE65355AA7}"/>
          </ac:spMkLst>
        </pc:spChg>
        <pc:spChg chg="add del mod">
          <ac:chgData name="林書婷" userId="8788e655-d77f-483d-b45f-10756f9df323" providerId="ADAL" clId="{4CABE1EF-DAB1-4E42-9F9B-653A39ECE74B}" dt="2024-09-23T13:06:53.662" v="35119" actId="478"/>
          <ac:spMkLst>
            <pc:docMk/>
            <pc:sldMk cId="466777564" sldId="332"/>
            <ac:spMk id="24" creationId="{FD745471-7F3B-4EBA-DE31-1B2028E0ACFD}"/>
          </ac:spMkLst>
        </pc:spChg>
        <pc:spChg chg="add del mod">
          <ac:chgData name="林書婷" userId="8788e655-d77f-483d-b45f-10756f9df323" providerId="ADAL" clId="{4CABE1EF-DAB1-4E42-9F9B-653A39ECE74B}" dt="2024-09-23T18:40:25.061" v="43228" actId="478"/>
          <ac:spMkLst>
            <pc:docMk/>
            <pc:sldMk cId="466777564" sldId="332"/>
            <ac:spMk id="25" creationId="{C04372FC-4F14-9012-EC79-F40B53CA0F6E}"/>
          </ac:spMkLst>
        </pc:spChg>
        <pc:spChg chg="add del">
          <ac:chgData name="林書婷" userId="8788e655-d77f-483d-b45f-10756f9df323" providerId="ADAL" clId="{4CABE1EF-DAB1-4E42-9F9B-653A39ECE74B}" dt="2024-09-23T13:10:54.657" v="35217" actId="478"/>
          <ac:spMkLst>
            <pc:docMk/>
            <pc:sldMk cId="466777564" sldId="332"/>
            <ac:spMk id="27" creationId="{C40CD0B3-DAFD-294B-F223-F9CF2EF0C984}"/>
          </ac:spMkLst>
        </pc:spChg>
        <pc:spChg chg="add del mod">
          <ac:chgData name="林書婷" userId="8788e655-d77f-483d-b45f-10756f9df323" providerId="ADAL" clId="{4CABE1EF-DAB1-4E42-9F9B-653A39ECE74B}" dt="2024-09-23T13:11:43.607" v="35230" actId="478"/>
          <ac:spMkLst>
            <pc:docMk/>
            <pc:sldMk cId="466777564" sldId="332"/>
            <ac:spMk id="28" creationId="{7EDD7BE0-B743-11C3-9E15-9B3079EAF920}"/>
          </ac:spMkLst>
        </pc:spChg>
        <pc:spChg chg="del">
          <ac:chgData name="林書婷" userId="8788e655-d77f-483d-b45f-10756f9df323" providerId="ADAL" clId="{4CABE1EF-DAB1-4E42-9F9B-653A39ECE74B}" dt="2024-09-23T09:17:28.190" v="34748" actId="478"/>
          <ac:spMkLst>
            <pc:docMk/>
            <pc:sldMk cId="466777564" sldId="332"/>
            <ac:spMk id="29" creationId="{58830D1A-BB78-9B2A-267F-6018C3F2788E}"/>
          </ac:spMkLst>
        </pc:spChg>
        <pc:spChg chg="del">
          <ac:chgData name="林書婷" userId="8788e655-d77f-483d-b45f-10756f9df323" providerId="ADAL" clId="{4CABE1EF-DAB1-4E42-9F9B-653A39ECE74B}" dt="2024-09-23T09:17:28.190" v="34748" actId="478"/>
          <ac:spMkLst>
            <pc:docMk/>
            <pc:sldMk cId="466777564" sldId="332"/>
            <ac:spMk id="32" creationId="{0045972F-57C3-0E68-E1FF-457CB1ADD4E5}"/>
          </ac:spMkLst>
        </pc:spChg>
        <pc:spChg chg="del">
          <ac:chgData name="林書婷" userId="8788e655-d77f-483d-b45f-10756f9df323" providerId="ADAL" clId="{4CABE1EF-DAB1-4E42-9F9B-653A39ECE74B}" dt="2024-09-23T09:17:28.190" v="34748" actId="478"/>
          <ac:spMkLst>
            <pc:docMk/>
            <pc:sldMk cId="466777564" sldId="332"/>
            <ac:spMk id="33" creationId="{AD62FF76-E876-DF95-9560-2C46D3CDCCF9}"/>
          </ac:spMkLst>
        </pc:spChg>
        <pc:spChg chg="add del mod">
          <ac:chgData name="林書婷" userId="8788e655-d77f-483d-b45f-10756f9df323" providerId="ADAL" clId="{4CABE1EF-DAB1-4E42-9F9B-653A39ECE74B}" dt="2024-09-23T13:37:19.952" v="35843" actId="478"/>
          <ac:spMkLst>
            <pc:docMk/>
            <pc:sldMk cId="466777564" sldId="332"/>
            <ac:spMk id="57" creationId="{394AEF37-6C37-33A1-F276-26CDAFE4EF42}"/>
          </ac:spMkLst>
        </pc:spChg>
        <pc:spChg chg="add del mod">
          <ac:chgData name="林書婷" userId="8788e655-d77f-483d-b45f-10756f9df323" providerId="ADAL" clId="{4CABE1EF-DAB1-4E42-9F9B-653A39ECE74B}" dt="2024-09-23T13:37:21.044" v="35844" actId="478"/>
          <ac:spMkLst>
            <pc:docMk/>
            <pc:sldMk cId="466777564" sldId="332"/>
            <ac:spMk id="58" creationId="{21333B94-7057-F21B-E1D5-76DA1B1DBD6D}"/>
          </ac:spMkLst>
        </pc:spChg>
        <pc:spChg chg="add del mod">
          <ac:chgData name="林書婷" userId="8788e655-d77f-483d-b45f-10756f9df323" providerId="ADAL" clId="{4CABE1EF-DAB1-4E42-9F9B-653A39ECE74B}" dt="2024-09-23T14:44:22.842" v="37187" actId="478"/>
          <ac:spMkLst>
            <pc:docMk/>
            <pc:sldMk cId="466777564" sldId="332"/>
            <ac:spMk id="68" creationId="{2B5426CC-7D5B-856A-45F4-12F43FFEE494}"/>
          </ac:spMkLst>
        </pc:spChg>
        <pc:grpChg chg="add mod">
          <ac:chgData name="林書婷" userId="8788e655-d77f-483d-b45f-10756f9df323" providerId="ADAL" clId="{4CABE1EF-DAB1-4E42-9F9B-653A39ECE74B}" dt="2024-09-23T18:44:40.329" v="43262" actId="1076"/>
          <ac:grpSpMkLst>
            <pc:docMk/>
            <pc:sldMk cId="466777564" sldId="332"/>
            <ac:grpSpMk id="17" creationId="{FE3D93CF-190C-2E34-B164-83048D87ABC1}"/>
          </ac:grpSpMkLst>
        </pc:grpChg>
        <pc:grpChg chg="add mod">
          <ac:chgData name="林書婷" userId="8788e655-d77f-483d-b45f-10756f9df323" providerId="ADAL" clId="{4CABE1EF-DAB1-4E42-9F9B-653A39ECE74B}" dt="2024-09-23T18:43:17.650" v="43255" actId="11530"/>
          <ac:grpSpMkLst>
            <pc:docMk/>
            <pc:sldMk cId="466777564" sldId="332"/>
            <ac:grpSpMk id="56" creationId="{DAAC7C88-206F-CEB9-9449-9D588A4520A4}"/>
          </ac:grpSpMkLst>
        </pc:grpChg>
        <pc:cxnChg chg="add mod">
          <ac:chgData name="林書婷" userId="8788e655-d77f-483d-b45f-10756f9df323" providerId="ADAL" clId="{4CABE1EF-DAB1-4E42-9F9B-653A39ECE74B}" dt="2024-09-23T18:43:17.650" v="43255" actId="11530"/>
          <ac:cxnSpMkLst>
            <pc:docMk/>
            <pc:sldMk cId="466777564" sldId="332"/>
            <ac:cxnSpMk id="11" creationId="{4C1CC876-3005-3A67-D8F8-ACBAAC70C500}"/>
          </ac:cxnSpMkLst>
        </pc:cxnChg>
        <pc:cxnChg chg="add mod">
          <ac:chgData name="林書婷" userId="8788e655-d77f-483d-b45f-10756f9df323" providerId="ADAL" clId="{4CABE1EF-DAB1-4E42-9F9B-653A39ECE74B}" dt="2024-09-23T18:43:17.650" v="43255" actId="11530"/>
          <ac:cxnSpMkLst>
            <pc:docMk/>
            <pc:sldMk cId="466777564" sldId="332"/>
            <ac:cxnSpMk id="31" creationId="{FFCC2209-6FCE-379C-EF77-6BD898EC3241}"/>
          </ac:cxnSpMkLst>
        </pc:cxnChg>
        <pc:cxnChg chg="add del mod">
          <ac:chgData name="林書婷" userId="8788e655-d77f-483d-b45f-10756f9df323" providerId="ADAL" clId="{4CABE1EF-DAB1-4E42-9F9B-653A39ECE74B}" dt="2024-09-23T13:13:42.496" v="35250" actId="478"/>
          <ac:cxnSpMkLst>
            <pc:docMk/>
            <pc:sldMk cId="466777564" sldId="332"/>
            <ac:cxnSpMk id="42" creationId="{60F862D2-5BCE-9A08-1D74-FDB62DAE8D0A}"/>
          </ac:cxnSpMkLst>
        </pc:cxnChg>
        <pc:cxnChg chg="add mod">
          <ac:chgData name="林書婷" userId="8788e655-d77f-483d-b45f-10756f9df323" providerId="ADAL" clId="{4CABE1EF-DAB1-4E42-9F9B-653A39ECE74B}" dt="2024-09-23T18:43:17.650" v="43255" actId="11530"/>
          <ac:cxnSpMkLst>
            <pc:docMk/>
            <pc:sldMk cId="466777564" sldId="332"/>
            <ac:cxnSpMk id="45" creationId="{3C23AA4C-10E0-E616-6818-01641DC8268A}"/>
          </ac:cxnSpMkLst>
        </pc:cxnChg>
        <pc:cxnChg chg="add mod">
          <ac:chgData name="林書婷" userId="8788e655-d77f-483d-b45f-10756f9df323" providerId="ADAL" clId="{4CABE1EF-DAB1-4E42-9F9B-653A39ECE74B}" dt="2024-09-23T18:43:17.650" v="43255" actId="11530"/>
          <ac:cxnSpMkLst>
            <pc:docMk/>
            <pc:sldMk cId="466777564" sldId="332"/>
            <ac:cxnSpMk id="47" creationId="{938ACCC9-883D-FF8A-E46E-C04616C7DEE1}"/>
          </ac:cxnSpMkLst>
        </pc:cxnChg>
      </pc:sldChg>
      <pc:sldChg chg="delSp modSp add del mod">
        <pc:chgData name="林書婷" userId="8788e655-d77f-483d-b45f-10756f9df323" providerId="ADAL" clId="{4CABE1EF-DAB1-4E42-9F9B-653A39ECE74B}" dt="2024-09-23T13:43:31.587" v="36031" actId="2696"/>
        <pc:sldMkLst>
          <pc:docMk/>
          <pc:sldMk cId="1549520498" sldId="333"/>
        </pc:sldMkLst>
        <pc:spChg chg="mod">
          <ac:chgData name="林書婷" userId="8788e655-d77f-483d-b45f-10756f9df323" providerId="ADAL" clId="{4CABE1EF-DAB1-4E42-9F9B-653A39ECE74B}" dt="2024-09-23T13:34:58.424" v="35828" actId="20577"/>
          <ac:spMkLst>
            <pc:docMk/>
            <pc:sldMk cId="1549520498" sldId="333"/>
            <ac:spMk id="2" creationId="{23A13BA7-AB67-B320-0D1A-A0CE5ABD9D51}"/>
          </ac:spMkLst>
        </pc:spChg>
        <pc:spChg chg="del">
          <ac:chgData name="林書婷" userId="8788e655-d77f-483d-b45f-10756f9df323" providerId="ADAL" clId="{4CABE1EF-DAB1-4E42-9F9B-653A39ECE74B}" dt="2024-09-23T13:35:07.194" v="35829" actId="478"/>
          <ac:spMkLst>
            <pc:docMk/>
            <pc:sldMk cId="1549520498" sldId="333"/>
            <ac:spMk id="12" creationId="{0FD866B6-F34A-45A5-F903-90B87A989970}"/>
          </ac:spMkLst>
        </pc:spChg>
        <pc:cxnChg chg="mod">
          <ac:chgData name="林書婷" userId="8788e655-d77f-483d-b45f-10756f9df323" providerId="ADAL" clId="{4CABE1EF-DAB1-4E42-9F9B-653A39ECE74B}" dt="2024-09-23T13:35:07.194" v="35829" actId="478"/>
          <ac:cxnSpMkLst>
            <pc:docMk/>
            <pc:sldMk cId="1549520498" sldId="333"/>
            <ac:cxnSpMk id="47" creationId="{6B4A72CB-71D2-5BE9-C13E-4A84605CB7D0}"/>
          </ac:cxnSpMkLst>
        </pc:cxnChg>
      </pc:sldChg>
      <pc:sldChg chg="addSp delSp modSp add del mod">
        <pc:chgData name="林書婷" userId="8788e655-d77f-483d-b45f-10756f9df323" providerId="ADAL" clId="{4CABE1EF-DAB1-4E42-9F9B-653A39ECE74B}" dt="2024-09-23T13:34:30.861" v="35801" actId="2696"/>
        <pc:sldMkLst>
          <pc:docMk/>
          <pc:sldMk cId="2044623019" sldId="333"/>
        </pc:sldMkLst>
        <pc:spChg chg="mod">
          <ac:chgData name="林書婷" userId="8788e655-d77f-483d-b45f-10756f9df323" providerId="ADAL" clId="{4CABE1EF-DAB1-4E42-9F9B-653A39ECE74B}" dt="2024-09-23T13:26:24.674" v="35733" actId="1076"/>
          <ac:spMkLst>
            <pc:docMk/>
            <pc:sldMk cId="2044623019" sldId="333"/>
            <ac:spMk id="2" creationId="{72CFC2DF-9A9F-1EF4-4651-6B574C83F4BC}"/>
          </ac:spMkLst>
        </pc:spChg>
        <pc:spChg chg="topLvl">
          <ac:chgData name="林書婷" userId="8788e655-d77f-483d-b45f-10756f9df323" providerId="ADAL" clId="{4CABE1EF-DAB1-4E42-9F9B-653A39ECE74B}" dt="2024-09-23T13:27:34.598" v="35748" actId="165"/>
          <ac:spMkLst>
            <pc:docMk/>
            <pc:sldMk cId="2044623019" sldId="333"/>
            <ac:spMk id="12" creationId="{42ADA6A5-9895-E20F-5505-FD3ADB8D3CC7}"/>
          </ac:spMkLst>
        </pc:spChg>
        <pc:spChg chg="mod topLvl">
          <ac:chgData name="林書婷" userId="8788e655-d77f-483d-b45f-10756f9df323" providerId="ADAL" clId="{4CABE1EF-DAB1-4E42-9F9B-653A39ECE74B}" dt="2024-09-23T13:27:34.598" v="35748" actId="165"/>
          <ac:spMkLst>
            <pc:docMk/>
            <pc:sldMk cId="2044623019" sldId="333"/>
            <ac:spMk id="13" creationId="{73F1024E-944A-0967-E931-763BA30BA897}"/>
          </ac:spMkLst>
        </pc:spChg>
        <pc:spChg chg="add mod">
          <ac:chgData name="林書婷" userId="8788e655-d77f-483d-b45f-10756f9df323" providerId="ADAL" clId="{4CABE1EF-DAB1-4E42-9F9B-653A39ECE74B}" dt="2024-09-23T13:30:23.882" v="35775" actId="14100"/>
          <ac:spMkLst>
            <pc:docMk/>
            <pc:sldMk cId="2044623019" sldId="333"/>
            <ac:spMk id="15" creationId="{3A583F56-9A2E-38CB-F492-7E9106A48F7B}"/>
          </ac:spMkLst>
        </pc:spChg>
        <pc:spChg chg="mod topLvl">
          <ac:chgData name="林書婷" userId="8788e655-d77f-483d-b45f-10756f9df323" providerId="ADAL" clId="{4CABE1EF-DAB1-4E42-9F9B-653A39ECE74B}" dt="2024-09-23T13:29:14.303" v="35760" actId="1076"/>
          <ac:spMkLst>
            <pc:docMk/>
            <pc:sldMk cId="2044623019" sldId="333"/>
            <ac:spMk id="19" creationId="{F201C00B-8701-48C1-893F-FB139F186E86}"/>
          </ac:spMkLst>
        </pc:spChg>
        <pc:spChg chg="mod topLvl">
          <ac:chgData name="林書婷" userId="8788e655-d77f-483d-b45f-10756f9df323" providerId="ADAL" clId="{4CABE1EF-DAB1-4E42-9F9B-653A39ECE74B}" dt="2024-09-23T13:28:40.332" v="35757" actId="1076"/>
          <ac:spMkLst>
            <pc:docMk/>
            <pc:sldMk cId="2044623019" sldId="333"/>
            <ac:spMk id="25" creationId="{48810CC3-76B2-26A8-0C69-1E2A05C06CAA}"/>
          </ac:spMkLst>
        </pc:spChg>
        <pc:spChg chg="add mod">
          <ac:chgData name="林書婷" userId="8788e655-d77f-483d-b45f-10756f9df323" providerId="ADAL" clId="{4CABE1EF-DAB1-4E42-9F9B-653A39ECE74B}" dt="2024-09-23T13:31:12.538" v="35778" actId="1076"/>
          <ac:spMkLst>
            <pc:docMk/>
            <pc:sldMk cId="2044623019" sldId="333"/>
            <ac:spMk id="41" creationId="{40D54010-DD31-CBE8-9682-396455688CB1}"/>
          </ac:spMkLst>
        </pc:spChg>
        <pc:grpChg chg="add mod">
          <ac:chgData name="林書婷" userId="8788e655-d77f-483d-b45f-10756f9df323" providerId="ADAL" clId="{4CABE1EF-DAB1-4E42-9F9B-653A39ECE74B}" dt="2024-09-23T13:30:17.694" v="35774" actId="1076"/>
          <ac:grpSpMkLst>
            <pc:docMk/>
            <pc:sldMk cId="2044623019" sldId="333"/>
            <ac:grpSpMk id="26" creationId="{04DDAE88-9C3E-7BA3-4714-BCE96DF93BD4}"/>
          </ac:grpSpMkLst>
        </pc:grpChg>
        <pc:grpChg chg="del">
          <ac:chgData name="林書婷" userId="8788e655-d77f-483d-b45f-10756f9df323" providerId="ADAL" clId="{4CABE1EF-DAB1-4E42-9F9B-653A39ECE74B}" dt="2024-09-23T13:27:34.598" v="35748" actId="165"/>
          <ac:grpSpMkLst>
            <pc:docMk/>
            <pc:sldMk cId="2044623019" sldId="333"/>
            <ac:grpSpMk id="56" creationId="{0F37AF1A-1A84-8E89-8AED-DF9EED855311}"/>
          </ac:grpSpMkLst>
        </pc:grpChg>
        <pc:cxnChg chg="add del mod">
          <ac:chgData name="林書婷" userId="8788e655-d77f-483d-b45f-10756f9df323" providerId="ADAL" clId="{4CABE1EF-DAB1-4E42-9F9B-653A39ECE74B}" dt="2024-09-23T13:28:18.941" v="35754" actId="478"/>
          <ac:cxnSpMkLst>
            <pc:docMk/>
            <pc:sldMk cId="2044623019" sldId="333"/>
            <ac:cxnSpMk id="20" creationId="{D674A575-CB12-7C49-9794-A66FC43FA628}"/>
          </ac:cxnSpMkLst>
        </pc:cxnChg>
        <pc:cxnChg chg="add del mod">
          <ac:chgData name="林書婷" userId="8788e655-d77f-483d-b45f-10756f9df323" providerId="ADAL" clId="{4CABE1EF-DAB1-4E42-9F9B-653A39ECE74B}" dt="2024-09-23T13:29:49.270" v="35768" actId="478"/>
          <ac:cxnSpMkLst>
            <pc:docMk/>
            <pc:sldMk cId="2044623019" sldId="333"/>
            <ac:cxnSpMk id="22" creationId="{4B885AC0-BB3D-F41F-5599-BBA560458EC1}"/>
          </ac:cxnSpMkLst>
        </pc:cxnChg>
        <pc:cxnChg chg="del mod">
          <ac:chgData name="林書婷" userId="8788e655-d77f-483d-b45f-10756f9df323" providerId="ADAL" clId="{4CABE1EF-DAB1-4E42-9F9B-653A39ECE74B}" dt="2024-09-23T13:25:53.337" v="35715" actId="478"/>
          <ac:cxnSpMkLst>
            <pc:docMk/>
            <pc:sldMk cId="2044623019" sldId="333"/>
            <ac:cxnSpMk id="31" creationId="{B7FDB1F0-DAC2-E7B1-15D1-B7A5570F5E32}"/>
          </ac:cxnSpMkLst>
        </pc:cxnChg>
        <pc:cxnChg chg="add del mod">
          <ac:chgData name="林書婷" userId="8788e655-d77f-483d-b45f-10756f9df323" providerId="ADAL" clId="{4CABE1EF-DAB1-4E42-9F9B-653A39ECE74B}" dt="2024-09-23T13:29:48.304" v="35767" actId="478"/>
          <ac:cxnSpMkLst>
            <pc:docMk/>
            <pc:sldMk cId="2044623019" sldId="333"/>
            <ac:cxnSpMk id="36" creationId="{DF942DA2-225D-9BBD-49CE-B2E004E447BB}"/>
          </ac:cxnSpMkLst>
        </pc:cxnChg>
        <pc:cxnChg chg="mod topLvl">
          <ac:chgData name="林書婷" userId="8788e655-d77f-483d-b45f-10756f9df323" providerId="ADAL" clId="{4CABE1EF-DAB1-4E42-9F9B-653A39ECE74B}" dt="2024-09-23T13:29:14.303" v="35760" actId="1076"/>
          <ac:cxnSpMkLst>
            <pc:docMk/>
            <pc:sldMk cId="2044623019" sldId="333"/>
            <ac:cxnSpMk id="45" creationId="{BD5A23C7-0316-B17F-8965-0AFA1E5B063E}"/>
          </ac:cxnSpMkLst>
        </pc:cxnChg>
        <pc:cxnChg chg="mod topLvl">
          <ac:chgData name="林書婷" userId="8788e655-d77f-483d-b45f-10756f9df323" providerId="ADAL" clId="{4CABE1EF-DAB1-4E42-9F9B-653A39ECE74B}" dt="2024-09-23T13:29:14.303" v="35760" actId="1076"/>
          <ac:cxnSpMkLst>
            <pc:docMk/>
            <pc:sldMk cId="2044623019" sldId="333"/>
            <ac:cxnSpMk id="47" creationId="{D644AA8A-7F5F-F46D-EBA0-7FB3C810BE3F}"/>
          </ac:cxnSpMkLst>
        </pc:cxnChg>
      </pc:sldChg>
      <pc:sldChg chg="modSp add del mod">
        <pc:chgData name="林書婷" userId="8788e655-d77f-483d-b45f-10756f9df323" providerId="ADAL" clId="{4CABE1EF-DAB1-4E42-9F9B-653A39ECE74B}" dt="2024-09-23T13:47:23.892" v="36051" actId="2696"/>
        <pc:sldMkLst>
          <pc:docMk/>
          <pc:sldMk cId="206563559" sldId="334"/>
        </pc:sldMkLst>
        <pc:spChg chg="mod">
          <ac:chgData name="林書婷" userId="8788e655-d77f-483d-b45f-10756f9df323" providerId="ADAL" clId="{4CABE1EF-DAB1-4E42-9F9B-653A39ECE74B}" dt="2024-09-23T13:43:29.817" v="36030"/>
          <ac:spMkLst>
            <pc:docMk/>
            <pc:sldMk cId="206563559" sldId="334"/>
            <ac:spMk id="2" creationId="{33CFF8CC-9E9A-993D-E396-92D45B681D2B}"/>
          </ac:spMkLst>
        </pc:spChg>
        <pc:spChg chg="mod">
          <ac:chgData name="林書婷" userId="8788e655-d77f-483d-b45f-10756f9df323" providerId="ADAL" clId="{4CABE1EF-DAB1-4E42-9F9B-653A39ECE74B}" dt="2024-09-23T13:46:10.585" v="36040" actId="2710"/>
          <ac:spMkLst>
            <pc:docMk/>
            <pc:sldMk cId="206563559" sldId="334"/>
            <ac:spMk id="25" creationId="{C25C134B-C741-F053-82F6-BB1262D50C25}"/>
          </ac:spMkLst>
        </pc:spChg>
        <pc:cxnChg chg="mod">
          <ac:chgData name="林書婷" userId="8788e655-d77f-483d-b45f-10756f9df323" providerId="ADAL" clId="{4CABE1EF-DAB1-4E42-9F9B-653A39ECE74B}" dt="2024-09-23T13:46:10.585" v="36040" actId="2710"/>
          <ac:cxnSpMkLst>
            <pc:docMk/>
            <pc:sldMk cId="206563559" sldId="334"/>
            <ac:cxnSpMk id="31" creationId="{F94C553C-94C5-6508-3D95-85E4B1BF9472}"/>
          </ac:cxnSpMkLst>
        </pc:cxnChg>
      </pc:sldChg>
      <pc:sldChg chg="modSp add del mod modNotesTx">
        <pc:chgData name="林書婷" userId="8788e655-d77f-483d-b45f-10756f9df323" providerId="ADAL" clId="{4CABE1EF-DAB1-4E42-9F9B-653A39ECE74B}" dt="2024-09-23T13:49:31.273" v="36070" actId="2696"/>
        <pc:sldMkLst>
          <pc:docMk/>
          <pc:sldMk cId="3142843258" sldId="335"/>
        </pc:sldMkLst>
        <pc:spChg chg="mod">
          <ac:chgData name="林書婷" userId="8788e655-d77f-483d-b45f-10756f9df323" providerId="ADAL" clId="{4CABE1EF-DAB1-4E42-9F9B-653A39ECE74B}" dt="2024-09-23T13:49:29.560" v="36069" actId="21"/>
          <ac:spMkLst>
            <pc:docMk/>
            <pc:sldMk cId="3142843258" sldId="335"/>
            <ac:spMk id="2" creationId="{600F0FE9-2912-C542-F135-A12D71E4635D}"/>
          </ac:spMkLst>
        </pc:spChg>
        <pc:spChg chg="mod">
          <ac:chgData name="林書婷" userId="8788e655-d77f-483d-b45f-10756f9df323" providerId="ADAL" clId="{4CABE1EF-DAB1-4E42-9F9B-653A39ECE74B}" dt="2024-09-23T13:49:22.308" v="36067" actId="12"/>
          <ac:spMkLst>
            <pc:docMk/>
            <pc:sldMk cId="3142843258" sldId="335"/>
            <ac:spMk id="25" creationId="{0B6080FD-76C5-18E9-AFCA-E6DEB546B3CF}"/>
          </ac:spMkLst>
        </pc:spChg>
        <pc:cxnChg chg="mod">
          <ac:chgData name="林書婷" userId="8788e655-d77f-483d-b45f-10756f9df323" providerId="ADAL" clId="{4CABE1EF-DAB1-4E42-9F9B-653A39ECE74B}" dt="2024-09-23T13:49:22.308" v="36067" actId="12"/>
          <ac:cxnSpMkLst>
            <pc:docMk/>
            <pc:sldMk cId="3142843258" sldId="335"/>
            <ac:cxnSpMk id="31" creationId="{8FE52727-530F-C7F9-CCB6-5B7CCE865DF9}"/>
          </ac:cxnSpMkLst>
        </pc:cxnChg>
      </pc:sldChg>
      <pc:sldChg chg="addSp delSp modSp add del mod modNotesTx">
        <pc:chgData name="林書婷" userId="8788e655-d77f-483d-b45f-10756f9df323" providerId="ADAL" clId="{4CABE1EF-DAB1-4E42-9F9B-653A39ECE74B}" dt="2024-09-23T14:35:08.423" v="37131" actId="2696"/>
        <pc:sldMkLst>
          <pc:docMk/>
          <pc:sldMk cId="20795976" sldId="336"/>
        </pc:sldMkLst>
        <pc:spChg chg="mod">
          <ac:chgData name="林書婷" userId="8788e655-d77f-483d-b45f-10756f9df323" providerId="ADAL" clId="{4CABE1EF-DAB1-4E42-9F9B-653A39ECE74B}" dt="2024-09-23T14:17:04.258" v="36599" actId="1076"/>
          <ac:spMkLst>
            <pc:docMk/>
            <pc:sldMk cId="20795976" sldId="336"/>
            <ac:spMk id="2" creationId="{CA635D48-FD18-2ED4-041F-464DEA145505}"/>
          </ac:spMkLst>
        </pc:spChg>
        <pc:spChg chg="mod">
          <ac:chgData name="林書婷" userId="8788e655-d77f-483d-b45f-10756f9df323" providerId="ADAL" clId="{4CABE1EF-DAB1-4E42-9F9B-653A39ECE74B}" dt="2024-09-23T14:14:13.432" v="36434"/>
          <ac:spMkLst>
            <pc:docMk/>
            <pc:sldMk cId="20795976" sldId="336"/>
            <ac:spMk id="5" creationId="{1BB843C2-F3A5-0E07-2F3A-FB124D771550}"/>
          </ac:spMkLst>
        </pc:spChg>
        <pc:spChg chg="mod">
          <ac:chgData name="林書婷" userId="8788e655-d77f-483d-b45f-10756f9df323" providerId="ADAL" clId="{4CABE1EF-DAB1-4E42-9F9B-653A39ECE74B}" dt="2024-09-23T14:23:48.671" v="36666"/>
          <ac:spMkLst>
            <pc:docMk/>
            <pc:sldMk cId="20795976" sldId="336"/>
            <ac:spMk id="12" creationId="{26ADD155-18BC-42AF-930C-681E42FEE5A8}"/>
          </ac:spMkLst>
        </pc:spChg>
        <pc:spChg chg="del mod">
          <ac:chgData name="林書婷" userId="8788e655-d77f-483d-b45f-10756f9df323" providerId="ADAL" clId="{4CABE1EF-DAB1-4E42-9F9B-653A39ECE74B}" dt="2024-09-23T14:23:50.363" v="36668" actId="478"/>
          <ac:spMkLst>
            <pc:docMk/>
            <pc:sldMk cId="20795976" sldId="336"/>
            <ac:spMk id="13" creationId="{E41778C3-99D1-76D1-C7FA-09F218BD543F}"/>
          </ac:spMkLst>
        </pc:spChg>
        <pc:spChg chg="add del mod">
          <ac:chgData name="林書婷" userId="8788e655-d77f-483d-b45f-10756f9df323" providerId="ADAL" clId="{4CABE1EF-DAB1-4E42-9F9B-653A39ECE74B}" dt="2024-09-23T14:17:14.601" v="36600" actId="478"/>
          <ac:spMkLst>
            <pc:docMk/>
            <pc:sldMk cId="20795976" sldId="336"/>
            <ac:spMk id="15" creationId="{B3A79544-98CF-187B-B243-292D2D9F4330}"/>
          </ac:spMkLst>
        </pc:spChg>
        <pc:spChg chg="del">
          <ac:chgData name="林書婷" userId="8788e655-d77f-483d-b45f-10756f9df323" providerId="ADAL" clId="{4CABE1EF-DAB1-4E42-9F9B-653A39ECE74B}" dt="2024-09-23T13:59:03.023" v="36243" actId="478"/>
          <ac:spMkLst>
            <pc:docMk/>
            <pc:sldMk cId="20795976" sldId="336"/>
            <ac:spMk id="19" creationId="{FA48F6E0-5E14-7B67-5C4B-42F3A19E8C76}"/>
          </ac:spMkLst>
        </pc:spChg>
        <pc:spChg chg="mod">
          <ac:chgData name="林書婷" userId="8788e655-d77f-483d-b45f-10756f9df323" providerId="ADAL" clId="{4CABE1EF-DAB1-4E42-9F9B-653A39ECE74B}" dt="2024-09-23T14:30:38.230" v="36973" actId="21"/>
          <ac:spMkLst>
            <pc:docMk/>
            <pc:sldMk cId="20795976" sldId="336"/>
            <ac:spMk id="25" creationId="{DCB8279C-F56B-A126-1DB3-5BECCFBB1665}"/>
          </ac:spMkLst>
        </pc:spChg>
        <pc:grpChg chg="mod">
          <ac:chgData name="林書婷" userId="8788e655-d77f-483d-b45f-10756f9df323" providerId="ADAL" clId="{4CABE1EF-DAB1-4E42-9F9B-653A39ECE74B}" dt="2024-09-23T14:18:08.600" v="36608" actId="1076"/>
          <ac:grpSpMkLst>
            <pc:docMk/>
            <pc:sldMk cId="20795976" sldId="336"/>
            <ac:grpSpMk id="56" creationId="{ECBED23A-AE3A-803C-D319-452A4589071D}"/>
          </ac:grpSpMkLst>
        </pc:grpChg>
        <pc:cxnChg chg="del mod">
          <ac:chgData name="林書婷" userId="8788e655-d77f-483d-b45f-10756f9df323" providerId="ADAL" clId="{4CABE1EF-DAB1-4E42-9F9B-653A39ECE74B}" dt="2024-09-23T13:59:05.887" v="36244" actId="478"/>
          <ac:cxnSpMkLst>
            <pc:docMk/>
            <pc:sldMk cId="20795976" sldId="336"/>
            <ac:cxnSpMk id="31" creationId="{C8A37CAB-1B4C-971D-6792-6B04BBB9517A}"/>
          </ac:cxnSpMkLst>
        </pc:cxnChg>
        <pc:cxnChg chg="del mod">
          <ac:chgData name="林書婷" userId="8788e655-d77f-483d-b45f-10756f9df323" providerId="ADAL" clId="{4CABE1EF-DAB1-4E42-9F9B-653A39ECE74B}" dt="2024-09-23T14:23:52.073" v="36669" actId="478"/>
          <ac:cxnSpMkLst>
            <pc:docMk/>
            <pc:sldMk cId="20795976" sldId="336"/>
            <ac:cxnSpMk id="45" creationId="{131E856D-82C1-EBCF-60E7-44ABDD44D2A0}"/>
          </ac:cxnSpMkLst>
        </pc:cxnChg>
        <pc:cxnChg chg="del mod">
          <ac:chgData name="林書婷" userId="8788e655-d77f-483d-b45f-10756f9df323" providerId="ADAL" clId="{4CABE1EF-DAB1-4E42-9F9B-653A39ECE74B}" dt="2024-09-23T14:23:53.369" v="36670" actId="478"/>
          <ac:cxnSpMkLst>
            <pc:docMk/>
            <pc:sldMk cId="20795976" sldId="336"/>
            <ac:cxnSpMk id="47" creationId="{10D0DD4D-525E-9481-D996-927C370025E7}"/>
          </ac:cxnSpMkLst>
        </pc:cxnChg>
      </pc:sldChg>
      <pc:sldChg chg="addSp delSp modSp add del mod ord modNotesTx">
        <pc:chgData name="林書婷" userId="8788e655-d77f-483d-b45f-10756f9df323" providerId="ADAL" clId="{4CABE1EF-DAB1-4E42-9F9B-653A39ECE74B}" dt="2024-10-04T17:28:53.878" v="55580" actId="2696"/>
        <pc:sldMkLst>
          <pc:docMk/>
          <pc:sldMk cId="21392165" sldId="337"/>
        </pc:sldMkLst>
        <pc:spChg chg="mod">
          <ac:chgData name="林書婷" userId="8788e655-d77f-483d-b45f-10756f9df323" providerId="ADAL" clId="{4CABE1EF-DAB1-4E42-9F9B-653A39ECE74B}" dt="2024-09-23T18:35:53.771" v="43203" actId="404"/>
          <ac:spMkLst>
            <pc:docMk/>
            <pc:sldMk cId="21392165" sldId="337"/>
            <ac:spMk id="2" creationId="{88B7B75E-7200-16E9-C415-71DE579CE331}"/>
          </ac:spMkLst>
        </pc:spChg>
        <pc:spChg chg="mod">
          <ac:chgData name="林書婷" userId="8788e655-d77f-483d-b45f-10756f9df323" providerId="ADAL" clId="{4CABE1EF-DAB1-4E42-9F9B-653A39ECE74B}" dt="2024-09-25T07:11:00.285" v="47861" actId="1076"/>
          <ac:spMkLst>
            <pc:docMk/>
            <pc:sldMk cId="21392165" sldId="337"/>
            <ac:spMk id="5" creationId="{5C5466E3-325C-A4FC-B4F2-35046E86A9FE}"/>
          </ac:spMkLst>
        </pc:spChg>
        <pc:spChg chg="add mod topLvl">
          <ac:chgData name="林書婷" userId="8788e655-d77f-483d-b45f-10756f9df323" providerId="ADAL" clId="{4CABE1EF-DAB1-4E42-9F9B-653A39ECE74B}" dt="2024-09-23T18:35:51.119" v="43198" actId="1076"/>
          <ac:spMkLst>
            <pc:docMk/>
            <pc:sldMk cId="21392165" sldId="337"/>
            <ac:spMk id="10" creationId="{9EF51AD7-A5F1-EF6C-A6F8-166C74B12C15}"/>
          </ac:spMkLst>
        </pc:spChg>
        <pc:spChg chg="del">
          <ac:chgData name="林書婷" userId="8788e655-d77f-483d-b45f-10756f9df323" providerId="ADAL" clId="{4CABE1EF-DAB1-4E42-9F9B-653A39ECE74B}" dt="2024-09-23T14:18:54.510" v="36609" actId="478"/>
          <ac:spMkLst>
            <pc:docMk/>
            <pc:sldMk cId="21392165" sldId="337"/>
            <ac:spMk id="12" creationId="{DE4FE5B1-16B6-9FF7-6500-C2C4C83CAE44}"/>
          </ac:spMkLst>
        </pc:spChg>
        <pc:spChg chg="mod topLvl">
          <ac:chgData name="林書婷" userId="8788e655-d77f-483d-b45f-10756f9df323" providerId="ADAL" clId="{4CABE1EF-DAB1-4E42-9F9B-653A39ECE74B}" dt="2024-09-23T18:35:52.259" v="43201" actId="404"/>
          <ac:spMkLst>
            <pc:docMk/>
            <pc:sldMk cId="21392165" sldId="337"/>
            <ac:spMk id="13" creationId="{B8CD6E76-3E4F-81FF-9992-4DCD75F78754}"/>
          </ac:spMkLst>
        </pc:spChg>
        <pc:spChg chg="add mod">
          <ac:chgData name="林書婷" userId="8788e655-d77f-483d-b45f-10756f9df323" providerId="ADAL" clId="{4CABE1EF-DAB1-4E42-9F9B-653A39ECE74B}" dt="2024-09-23T18:35:52.663" v="43202" actId="404"/>
          <ac:spMkLst>
            <pc:docMk/>
            <pc:sldMk cId="21392165" sldId="337"/>
            <ac:spMk id="14" creationId="{EC88B4AB-3DE0-CE56-3E91-0585DD465BB1}"/>
          </ac:spMkLst>
        </pc:spChg>
        <pc:spChg chg="add del mod">
          <ac:chgData name="林書婷" userId="8788e655-d77f-483d-b45f-10756f9df323" providerId="ADAL" clId="{4CABE1EF-DAB1-4E42-9F9B-653A39ECE74B}" dt="2024-09-23T14:30:13.496" v="36970" actId="478"/>
          <ac:spMkLst>
            <pc:docMk/>
            <pc:sldMk cId="21392165" sldId="337"/>
            <ac:spMk id="15" creationId="{CB906EF7-AB22-40F4-05B2-F15C151D0E85}"/>
          </ac:spMkLst>
        </pc:spChg>
        <pc:spChg chg="mod">
          <ac:chgData name="林書婷" userId="8788e655-d77f-483d-b45f-10756f9df323" providerId="ADAL" clId="{4CABE1EF-DAB1-4E42-9F9B-653A39ECE74B}" dt="2024-09-23T14:59:14.021" v="37924" actId="1076"/>
          <ac:spMkLst>
            <pc:docMk/>
            <pc:sldMk cId="21392165" sldId="337"/>
            <ac:spMk id="18" creationId="{E929F143-EAAC-9AC8-CD76-5BF71A5ACD19}"/>
          </ac:spMkLst>
        </pc:spChg>
        <pc:spChg chg="mod">
          <ac:chgData name="林書婷" userId="8788e655-d77f-483d-b45f-10756f9df323" providerId="ADAL" clId="{4CABE1EF-DAB1-4E42-9F9B-653A39ECE74B}" dt="2024-09-23T15:00:02.734" v="37930" actId="1076"/>
          <ac:spMkLst>
            <pc:docMk/>
            <pc:sldMk cId="21392165" sldId="337"/>
            <ac:spMk id="19" creationId="{B1BB6473-C8B5-F0CF-E5A9-39EB4E9203F0}"/>
          </ac:spMkLst>
        </pc:spChg>
        <pc:spChg chg="mod">
          <ac:chgData name="林書婷" userId="8788e655-d77f-483d-b45f-10756f9df323" providerId="ADAL" clId="{4CABE1EF-DAB1-4E42-9F9B-653A39ECE74B}" dt="2024-09-23T14:59:11.037" v="37923" actId="1076"/>
          <ac:spMkLst>
            <pc:docMk/>
            <pc:sldMk cId="21392165" sldId="337"/>
            <ac:spMk id="20" creationId="{DB1A48BD-61D1-771F-66B3-2A6838850238}"/>
          </ac:spMkLst>
        </pc:spChg>
        <pc:spChg chg="mod">
          <ac:chgData name="林書婷" userId="8788e655-d77f-483d-b45f-10756f9df323" providerId="ADAL" clId="{4CABE1EF-DAB1-4E42-9F9B-653A39ECE74B}" dt="2024-09-23T14:59:30.121" v="37927" actId="1076"/>
          <ac:spMkLst>
            <pc:docMk/>
            <pc:sldMk cId="21392165" sldId="337"/>
            <ac:spMk id="22" creationId="{4575A9B9-5937-1AB2-4741-32A279B9DEE8}"/>
          </ac:spMkLst>
        </pc:spChg>
        <pc:spChg chg="mod">
          <ac:chgData name="林書婷" userId="8788e655-d77f-483d-b45f-10756f9df323" providerId="ADAL" clId="{4CABE1EF-DAB1-4E42-9F9B-653A39ECE74B}" dt="2024-09-23T14:59:25.643" v="37926" actId="1076"/>
          <ac:spMkLst>
            <pc:docMk/>
            <pc:sldMk cId="21392165" sldId="337"/>
            <ac:spMk id="23" creationId="{EDA50EFE-56A8-27B0-487E-586E741D12E6}"/>
          </ac:spMkLst>
        </pc:spChg>
        <pc:spChg chg="mod">
          <ac:chgData name="林書婷" userId="8788e655-d77f-483d-b45f-10756f9df323" providerId="ADAL" clId="{4CABE1EF-DAB1-4E42-9F9B-653A39ECE74B}" dt="2024-09-23T14:59:19.673" v="37925" actId="1076"/>
          <ac:spMkLst>
            <pc:docMk/>
            <pc:sldMk cId="21392165" sldId="337"/>
            <ac:spMk id="24" creationId="{4DB317EB-F2C9-8AE6-30A3-E7331D39D3DC}"/>
          </ac:spMkLst>
        </pc:spChg>
        <pc:spChg chg="del mod topLvl">
          <ac:chgData name="林書婷" userId="8788e655-d77f-483d-b45f-10756f9df323" providerId="ADAL" clId="{4CABE1EF-DAB1-4E42-9F9B-653A39ECE74B}" dt="2024-09-23T14:56:11.003" v="37890" actId="478"/>
          <ac:spMkLst>
            <pc:docMk/>
            <pc:sldMk cId="21392165" sldId="337"/>
            <ac:spMk id="25" creationId="{F375EB5C-F045-7292-69AA-B9B609CFAA0C}"/>
          </ac:spMkLst>
        </pc:spChg>
        <pc:spChg chg="add mod">
          <ac:chgData name="林書婷" userId="8788e655-d77f-483d-b45f-10756f9df323" providerId="ADAL" clId="{4CABE1EF-DAB1-4E42-9F9B-653A39ECE74B}" dt="2024-09-23T15:08:20.152" v="38011" actId="1076"/>
          <ac:spMkLst>
            <pc:docMk/>
            <pc:sldMk cId="21392165" sldId="337"/>
            <ac:spMk id="27" creationId="{4D7840D0-D7A5-ABE4-B4F2-CE18E80FFB52}"/>
          </ac:spMkLst>
        </pc:spChg>
        <pc:spChg chg="add mod">
          <ac:chgData name="林書婷" userId="8788e655-d77f-483d-b45f-10756f9df323" providerId="ADAL" clId="{4CABE1EF-DAB1-4E42-9F9B-653A39ECE74B}" dt="2024-09-23T15:08:20.152" v="38011" actId="1076"/>
          <ac:spMkLst>
            <pc:docMk/>
            <pc:sldMk cId="21392165" sldId="337"/>
            <ac:spMk id="28" creationId="{CF7F562D-1991-8653-76BC-036BC781BC7A}"/>
          </ac:spMkLst>
        </pc:spChg>
        <pc:spChg chg="add mod">
          <ac:chgData name="林書婷" userId="8788e655-d77f-483d-b45f-10756f9df323" providerId="ADAL" clId="{4CABE1EF-DAB1-4E42-9F9B-653A39ECE74B}" dt="2024-09-23T15:08:20.152" v="38011" actId="1076"/>
          <ac:spMkLst>
            <pc:docMk/>
            <pc:sldMk cId="21392165" sldId="337"/>
            <ac:spMk id="29" creationId="{604A577C-34F1-4F78-349E-5DF68377A9A8}"/>
          </ac:spMkLst>
        </pc:spChg>
        <pc:grpChg chg="add del mod">
          <ac:chgData name="林書婷" userId="8788e655-d77f-483d-b45f-10756f9df323" providerId="ADAL" clId="{4CABE1EF-DAB1-4E42-9F9B-653A39ECE74B}" dt="2024-09-23T14:29:32.390" v="36957" actId="165"/>
          <ac:grpSpMkLst>
            <pc:docMk/>
            <pc:sldMk cId="21392165" sldId="337"/>
            <ac:grpSpMk id="11" creationId="{B12CE5A9-C830-1888-0DEF-41C4A857F4BF}"/>
          </ac:grpSpMkLst>
        </pc:grpChg>
        <pc:grpChg chg="add mod topLvl">
          <ac:chgData name="林書婷" userId="8788e655-d77f-483d-b45f-10756f9df323" providerId="ADAL" clId="{4CABE1EF-DAB1-4E42-9F9B-653A39ECE74B}" dt="2024-09-23T15:08:20.152" v="38011" actId="1076"/>
          <ac:grpSpMkLst>
            <pc:docMk/>
            <pc:sldMk cId="21392165" sldId="337"/>
            <ac:grpSpMk id="16" creationId="{C42937F9-646A-E7E4-A47D-4D5901EE9F7E}"/>
          </ac:grpSpMkLst>
        </pc:grpChg>
        <pc:grpChg chg="add mod topLvl">
          <ac:chgData name="林書婷" userId="8788e655-d77f-483d-b45f-10756f9df323" providerId="ADAL" clId="{4CABE1EF-DAB1-4E42-9F9B-653A39ECE74B}" dt="2024-09-23T15:08:20.152" v="38011" actId="1076"/>
          <ac:grpSpMkLst>
            <pc:docMk/>
            <pc:sldMk cId="21392165" sldId="337"/>
            <ac:grpSpMk id="17" creationId="{E4C9FA97-0FFC-7EA0-4DBF-C849C2856D86}"/>
          </ac:grpSpMkLst>
        </pc:grpChg>
        <pc:grpChg chg="add mod topLvl">
          <ac:chgData name="林書婷" userId="8788e655-d77f-483d-b45f-10756f9df323" providerId="ADAL" clId="{4CABE1EF-DAB1-4E42-9F9B-653A39ECE74B}" dt="2024-09-23T15:08:20.152" v="38011" actId="1076"/>
          <ac:grpSpMkLst>
            <pc:docMk/>
            <pc:sldMk cId="21392165" sldId="337"/>
            <ac:grpSpMk id="21" creationId="{C4312576-E8DC-6002-095E-703DA7E08F4F}"/>
          </ac:grpSpMkLst>
        </pc:grpChg>
        <pc:grpChg chg="add del mod">
          <ac:chgData name="林書婷" userId="8788e655-d77f-483d-b45f-10756f9df323" providerId="ADAL" clId="{4CABE1EF-DAB1-4E42-9F9B-653A39ECE74B}" dt="2024-09-23T14:59:43.292" v="37928" actId="165"/>
          <ac:grpSpMkLst>
            <pc:docMk/>
            <pc:sldMk cId="21392165" sldId="337"/>
            <ac:grpSpMk id="26" creationId="{E73282B2-1068-789D-1519-EA1775CDADB3}"/>
          </ac:grpSpMkLst>
        </pc:grpChg>
        <pc:grpChg chg="add mod">
          <ac:chgData name="林書婷" userId="8788e655-d77f-483d-b45f-10756f9df323" providerId="ADAL" clId="{4CABE1EF-DAB1-4E42-9F9B-653A39ECE74B}" dt="2024-09-23T15:08:30.602" v="38013" actId="1076"/>
          <ac:grpSpMkLst>
            <pc:docMk/>
            <pc:sldMk cId="21392165" sldId="337"/>
            <ac:grpSpMk id="30" creationId="{AE1F110E-A2D7-2798-F4E4-CE4747AE6BF5}"/>
          </ac:grpSpMkLst>
        </pc:grpChg>
        <pc:grpChg chg="del mod">
          <ac:chgData name="林書婷" userId="8788e655-d77f-483d-b45f-10756f9df323" providerId="ADAL" clId="{4CABE1EF-DAB1-4E42-9F9B-653A39ECE74B}" dt="2024-09-23T14:20:10.017" v="36628" actId="165"/>
          <ac:grpSpMkLst>
            <pc:docMk/>
            <pc:sldMk cId="21392165" sldId="337"/>
            <ac:grpSpMk id="56" creationId="{099ED852-2FA5-89EC-CC75-A57109142A44}"/>
          </ac:grpSpMkLst>
        </pc:grpChg>
        <pc:cxnChg chg="del mod">
          <ac:chgData name="林書婷" userId="8788e655-d77f-483d-b45f-10756f9df323" providerId="ADAL" clId="{4CABE1EF-DAB1-4E42-9F9B-653A39ECE74B}" dt="2024-09-23T14:19:48.407" v="36621" actId="478"/>
          <ac:cxnSpMkLst>
            <pc:docMk/>
            <pc:sldMk cId="21392165" sldId="337"/>
            <ac:cxnSpMk id="45" creationId="{A2E9DDF6-E268-11C7-A1B6-E53A8D8E0D5D}"/>
          </ac:cxnSpMkLst>
        </pc:cxnChg>
        <pc:cxnChg chg="del mod">
          <ac:chgData name="林書婷" userId="8788e655-d77f-483d-b45f-10756f9df323" providerId="ADAL" clId="{4CABE1EF-DAB1-4E42-9F9B-653A39ECE74B}" dt="2024-09-23T14:18:57.277" v="36610" actId="478"/>
          <ac:cxnSpMkLst>
            <pc:docMk/>
            <pc:sldMk cId="21392165" sldId="337"/>
            <ac:cxnSpMk id="47" creationId="{299E1167-2782-E711-6E9C-B9C6FF83F75C}"/>
          </ac:cxnSpMkLst>
        </pc:cxnChg>
      </pc:sldChg>
      <pc:sldChg chg="add del mod modShow">
        <pc:chgData name="林書婷" userId="8788e655-d77f-483d-b45f-10756f9df323" providerId="ADAL" clId="{4CABE1EF-DAB1-4E42-9F9B-653A39ECE74B}" dt="2024-09-24T16:12:59.432" v="45515" actId="2696"/>
        <pc:sldMkLst>
          <pc:docMk/>
          <pc:sldMk cId="3714720158" sldId="338"/>
        </pc:sldMkLst>
      </pc:sldChg>
      <pc:sldChg chg="addSp delSp modSp add del mod ord modNotesTx">
        <pc:chgData name="林書婷" userId="8788e655-d77f-483d-b45f-10756f9df323" providerId="ADAL" clId="{4CABE1EF-DAB1-4E42-9F9B-653A39ECE74B}" dt="2024-10-04T17:04:04.457" v="55132" actId="2696"/>
        <pc:sldMkLst>
          <pc:docMk/>
          <pc:sldMk cId="2010798237" sldId="339"/>
        </pc:sldMkLst>
        <pc:spChg chg="mod">
          <ac:chgData name="林書婷" userId="8788e655-d77f-483d-b45f-10756f9df323" providerId="ADAL" clId="{4CABE1EF-DAB1-4E42-9F9B-653A39ECE74B}" dt="2024-09-23T15:21:10.826" v="38246" actId="1076"/>
          <ac:spMkLst>
            <pc:docMk/>
            <pc:sldMk cId="2010798237" sldId="339"/>
            <ac:spMk id="2" creationId="{DCF370CC-39F7-24E4-3051-B57CD8DD4818}"/>
          </ac:spMkLst>
        </pc:spChg>
        <pc:spChg chg="add mod">
          <ac:chgData name="林書婷" userId="8788e655-d77f-483d-b45f-10756f9df323" providerId="ADAL" clId="{4CABE1EF-DAB1-4E42-9F9B-653A39ECE74B}" dt="2024-09-23T15:21:04.729" v="38244" actId="1076"/>
          <ac:spMkLst>
            <pc:docMk/>
            <pc:sldMk cId="2010798237" sldId="339"/>
            <ac:spMk id="3" creationId="{EC39C9DB-8485-765A-D30D-EC95B1D3BC63}"/>
          </ac:spMkLst>
        </pc:spChg>
        <pc:spChg chg="mod">
          <ac:chgData name="林書婷" userId="8788e655-d77f-483d-b45f-10756f9df323" providerId="ADAL" clId="{4CABE1EF-DAB1-4E42-9F9B-653A39ECE74B}" dt="2024-09-23T15:26:22.568" v="38621" actId="20577"/>
          <ac:spMkLst>
            <pc:docMk/>
            <pc:sldMk cId="2010798237" sldId="339"/>
            <ac:spMk id="5" creationId="{6C38C80D-F315-A59D-EFDF-970A757C824D}"/>
          </ac:spMkLst>
        </pc:spChg>
        <pc:spChg chg="add del mod">
          <ac:chgData name="林書婷" userId="8788e655-d77f-483d-b45f-10756f9df323" providerId="ADAL" clId="{4CABE1EF-DAB1-4E42-9F9B-653A39ECE74B}" dt="2024-09-23T15:12:51.068" v="38048"/>
          <ac:spMkLst>
            <pc:docMk/>
            <pc:sldMk cId="2010798237" sldId="339"/>
            <ac:spMk id="6" creationId="{534C091C-F9C9-8834-5667-FF8B84A535C0}"/>
          </ac:spMkLst>
        </pc:spChg>
        <pc:spChg chg="add del">
          <ac:chgData name="林書婷" userId="8788e655-d77f-483d-b45f-10756f9df323" providerId="ADAL" clId="{4CABE1EF-DAB1-4E42-9F9B-653A39ECE74B}" dt="2024-09-23T15:12:56.847" v="38050" actId="478"/>
          <ac:spMkLst>
            <pc:docMk/>
            <pc:sldMk cId="2010798237" sldId="339"/>
            <ac:spMk id="8" creationId="{86E84F97-29B7-442B-AA34-325604C21341}"/>
          </ac:spMkLst>
        </pc:spChg>
        <pc:spChg chg="add del mod">
          <ac:chgData name="林書婷" userId="8788e655-d77f-483d-b45f-10756f9df323" providerId="ADAL" clId="{4CABE1EF-DAB1-4E42-9F9B-653A39ECE74B}" dt="2024-09-23T15:17:06.733" v="38205" actId="478"/>
          <ac:spMkLst>
            <pc:docMk/>
            <pc:sldMk cId="2010798237" sldId="339"/>
            <ac:spMk id="9" creationId="{837F11AC-A5AA-F979-3401-5290748CB359}"/>
          </ac:spMkLst>
        </pc:spChg>
        <pc:spChg chg="add mod">
          <ac:chgData name="林書婷" userId="8788e655-d77f-483d-b45f-10756f9df323" providerId="ADAL" clId="{4CABE1EF-DAB1-4E42-9F9B-653A39ECE74B}" dt="2024-09-23T15:20:05.398" v="38229" actId="1076"/>
          <ac:spMkLst>
            <pc:docMk/>
            <pc:sldMk cId="2010798237" sldId="339"/>
            <ac:spMk id="10" creationId="{DFFE6D7C-534F-535C-8745-68C19634C348}"/>
          </ac:spMkLst>
        </pc:spChg>
        <pc:spChg chg="add mod">
          <ac:chgData name="林書婷" userId="8788e655-d77f-483d-b45f-10756f9df323" providerId="ADAL" clId="{4CABE1EF-DAB1-4E42-9F9B-653A39ECE74B}" dt="2024-09-23T15:20:08.492" v="38230" actId="1076"/>
          <ac:spMkLst>
            <pc:docMk/>
            <pc:sldMk cId="2010798237" sldId="339"/>
            <ac:spMk id="11" creationId="{62FCF55B-8541-5ADF-1199-CBEB36F9881D}"/>
          </ac:spMkLst>
        </pc:spChg>
        <pc:spChg chg="del">
          <ac:chgData name="林書婷" userId="8788e655-d77f-483d-b45f-10756f9df323" providerId="ADAL" clId="{4CABE1EF-DAB1-4E42-9F9B-653A39ECE74B}" dt="2024-09-23T15:09:46.743" v="38026" actId="478"/>
          <ac:spMkLst>
            <pc:docMk/>
            <pc:sldMk cId="2010798237" sldId="339"/>
            <ac:spMk id="13" creationId="{00C3A5D1-B4B2-FC5D-6AFB-E7A9A9DFC148}"/>
          </ac:spMkLst>
        </pc:spChg>
        <pc:spChg chg="del">
          <ac:chgData name="林書婷" userId="8788e655-d77f-483d-b45f-10756f9df323" providerId="ADAL" clId="{4CABE1EF-DAB1-4E42-9F9B-653A39ECE74B}" dt="2024-09-23T15:09:49.674" v="38027" actId="478"/>
          <ac:spMkLst>
            <pc:docMk/>
            <pc:sldMk cId="2010798237" sldId="339"/>
            <ac:spMk id="19" creationId="{6E6C3086-0587-8A6C-BCE1-DE4FA0CF1669}"/>
          </ac:spMkLst>
        </pc:spChg>
        <pc:grpChg chg="add mod">
          <ac:chgData name="林書婷" userId="8788e655-d77f-483d-b45f-10756f9df323" providerId="ADAL" clId="{4CABE1EF-DAB1-4E42-9F9B-653A39ECE74B}" dt="2024-09-23T15:21:09.342" v="38245" actId="1076"/>
          <ac:grpSpMkLst>
            <pc:docMk/>
            <pc:sldMk cId="2010798237" sldId="339"/>
            <ac:grpSpMk id="22" creationId="{6781A7B9-82A6-FC28-D3F4-67B2D762C7C1}"/>
          </ac:grpSpMkLst>
        </pc:grpChg>
        <pc:grpChg chg="del">
          <ac:chgData name="林書婷" userId="8788e655-d77f-483d-b45f-10756f9df323" providerId="ADAL" clId="{4CABE1EF-DAB1-4E42-9F9B-653A39ECE74B}" dt="2024-09-23T15:09:51.501" v="38029" actId="478"/>
          <ac:grpSpMkLst>
            <pc:docMk/>
            <pc:sldMk cId="2010798237" sldId="339"/>
            <ac:grpSpMk id="56" creationId="{C8FE2901-B379-C828-6710-ADBC5160ACFA}"/>
          </ac:grpSpMkLst>
        </pc:grpChg>
        <pc:cxnChg chg="add mod">
          <ac:chgData name="林書婷" userId="8788e655-d77f-483d-b45f-10756f9df323" providerId="ADAL" clId="{4CABE1EF-DAB1-4E42-9F9B-653A39ECE74B}" dt="2024-09-23T15:21:04.729" v="38244" actId="1076"/>
          <ac:cxnSpMkLst>
            <pc:docMk/>
            <pc:sldMk cId="2010798237" sldId="339"/>
            <ac:cxnSpMk id="15" creationId="{BE1E6BA9-924F-C8BF-B6A2-835064DC0085}"/>
          </ac:cxnSpMkLst>
        </pc:cxnChg>
        <pc:cxnChg chg="add del mod">
          <ac:chgData name="林書婷" userId="8788e655-d77f-483d-b45f-10756f9df323" providerId="ADAL" clId="{4CABE1EF-DAB1-4E42-9F9B-653A39ECE74B}" dt="2024-09-23T15:20:32.871" v="38235" actId="478"/>
          <ac:cxnSpMkLst>
            <pc:docMk/>
            <pc:sldMk cId="2010798237" sldId="339"/>
            <ac:cxnSpMk id="17" creationId="{C7542213-F756-844F-5BCC-82B940D911D4}"/>
          </ac:cxnSpMkLst>
        </pc:cxnChg>
        <pc:cxnChg chg="add mod">
          <ac:chgData name="林書婷" userId="8788e655-d77f-483d-b45f-10756f9df323" providerId="ADAL" clId="{4CABE1EF-DAB1-4E42-9F9B-653A39ECE74B}" dt="2024-09-23T15:21:04.729" v="38244" actId="1076"/>
          <ac:cxnSpMkLst>
            <pc:docMk/>
            <pc:sldMk cId="2010798237" sldId="339"/>
            <ac:cxnSpMk id="18" creationId="{D7A627C7-A293-242A-FAA9-8A760F5A2722}"/>
          </ac:cxnSpMkLst>
        </pc:cxnChg>
        <pc:cxnChg chg="del mod">
          <ac:chgData name="林書婷" userId="8788e655-d77f-483d-b45f-10756f9df323" providerId="ADAL" clId="{4CABE1EF-DAB1-4E42-9F9B-653A39ECE74B}" dt="2024-09-23T15:09:50.800" v="38028" actId="478"/>
          <ac:cxnSpMkLst>
            <pc:docMk/>
            <pc:sldMk cId="2010798237" sldId="339"/>
            <ac:cxnSpMk id="31" creationId="{B885797F-FD59-FF33-8AB4-7E6A7C784AC9}"/>
          </ac:cxnSpMkLst>
        </pc:cxnChg>
        <pc:cxnChg chg="mod">
          <ac:chgData name="林書婷" userId="8788e655-d77f-483d-b45f-10756f9df323" providerId="ADAL" clId="{4CABE1EF-DAB1-4E42-9F9B-653A39ECE74B}" dt="2024-09-23T15:09:49.674" v="38027" actId="478"/>
          <ac:cxnSpMkLst>
            <pc:docMk/>
            <pc:sldMk cId="2010798237" sldId="339"/>
            <ac:cxnSpMk id="45" creationId="{C17DDD28-AE58-E3B4-00F1-EF0831BD93F1}"/>
          </ac:cxnSpMkLst>
        </pc:cxnChg>
        <pc:cxnChg chg="mod">
          <ac:chgData name="林書婷" userId="8788e655-d77f-483d-b45f-10756f9df323" providerId="ADAL" clId="{4CABE1EF-DAB1-4E42-9F9B-653A39ECE74B}" dt="2024-09-23T15:09:51.501" v="38029" actId="478"/>
          <ac:cxnSpMkLst>
            <pc:docMk/>
            <pc:sldMk cId="2010798237" sldId="339"/>
            <ac:cxnSpMk id="47" creationId="{78A6EFE6-B2B6-1D8C-21DA-710BCDF64588}"/>
          </ac:cxnSpMkLst>
        </pc:cxnChg>
      </pc:sldChg>
      <pc:sldChg chg="modSp add mod ord setBg">
        <pc:chgData name="林書婷" userId="8788e655-d77f-483d-b45f-10756f9df323" providerId="ADAL" clId="{4CABE1EF-DAB1-4E42-9F9B-653A39ECE74B}" dt="2024-10-07T15:11:43.875" v="59080" actId="20577"/>
        <pc:sldMkLst>
          <pc:docMk/>
          <pc:sldMk cId="1288299201" sldId="340"/>
        </pc:sldMkLst>
        <pc:spChg chg="mod">
          <ac:chgData name="林書婷" userId="8788e655-d77f-483d-b45f-10756f9df323" providerId="ADAL" clId="{4CABE1EF-DAB1-4E42-9F9B-653A39ECE74B}" dt="2024-10-03T18:35:43.778" v="52694" actId="1076"/>
          <ac:spMkLst>
            <pc:docMk/>
            <pc:sldMk cId="1288299201" sldId="340"/>
            <ac:spMk id="2" creationId="{8CC0C07B-D804-4021-B2D4-1A5B0E7399F5}"/>
          </ac:spMkLst>
        </pc:spChg>
        <pc:spChg chg="mod">
          <ac:chgData name="林書婷" userId="8788e655-d77f-483d-b45f-10756f9df323" providerId="ADAL" clId="{4CABE1EF-DAB1-4E42-9F9B-653A39ECE74B}" dt="2024-10-07T15:11:43.875" v="59080" actId="20577"/>
          <ac:spMkLst>
            <pc:docMk/>
            <pc:sldMk cId="1288299201" sldId="340"/>
            <ac:spMk id="7" creationId="{A5836C49-8655-4EAE-75A8-2CB3B8EC6814}"/>
          </ac:spMkLst>
        </pc:spChg>
      </pc:sldChg>
      <pc:sldChg chg="modSp add del mod">
        <pc:chgData name="林書婷" userId="8788e655-d77f-483d-b45f-10756f9df323" providerId="ADAL" clId="{4CABE1EF-DAB1-4E42-9F9B-653A39ECE74B}" dt="2024-10-03T18:36:00.619" v="52695" actId="2696"/>
        <pc:sldMkLst>
          <pc:docMk/>
          <pc:sldMk cId="1707019589" sldId="341"/>
        </pc:sldMkLst>
        <pc:spChg chg="mod">
          <ac:chgData name="林書婷" userId="8788e655-d77f-483d-b45f-10756f9df323" providerId="ADAL" clId="{4CABE1EF-DAB1-4E42-9F9B-653A39ECE74B}" dt="2024-09-25T07:14:56.286" v="47912" actId="20577"/>
          <ac:spMkLst>
            <pc:docMk/>
            <pc:sldMk cId="1707019589" sldId="341"/>
            <ac:spMk id="2" creationId="{2F06ED42-CAAD-A981-43DF-EFAFA5EE300A}"/>
          </ac:spMkLst>
        </pc:spChg>
      </pc:sldChg>
      <pc:sldChg chg="addSp delSp modSp add del mod ord modNotesTx">
        <pc:chgData name="林書婷" userId="8788e655-d77f-483d-b45f-10756f9df323" providerId="ADAL" clId="{4CABE1EF-DAB1-4E42-9F9B-653A39ECE74B}" dt="2024-10-04T17:28:27.169" v="55579" actId="2696"/>
        <pc:sldMkLst>
          <pc:docMk/>
          <pc:sldMk cId="2391380791" sldId="342"/>
        </pc:sldMkLst>
        <pc:spChg chg="mod">
          <ac:chgData name="林書婷" userId="8788e655-d77f-483d-b45f-10756f9df323" providerId="ADAL" clId="{4CABE1EF-DAB1-4E42-9F9B-653A39ECE74B}" dt="2024-10-04T17:15:03.514" v="55407" actId="1076"/>
          <ac:spMkLst>
            <pc:docMk/>
            <pc:sldMk cId="2391380791" sldId="342"/>
            <ac:spMk id="2" creationId="{80A86FDF-664F-2049-008F-C8811478AD98}"/>
          </ac:spMkLst>
        </pc:spChg>
        <pc:spChg chg="mod">
          <ac:chgData name="林書婷" userId="8788e655-d77f-483d-b45f-10756f9df323" providerId="ADAL" clId="{4CABE1EF-DAB1-4E42-9F9B-653A39ECE74B}" dt="2024-09-23T15:45:45.666" v="38884" actId="20577"/>
          <ac:spMkLst>
            <pc:docMk/>
            <pc:sldMk cId="2391380791" sldId="342"/>
            <ac:spMk id="3" creationId="{5FEEC34E-94F3-5A37-0D9C-20927462CB46}"/>
          </ac:spMkLst>
        </pc:spChg>
        <pc:spChg chg="mod">
          <ac:chgData name="林書婷" userId="8788e655-d77f-483d-b45f-10756f9df323" providerId="ADAL" clId="{4CABE1EF-DAB1-4E42-9F9B-653A39ECE74B}" dt="2024-09-23T15:54:25.733" v="38992" actId="20577"/>
          <ac:spMkLst>
            <pc:docMk/>
            <pc:sldMk cId="2391380791" sldId="342"/>
            <ac:spMk id="5" creationId="{CCD0E867-D0B3-5E5C-BFFA-631C8661ED86}"/>
          </ac:spMkLst>
        </pc:spChg>
        <pc:spChg chg="add del mod">
          <ac:chgData name="林書婷" userId="8788e655-d77f-483d-b45f-10756f9df323" providerId="ADAL" clId="{4CABE1EF-DAB1-4E42-9F9B-653A39ECE74B}" dt="2024-10-04T17:14:46.155" v="55402" actId="478"/>
          <ac:spMkLst>
            <pc:docMk/>
            <pc:sldMk cId="2391380791" sldId="342"/>
            <ac:spMk id="7" creationId="{1CC5FD66-F958-1F3E-0852-DA424C6FA40F}"/>
          </ac:spMkLst>
        </pc:spChg>
        <pc:spChg chg="add del mod">
          <ac:chgData name="林書婷" userId="8788e655-d77f-483d-b45f-10756f9df323" providerId="ADAL" clId="{4CABE1EF-DAB1-4E42-9F9B-653A39ECE74B}" dt="2024-10-04T17:14:46.155" v="55402" actId="478"/>
          <ac:spMkLst>
            <pc:docMk/>
            <pc:sldMk cId="2391380791" sldId="342"/>
            <ac:spMk id="8" creationId="{6E662EE8-54F1-EEF1-D31F-8C992DD5D625}"/>
          </ac:spMkLst>
        </pc:spChg>
        <pc:spChg chg="add del">
          <ac:chgData name="林書婷" userId="8788e655-d77f-483d-b45f-10756f9df323" providerId="ADAL" clId="{4CABE1EF-DAB1-4E42-9F9B-653A39ECE74B}" dt="2024-09-23T15:45:43.958" v="38882" actId="22"/>
          <ac:spMkLst>
            <pc:docMk/>
            <pc:sldMk cId="2391380791" sldId="342"/>
            <ac:spMk id="8" creationId="{E976C999-1D02-22D0-74E5-92AB283313E7}"/>
          </ac:spMkLst>
        </pc:spChg>
        <pc:spChg chg="add del mod">
          <ac:chgData name="林書婷" userId="8788e655-d77f-483d-b45f-10756f9df323" providerId="ADAL" clId="{4CABE1EF-DAB1-4E42-9F9B-653A39ECE74B}" dt="2024-10-04T17:14:46.155" v="55402" actId="478"/>
          <ac:spMkLst>
            <pc:docMk/>
            <pc:sldMk cId="2391380791" sldId="342"/>
            <ac:spMk id="9" creationId="{39A3355A-DC36-796D-3161-0299CA43EF35}"/>
          </ac:spMkLst>
        </pc:spChg>
        <pc:spChg chg="add del mod">
          <ac:chgData name="林書婷" userId="8788e655-d77f-483d-b45f-10756f9df323" providerId="ADAL" clId="{4CABE1EF-DAB1-4E42-9F9B-653A39ECE74B}" dt="2024-10-04T17:14:46.155" v="55402" actId="478"/>
          <ac:spMkLst>
            <pc:docMk/>
            <pc:sldMk cId="2391380791" sldId="342"/>
            <ac:spMk id="10" creationId="{D88DCE2C-BC79-E54B-34E8-343E592DB899}"/>
          </ac:spMkLst>
        </pc:spChg>
        <pc:spChg chg="del mod">
          <ac:chgData name="林書婷" userId="8788e655-d77f-483d-b45f-10756f9df323" providerId="ADAL" clId="{4CABE1EF-DAB1-4E42-9F9B-653A39ECE74B}" dt="2024-10-04T17:13:39.966" v="55271" actId="478"/>
          <ac:spMkLst>
            <pc:docMk/>
            <pc:sldMk cId="2391380791" sldId="342"/>
            <ac:spMk id="11" creationId="{3B1AA8AF-4459-1F72-865D-6B57282B2C7D}"/>
          </ac:spMkLst>
        </pc:spChg>
        <pc:spChg chg="add mod">
          <ac:chgData name="林書婷" userId="8788e655-d77f-483d-b45f-10756f9df323" providerId="ADAL" clId="{4CABE1EF-DAB1-4E42-9F9B-653A39ECE74B}" dt="2024-10-04T17:17:29.800" v="55435" actId="404"/>
          <ac:spMkLst>
            <pc:docMk/>
            <pc:sldMk cId="2391380791" sldId="342"/>
            <ac:spMk id="12" creationId="{ED5CFF34-2D20-4D1D-A4E4-4891CE94DCAD}"/>
          </ac:spMkLst>
        </pc:spChg>
        <pc:spChg chg="mod">
          <ac:chgData name="林書婷" userId="8788e655-d77f-483d-b45f-10756f9df323" providerId="ADAL" clId="{4CABE1EF-DAB1-4E42-9F9B-653A39ECE74B}" dt="2024-09-23T15:45:47.316" v="38885" actId="20577"/>
          <ac:spMkLst>
            <pc:docMk/>
            <pc:sldMk cId="2391380791" sldId="342"/>
            <ac:spMk id="13" creationId="{6D6B6F69-5DFD-2ACF-D19B-794B261A0EF7}"/>
          </ac:spMkLst>
        </pc:spChg>
        <pc:spChg chg="mod">
          <ac:chgData name="林書婷" userId="8788e655-d77f-483d-b45f-10756f9df323" providerId="ADAL" clId="{4CABE1EF-DAB1-4E42-9F9B-653A39ECE74B}" dt="2024-09-23T15:44:23.762" v="38867" actId="1076"/>
          <ac:spMkLst>
            <pc:docMk/>
            <pc:sldMk cId="2391380791" sldId="342"/>
            <ac:spMk id="14" creationId="{655A1EF2-799B-1960-8AEF-F460750031A9}"/>
          </ac:spMkLst>
        </pc:spChg>
        <pc:spChg chg="mod">
          <ac:chgData name="林書婷" userId="8788e655-d77f-483d-b45f-10756f9df323" providerId="ADAL" clId="{4CABE1EF-DAB1-4E42-9F9B-653A39ECE74B}" dt="2024-09-23T15:44:33.364" v="38869" actId="1076"/>
          <ac:spMkLst>
            <pc:docMk/>
            <pc:sldMk cId="2391380791" sldId="342"/>
            <ac:spMk id="15" creationId="{1E832D48-D523-854C-2D49-585C00D4A7B0}"/>
          </ac:spMkLst>
        </pc:spChg>
        <pc:spChg chg="add del">
          <ac:chgData name="林書婷" userId="8788e655-d77f-483d-b45f-10756f9df323" providerId="ADAL" clId="{4CABE1EF-DAB1-4E42-9F9B-653A39ECE74B}" dt="2024-09-24T16:28:30.170" v="46323" actId="22"/>
          <ac:spMkLst>
            <pc:docMk/>
            <pc:sldMk cId="2391380791" sldId="342"/>
            <ac:spMk id="16" creationId="{DE618ED2-A343-1AFE-B400-CE51960E9E54}"/>
          </ac:spMkLst>
        </pc:spChg>
        <pc:spChg chg="add del mod">
          <ac:chgData name="林書婷" userId="8788e655-d77f-483d-b45f-10756f9df323" providerId="ADAL" clId="{4CABE1EF-DAB1-4E42-9F9B-653A39ECE74B}" dt="2024-10-04T17:14:46.155" v="55402" actId="478"/>
          <ac:spMkLst>
            <pc:docMk/>
            <pc:sldMk cId="2391380791" sldId="342"/>
            <ac:spMk id="17" creationId="{DBF1A0FD-2DE8-637A-CCCC-4302153FD849}"/>
          </ac:spMkLst>
        </pc:spChg>
        <pc:grpChg chg="del mod">
          <ac:chgData name="林書婷" userId="8788e655-d77f-483d-b45f-10756f9df323" providerId="ADAL" clId="{4CABE1EF-DAB1-4E42-9F9B-653A39ECE74B}" dt="2024-10-04T17:14:46.155" v="55402" actId="478"/>
          <ac:grpSpMkLst>
            <pc:docMk/>
            <pc:sldMk cId="2391380791" sldId="342"/>
            <ac:grpSpMk id="6" creationId="{8BE0A902-7562-214E-62A2-34F2F74AA25D}"/>
          </ac:grpSpMkLst>
        </pc:grpChg>
      </pc:sldChg>
      <pc:sldChg chg="add del">
        <pc:chgData name="林書婷" userId="8788e655-d77f-483d-b45f-10756f9df323" providerId="ADAL" clId="{4CABE1EF-DAB1-4E42-9F9B-653A39ECE74B}" dt="2024-09-23T16:24:21.471" v="39416" actId="2696"/>
        <pc:sldMkLst>
          <pc:docMk/>
          <pc:sldMk cId="1283150778" sldId="343"/>
        </pc:sldMkLst>
      </pc:sldChg>
      <pc:sldChg chg="addSp delSp modSp new mod ord modNotesTx">
        <pc:chgData name="林書婷" userId="8788e655-d77f-483d-b45f-10756f9df323" providerId="ADAL" clId="{4CABE1EF-DAB1-4E42-9F9B-653A39ECE74B}" dt="2024-10-08T11:52:39.692" v="60776" actId="20577"/>
        <pc:sldMkLst>
          <pc:docMk/>
          <pc:sldMk cId="2502694356" sldId="344"/>
        </pc:sldMkLst>
        <pc:spChg chg="mod">
          <ac:chgData name="林書婷" userId="8788e655-d77f-483d-b45f-10756f9df323" providerId="ADAL" clId="{4CABE1EF-DAB1-4E42-9F9B-653A39ECE74B}" dt="2024-10-06T16:14:31.005" v="57687" actId="1076"/>
          <ac:spMkLst>
            <pc:docMk/>
            <pc:sldMk cId="2502694356" sldId="344"/>
            <ac:spMk id="2" creationId="{6FCE1B5C-654A-AEBA-B59C-369D2C553AB4}"/>
          </ac:spMkLst>
        </pc:spChg>
        <pc:spChg chg="del">
          <ac:chgData name="林書婷" userId="8788e655-d77f-483d-b45f-10756f9df323" providerId="ADAL" clId="{4CABE1EF-DAB1-4E42-9F9B-653A39ECE74B}" dt="2024-09-23T16:27:27.890" v="39417" actId="478"/>
          <ac:spMkLst>
            <pc:docMk/>
            <pc:sldMk cId="2502694356" sldId="344"/>
            <ac:spMk id="3" creationId="{E998746F-8D73-A40A-B74C-527C499B7935}"/>
          </ac:spMkLst>
        </pc:spChg>
        <pc:spChg chg="add mod topLvl">
          <ac:chgData name="林書婷" userId="8788e655-d77f-483d-b45f-10756f9df323" providerId="ADAL" clId="{4CABE1EF-DAB1-4E42-9F9B-653A39ECE74B}" dt="2024-10-07T15:08:28.101" v="58962" actId="1076"/>
          <ac:spMkLst>
            <pc:docMk/>
            <pc:sldMk cId="2502694356" sldId="344"/>
            <ac:spMk id="7" creationId="{C46042D7-5242-16FC-A315-462F386DD3C4}"/>
          </ac:spMkLst>
        </pc:spChg>
        <pc:spChg chg="add mod">
          <ac:chgData name="林書婷" userId="8788e655-d77f-483d-b45f-10756f9df323" providerId="ADAL" clId="{4CABE1EF-DAB1-4E42-9F9B-653A39ECE74B}" dt="2024-10-06T16:29:46.118" v="57692" actId="1076"/>
          <ac:spMkLst>
            <pc:docMk/>
            <pc:sldMk cId="2502694356" sldId="344"/>
            <ac:spMk id="8" creationId="{7F7FD210-416C-0365-D885-CCFC0F897A61}"/>
          </ac:spMkLst>
        </pc:spChg>
        <pc:spChg chg="add del mod">
          <ac:chgData name="林書婷" userId="8788e655-d77f-483d-b45f-10756f9df323" providerId="ADAL" clId="{4CABE1EF-DAB1-4E42-9F9B-653A39ECE74B}" dt="2024-09-23T17:04:06.141" v="40159" actId="478"/>
          <ac:spMkLst>
            <pc:docMk/>
            <pc:sldMk cId="2502694356" sldId="344"/>
            <ac:spMk id="9" creationId="{4AF6781A-0283-F61D-2E42-3FEA21C63E65}"/>
          </ac:spMkLst>
        </pc:spChg>
        <pc:spChg chg="add mod">
          <ac:chgData name="林書婷" userId="8788e655-d77f-483d-b45f-10756f9df323" providerId="ADAL" clId="{4CABE1EF-DAB1-4E42-9F9B-653A39ECE74B}" dt="2024-10-07T15:08:30.632" v="58963" actId="1076"/>
          <ac:spMkLst>
            <pc:docMk/>
            <pc:sldMk cId="2502694356" sldId="344"/>
            <ac:spMk id="10" creationId="{E5234A2B-34B2-A2F6-C1D9-51525553B419}"/>
          </ac:spMkLst>
        </pc:spChg>
        <pc:spChg chg="add del mod">
          <ac:chgData name="林書婷" userId="8788e655-d77f-483d-b45f-10756f9df323" providerId="ADAL" clId="{4CABE1EF-DAB1-4E42-9F9B-653A39ECE74B}" dt="2024-10-04T17:19:49.569" v="55476" actId="478"/>
          <ac:spMkLst>
            <pc:docMk/>
            <pc:sldMk cId="2502694356" sldId="344"/>
            <ac:spMk id="11" creationId="{06A2BF0A-FF5D-9E38-82D3-102BF17C9CA7}"/>
          </ac:spMkLst>
        </pc:spChg>
        <pc:spChg chg="add del mod">
          <ac:chgData name="林書婷" userId="8788e655-d77f-483d-b45f-10756f9df323" providerId="ADAL" clId="{4CABE1EF-DAB1-4E42-9F9B-653A39ECE74B}" dt="2024-09-23T17:03:45.705" v="40157" actId="478"/>
          <ac:spMkLst>
            <pc:docMk/>
            <pc:sldMk cId="2502694356" sldId="344"/>
            <ac:spMk id="12" creationId="{F20F72F5-629F-1736-8CFA-B9A2B601B765}"/>
          </ac:spMkLst>
        </pc:spChg>
        <pc:spChg chg="add del mod">
          <ac:chgData name="林書婷" userId="8788e655-d77f-483d-b45f-10756f9df323" providerId="ADAL" clId="{4CABE1EF-DAB1-4E42-9F9B-653A39ECE74B}" dt="2024-09-23T16:47:32.447" v="39657" actId="478"/>
          <ac:spMkLst>
            <pc:docMk/>
            <pc:sldMk cId="2502694356" sldId="344"/>
            <ac:spMk id="15" creationId="{6BF7ECCA-99DA-6C61-595B-B2D44BF4546C}"/>
          </ac:spMkLst>
        </pc:spChg>
        <pc:spChg chg="add del mod topLvl">
          <ac:chgData name="林書婷" userId="8788e655-d77f-483d-b45f-10756f9df323" providerId="ADAL" clId="{4CABE1EF-DAB1-4E42-9F9B-653A39ECE74B}" dt="2024-10-04T17:18:22.447" v="55452" actId="478"/>
          <ac:spMkLst>
            <pc:docMk/>
            <pc:sldMk cId="2502694356" sldId="344"/>
            <ac:spMk id="17" creationId="{06AC12A7-CA04-0706-3902-2893A1DC5C4F}"/>
          </ac:spMkLst>
        </pc:spChg>
        <pc:grpChg chg="add del mod topLvl">
          <ac:chgData name="林書婷" userId="8788e655-d77f-483d-b45f-10756f9df323" providerId="ADAL" clId="{4CABE1EF-DAB1-4E42-9F9B-653A39ECE74B}" dt="2024-10-04T17:18:13.090" v="55450" actId="478"/>
          <ac:grpSpMkLst>
            <pc:docMk/>
            <pc:sldMk cId="2502694356" sldId="344"/>
            <ac:grpSpMk id="3" creationId="{39F29465-EC76-72B7-3DC3-2075C4D66AA6}"/>
          </ac:grpSpMkLst>
        </pc:grpChg>
        <pc:grpChg chg="add del mod">
          <ac:chgData name="林書婷" userId="8788e655-d77f-483d-b45f-10756f9df323" providerId="ADAL" clId="{4CABE1EF-DAB1-4E42-9F9B-653A39ECE74B}" dt="2024-09-23T17:18:11.345" v="40316" actId="165"/>
          <ac:grpSpMkLst>
            <pc:docMk/>
            <pc:sldMk cId="2502694356" sldId="344"/>
            <ac:grpSpMk id="8" creationId="{F4A5C3FA-78C9-13B1-D027-F3F7EBC95A4D}"/>
          </ac:grpSpMkLst>
        </pc:grpChg>
        <pc:grpChg chg="add del mod">
          <ac:chgData name="林書婷" userId="8788e655-d77f-483d-b45f-10756f9df323" providerId="ADAL" clId="{4CABE1EF-DAB1-4E42-9F9B-653A39ECE74B}" dt="2024-10-04T17:18:22.447" v="55452" actId="478"/>
          <ac:grpSpMkLst>
            <pc:docMk/>
            <pc:sldMk cId="2502694356" sldId="344"/>
            <ac:grpSpMk id="9" creationId="{EEC16BAD-A5B3-16F2-0D2C-5C2F0B78FFCA}"/>
          </ac:grpSpMkLst>
        </pc:grpChg>
        <pc:grpChg chg="add del mod">
          <ac:chgData name="林書婷" userId="8788e655-d77f-483d-b45f-10756f9df323" providerId="ADAL" clId="{4CABE1EF-DAB1-4E42-9F9B-653A39ECE74B}" dt="2024-10-04T17:19:58.649" v="55480" actId="478"/>
          <ac:grpSpMkLst>
            <pc:docMk/>
            <pc:sldMk cId="2502694356" sldId="344"/>
            <ac:grpSpMk id="12" creationId="{627B38D0-791E-25B6-0BA5-ADBD5DE7BB7F}"/>
          </ac:grpSpMkLst>
        </pc:grpChg>
        <pc:grpChg chg="add del mod topLvl">
          <ac:chgData name="林書婷" userId="8788e655-d77f-483d-b45f-10756f9df323" providerId="ADAL" clId="{4CABE1EF-DAB1-4E42-9F9B-653A39ECE74B}" dt="2024-10-04T17:18:25.341" v="55453" actId="165"/>
          <ac:grpSpMkLst>
            <pc:docMk/>
            <pc:sldMk cId="2502694356" sldId="344"/>
            <ac:grpSpMk id="14" creationId="{4E92F5F3-4F65-A1FE-9523-713A011ED5CE}"/>
          </ac:grpSpMkLst>
        </pc:grpChg>
        <pc:picChg chg="add del mod topLvl">
          <ac:chgData name="林書婷" userId="8788e655-d77f-483d-b45f-10756f9df323" providerId="ADAL" clId="{4CABE1EF-DAB1-4E42-9F9B-653A39ECE74B}" dt="2024-10-04T17:19:58.649" v="55480" actId="478"/>
          <ac:picMkLst>
            <pc:docMk/>
            <pc:sldMk cId="2502694356" sldId="344"/>
            <ac:picMk id="6" creationId="{B37FBE5E-AC54-C930-2C84-566E585F4BF4}"/>
          </ac:picMkLst>
        </pc:picChg>
        <pc:picChg chg="add del mod">
          <ac:chgData name="林書婷" userId="8788e655-d77f-483d-b45f-10756f9df323" providerId="ADAL" clId="{4CABE1EF-DAB1-4E42-9F9B-653A39ECE74B}" dt="2024-09-23T17:03:44.060" v="40156" actId="478"/>
          <ac:picMkLst>
            <pc:docMk/>
            <pc:sldMk cId="2502694356" sldId="344"/>
            <ac:picMk id="8" creationId="{8F4A659A-F7F8-B48E-CA3A-6FD6097C4860}"/>
          </ac:picMkLst>
        </pc:picChg>
        <pc:picChg chg="add del mod">
          <ac:chgData name="林書婷" userId="8788e655-d77f-483d-b45f-10756f9df323" providerId="ADAL" clId="{4CABE1EF-DAB1-4E42-9F9B-653A39ECE74B}" dt="2024-09-23T17:04:03.999" v="40158" actId="478"/>
          <ac:picMkLst>
            <pc:docMk/>
            <pc:sldMk cId="2502694356" sldId="344"/>
            <ac:picMk id="10" creationId="{31067974-23FA-F85F-8242-F98A4A42573E}"/>
          </ac:picMkLst>
        </pc:picChg>
        <pc:picChg chg="add del mod">
          <ac:chgData name="林書婷" userId="8788e655-d77f-483d-b45f-10756f9df323" providerId="ADAL" clId="{4CABE1EF-DAB1-4E42-9F9B-653A39ECE74B}" dt="2024-09-23T16:47:33.132" v="39658" actId="478"/>
          <ac:picMkLst>
            <pc:docMk/>
            <pc:sldMk cId="2502694356" sldId="344"/>
            <ac:picMk id="13" creationId="{833F2E1F-92D6-6C32-6BAB-6F62365609D7}"/>
          </ac:picMkLst>
        </pc:picChg>
        <pc:picChg chg="add mod">
          <ac:chgData name="林書婷" userId="8788e655-d77f-483d-b45f-10756f9df323" providerId="ADAL" clId="{4CABE1EF-DAB1-4E42-9F9B-653A39ECE74B}" dt="2024-10-06T16:29:15.194" v="57691" actId="1076"/>
          <ac:picMkLst>
            <pc:docMk/>
            <pc:sldMk cId="2502694356" sldId="344"/>
            <ac:picMk id="13" creationId="{B0242BAB-6D4A-B2A8-35E0-8DF2B36EF684}"/>
          </ac:picMkLst>
        </pc:picChg>
        <pc:picChg chg="add mod">
          <ac:chgData name="林書婷" userId="8788e655-d77f-483d-b45f-10756f9df323" providerId="ADAL" clId="{4CABE1EF-DAB1-4E42-9F9B-653A39ECE74B}" dt="2024-10-06T16:29:46.118" v="57692" actId="1076"/>
          <ac:picMkLst>
            <pc:docMk/>
            <pc:sldMk cId="2502694356" sldId="344"/>
            <ac:picMk id="15" creationId="{6E0E08FD-7E2D-3A1E-C7B4-8FBFD468486C}"/>
          </ac:picMkLst>
        </pc:picChg>
        <pc:picChg chg="add del mod">
          <ac:chgData name="林書婷" userId="8788e655-d77f-483d-b45f-10756f9df323" providerId="ADAL" clId="{4CABE1EF-DAB1-4E42-9F9B-653A39ECE74B}" dt="2024-10-04T17:18:13.090" v="55450" actId="478"/>
          <ac:picMkLst>
            <pc:docMk/>
            <pc:sldMk cId="2502694356" sldId="344"/>
            <ac:picMk id="16" creationId="{89A22FC4-9DDD-305F-F8F3-3EC48A5ED145}"/>
          </ac:picMkLst>
        </pc:picChg>
        <pc:picChg chg="add del mod">
          <ac:chgData name="林書婷" userId="8788e655-d77f-483d-b45f-10756f9df323" providerId="ADAL" clId="{4CABE1EF-DAB1-4E42-9F9B-653A39ECE74B}" dt="2024-09-23T16:27:47.086" v="39423" actId="478"/>
          <ac:picMkLst>
            <pc:docMk/>
            <pc:sldMk cId="2502694356" sldId="344"/>
            <ac:picMk id="8194" creationId="{971954EC-A5DF-B8E7-C0D2-578BB9155B6F}"/>
          </ac:picMkLst>
        </pc:picChg>
        <pc:picChg chg="add del">
          <ac:chgData name="林書婷" userId="8788e655-d77f-483d-b45f-10756f9df323" providerId="ADAL" clId="{4CABE1EF-DAB1-4E42-9F9B-653A39ECE74B}" dt="2024-09-23T16:28:30.289" v="39425" actId="478"/>
          <ac:picMkLst>
            <pc:docMk/>
            <pc:sldMk cId="2502694356" sldId="344"/>
            <ac:picMk id="8196" creationId="{84C941FB-6FDA-9FDC-548B-DF498B076D76}"/>
          </ac:picMkLst>
        </pc:picChg>
        <pc:picChg chg="add">
          <ac:chgData name="林書婷" userId="8788e655-d77f-483d-b45f-10756f9df323" providerId="ADAL" clId="{4CABE1EF-DAB1-4E42-9F9B-653A39ECE74B}" dt="2024-09-23T16:28:30.980" v="39426"/>
          <ac:picMkLst>
            <pc:docMk/>
            <pc:sldMk cId="2502694356" sldId="344"/>
            <ac:picMk id="8198" creationId="{9EEDF693-EA03-8A53-387A-C020B0A2A08E}"/>
          </ac:picMkLst>
        </pc:picChg>
      </pc:sldChg>
      <pc:sldChg chg="addSp delSp modSp add mod ord modShow">
        <pc:chgData name="林書婷" userId="8788e655-d77f-483d-b45f-10756f9df323" providerId="ADAL" clId="{4CABE1EF-DAB1-4E42-9F9B-653A39ECE74B}" dt="2024-09-25T04:38:33.152" v="47417" actId="20578"/>
        <pc:sldMkLst>
          <pc:docMk/>
          <pc:sldMk cId="3955153430" sldId="345"/>
        </pc:sldMkLst>
        <pc:spChg chg="mod">
          <ac:chgData name="林書婷" userId="8788e655-d77f-483d-b45f-10756f9df323" providerId="ADAL" clId="{4CABE1EF-DAB1-4E42-9F9B-653A39ECE74B}" dt="2024-09-23T16:50:32.759" v="39704" actId="1076"/>
          <ac:spMkLst>
            <pc:docMk/>
            <pc:sldMk cId="3955153430" sldId="345"/>
            <ac:spMk id="2" creationId="{EC89E25C-14A4-675F-514E-9FACEC6CB791}"/>
          </ac:spMkLst>
        </pc:spChg>
        <pc:spChg chg="add mod">
          <ac:chgData name="林書婷" userId="8788e655-d77f-483d-b45f-10756f9df323" providerId="ADAL" clId="{4CABE1EF-DAB1-4E42-9F9B-653A39ECE74B}" dt="2024-09-23T16:49:09.032" v="39670"/>
          <ac:spMkLst>
            <pc:docMk/>
            <pc:sldMk cId="3955153430" sldId="345"/>
            <ac:spMk id="11" creationId="{E3EF3D54-7B84-E3BC-F934-E5BE0BFF92DB}"/>
          </ac:spMkLst>
        </pc:spChg>
        <pc:spChg chg="mod topLvl">
          <ac:chgData name="林書婷" userId="8788e655-d77f-483d-b45f-10756f9df323" providerId="ADAL" clId="{4CABE1EF-DAB1-4E42-9F9B-653A39ECE74B}" dt="2024-09-23T16:56:08.957" v="39762" actId="165"/>
          <ac:spMkLst>
            <pc:docMk/>
            <pc:sldMk cId="3955153430" sldId="345"/>
            <ac:spMk id="15" creationId="{ED859278-9A55-5794-C235-5E119FB569CC}"/>
          </ac:spMkLst>
        </pc:spChg>
        <pc:spChg chg="add mod topLvl">
          <ac:chgData name="林書婷" userId="8788e655-d77f-483d-b45f-10756f9df323" providerId="ADAL" clId="{4CABE1EF-DAB1-4E42-9F9B-653A39ECE74B}" dt="2024-09-23T16:55:12.244" v="39748" actId="478"/>
          <ac:spMkLst>
            <pc:docMk/>
            <pc:sldMk cId="3955153430" sldId="345"/>
            <ac:spMk id="17" creationId="{2E54BBE6-C70D-D641-F1B1-01CF47D5E51A}"/>
          </ac:spMkLst>
        </pc:spChg>
        <pc:spChg chg="mod topLvl">
          <ac:chgData name="林書婷" userId="8788e655-d77f-483d-b45f-10756f9df323" providerId="ADAL" clId="{4CABE1EF-DAB1-4E42-9F9B-653A39ECE74B}" dt="2024-09-23T16:56:29.913" v="39767" actId="2710"/>
          <ac:spMkLst>
            <pc:docMk/>
            <pc:sldMk cId="3955153430" sldId="345"/>
            <ac:spMk id="22" creationId="{600F8378-6438-BF51-E067-9BB581510A8C}"/>
          </ac:spMkLst>
        </pc:spChg>
        <pc:grpChg chg="del">
          <ac:chgData name="林書婷" userId="8788e655-d77f-483d-b45f-10756f9df323" providerId="ADAL" clId="{4CABE1EF-DAB1-4E42-9F9B-653A39ECE74B}" dt="2024-09-23T16:49:01.416" v="39668" actId="478"/>
          <ac:grpSpMkLst>
            <pc:docMk/>
            <pc:sldMk cId="3955153430" sldId="345"/>
            <ac:grpSpMk id="14" creationId="{117E857D-BD16-0612-BB13-E947E9ECAAB4}"/>
          </ac:grpSpMkLst>
        </pc:grpChg>
        <pc:grpChg chg="add del mod">
          <ac:chgData name="林書婷" userId="8788e655-d77f-483d-b45f-10756f9df323" providerId="ADAL" clId="{4CABE1EF-DAB1-4E42-9F9B-653A39ECE74B}" dt="2024-09-23T16:54:36.514" v="39740" actId="478"/>
          <ac:grpSpMkLst>
            <pc:docMk/>
            <pc:sldMk cId="3955153430" sldId="345"/>
            <ac:grpSpMk id="18" creationId="{9AD0BEDA-62D6-2FAB-1888-6A113A0E937B}"/>
          </ac:grpSpMkLst>
        </pc:grpChg>
        <pc:grpChg chg="add del mod">
          <ac:chgData name="林書婷" userId="8788e655-d77f-483d-b45f-10756f9df323" providerId="ADAL" clId="{4CABE1EF-DAB1-4E42-9F9B-653A39ECE74B}" dt="2024-09-23T16:55:12.244" v="39748" actId="478"/>
          <ac:grpSpMkLst>
            <pc:docMk/>
            <pc:sldMk cId="3955153430" sldId="345"/>
            <ac:grpSpMk id="19" creationId="{1197AD40-290A-BE77-BAFD-D013BBBF5EE5}"/>
          </ac:grpSpMkLst>
        </pc:grpChg>
        <pc:grpChg chg="add del mod">
          <ac:chgData name="林書婷" userId="8788e655-d77f-483d-b45f-10756f9df323" providerId="ADAL" clId="{4CABE1EF-DAB1-4E42-9F9B-653A39ECE74B}" dt="2024-09-23T16:55:18.141" v="39750" actId="478"/>
          <ac:grpSpMkLst>
            <pc:docMk/>
            <pc:sldMk cId="3955153430" sldId="345"/>
            <ac:grpSpMk id="20" creationId="{599902B1-C318-3CF6-2260-A34869ADBD94}"/>
          </ac:grpSpMkLst>
        </pc:grpChg>
        <pc:grpChg chg="add del mod">
          <ac:chgData name="林書婷" userId="8788e655-d77f-483d-b45f-10756f9df323" providerId="ADAL" clId="{4CABE1EF-DAB1-4E42-9F9B-653A39ECE74B}" dt="2024-09-23T16:56:08.957" v="39762" actId="165"/>
          <ac:grpSpMkLst>
            <pc:docMk/>
            <pc:sldMk cId="3955153430" sldId="345"/>
            <ac:grpSpMk id="24" creationId="{5B0FBD61-5041-5715-3F85-DFE738730A92}"/>
          </ac:grpSpMkLst>
        </pc:grpChg>
        <pc:grpChg chg="add">
          <ac:chgData name="林書婷" userId="8788e655-d77f-483d-b45f-10756f9df323" providerId="ADAL" clId="{4CABE1EF-DAB1-4E42-9F9B-653A39ECE74B}" dt="2024-09-23T16:56:12.427" v="39763" actId="164"/>
          <ac:grpSpMkLst>
            <pc:docMk/>
            <pc:sldMk cId="3955153430" sldId="345"/>
            <ac:grpSpMk id="27" creationId="{B9F68E27-0419-69E3-3B4B-CB6EADCEE47D}"/>
          </ac:grpSpMkLst>
        </pc:grpChg>
        <pc:grpChg chg="add">
          <ac:chgData name="林書婷" userId="8788e655-d77f-483d-b45f-10756f9df323" providerId="ADAL" clId="{4CABE1EF-DAB1-4E42-9F9B-653A39ECE74B}" dt="2024-09-23T16:56:16.882" v="39764" actId="164"/>
          <ac:grpSpMkLst>
            <pc:docMk/>
            <pc:sldMk cId="3955153430" sldId="345"/>
            <ac:grpSpMk id="28" creationId="{CB71DA8F-D894-1D46-94EC-C61B9D7F96AF}"/>
          </ac:grpSpMkLst>
        </pc:grpChg>
        <pc:grpChg chg="add">
          <ac:chgData name="林書婷" userId="8788e655-d77f-483d-b45f-10756f9df323" providerId="ADAL" clId="{4CABE1EF-DAB1-4E42-9F9B-653A39ECE74B}" dt="2024-09-23T16:56:20.886" v="39765" actId="164"/>
          <ac:grpSpMkLst>
            <pc:docMk/>
            <pc:sldMk cId="3955153430" sldId="345"/>
            <ac:grpSpMk id="29" creationId="{E7429C3C-0993-9355-0A31-06D9B8BCC0D9}"/>
          </ac:grpSpMkLst>
        </pc:grpChg>
        <pc:picChg chg="add mod">
          <ac:chgData name="林書婷" userId="8788e655-d77f-483d-b45f-10756f9df323" providerId="ADAL" clId="{4CABE1EF-DAB1-4E42-9F9B-653A39ECE74B}" dt="2024-09-23T16:49:09.032" v="39670"/>
          <ac:picMkLst>
            <pc:docMk/>
            <pc:sldMk cId="3955153430" sldId="345"/>
            <ac:picMk id="3" creationId="{BB1EA153-846C-E253-DC86-28516349C6C1}"/>
          </ac:picMkLst>
        </pc:picChg>
        <pc:picChg chg="del mod topLvl">
          <ac:chgData name="林書婷" userId="8788e655-d77f-483d-b45f-10756f9df323" providerId="ADAL" clId="{4CABE1EF-DAB1-4E42-9F9B-653A39ECE74B}" dt="2024-09-23T16:54:36.514" v="39740" actId="478"/>
          <ac:picMkLst>
            <pc:docMk/>
            <pc:sldMk cId="3955153430" sldId="345"/>
            <ac:picMk id="13" creationId="{1D375143-4FB0-8977-0FC5-C6FD01E613B7}"/>
          </ac:picMkLst>
        </pc:picChg>
        <pc:picChg chg="add del mod topLvl">
          <ac:chgData name="林書婷" userId="8788e655-d77f-483d-b45f-10756f9df323" providerId="ADAL" clId="{4CABE1EF-DAB1-4E42-9F9B-653A39ECE74B}" dt="2024-09-23T16:55:12.244" v="39748" actId="478"/>
          <ac:picMkLst>
            <pc:docMk/>
            <pc:sldMk cId="3955153430" sldId="345"/>
            <ac:picMk id="16" creationId="{DCC6A24C-F3CB-CF43-4E41-D1BF7D9C2A4A}"/>
          </ac:picMkLst>
        </pc:picChg>
        <pc:picChg chg="del mod topLvl">
          <ac:chgData name="林書婷" userId="8788e655-d77f-483d-b45f-10756f9df323" providerId="ADAL" clId="{4CABE1EF-DAB1-4E42-9F9B-653A39ECE74B}" dt="2024-09-23T16:55:18.141" v="39750" actId="478"/>
          <ac:picMkLst>
            <pc:docMk/>
            <pc:sldMk cId="3955153430" sldId="345"/>
            <ac:picMk id="21" creationId="{E36A8DB7-C14F-2A14-5B25-5185ED384124}"/>
          </ac:picMkLst>
        </pc:picChg>
        <pc:picChg chg="add mod topLvl">
          <ac:chgData name="林書婷" userId="8788e655-d77f-483d-b45f-10756f9df323" providerId="ADAL" clId="{4CABE1EF-DAB1-4E42-9F9B-653A39ECE74B}" dt="2024-09-23T16:56:08.957" v="39762" actId="165"/>
          <ac:picMkLst>
            <pc:docMk/>
            <pc:sldMk cId="3955153430" sldId="345"/>
            <ac:picMk id="23" creationId="{09C7FE58-3DE3-8AB3-CF1D-2D6AAD044462}"/>
          </ac:picMkLst>
        </pc:picChg>
        <pc:picChg chg="add mod">
          <ac:chgData name="林書婷" userId="8788e655-d77f-483d-b45f-10756f9df323" providerId="ADAL" clId="{4CABE1EF-DAB1-4E42-9F9B-653A39ECE74B}" dt="2024-09-23T16:56:39.842" v="39768" actId="1076"/>
          <ac:picMkLst>
            <pc:docMk/>
            <pc:sldMk cId="3955153430" sldId="345"/>
            <ac:picMk id="25" creationId="{9A4FC9C0-0189-7329-3A7C-00366A322CE4}"/>
          </ac:picMkLst>
        </pc:picChg>
        <pc:picChg chg="add mod">
          <ac:chgData name="林書婷" userId="8788e655-d77f-483d-b45f-10756f9df323" providerId="ADAL" clId="{4CABE1EF-DAB1-4E42-9F9B-653A39ECE74B}" dt="2024-09-23T16:55:49.766" v="39757" actId="1076"/>
          <ac:picMkLst>
            <pc:docMk/>
            <pc:sldMk cId="3955153430" sldId="345"/>
            <ac:picMk id="26" creationId="{5DC7F368-08B0-8891-575D-E0B6A341E0CC}"/>
          </ac:picMkLst>
        </pc:picChg>
      </pc:sldChg>
      <pc:sldChg chg="modSp add mod ord">
        <pc:chgData name="林書婷" userId="8788e655-d77f-483d-b45f-10756f9df323" providerId="ADAL" clId="{4CABE1EF-DAB1-4E42-9F9B-653A39ECE74B}" dt="2024-10-07T15:11:45.665" v="59081" actId="20577"/>
        <pc:sldMkLst>
          <pc:docMk/>
          <pc:sldMk cId="3071791431" sldId="346"/>
        </pc:sldMkLst>
        <pc:spChg chg="mod">
          <ac:chgData name="林書婷" userId="8788e655-d77f-483d-b45f-10756f9df323" providerId="ADAL" clId="{4CABE1EF-DAB1-4E42-9F9B-653A39ECE74B}" dt="2024-09-23T17:17:29.037" v="40311" actId="403"/>
          <ac:spMkLst>
            <pc:docMk/>
            <pc:sldMk cId="3071791431" sldId="346"/>
            <ac:spMk id="2" creationId="{4B0D28CA-3660-857C-C16A-E2F3EA373D36}"/>
          </ac:spMkLst>
        </pc:spChg>
        <pc:spChg chg="mod">
          <ac:chgData name="林書婷" userId="8788e655-d77f-483d-b45f-10756f9df323" providerId="ADAL" clId="{4CABE1EF-DAB1-4E42-9F9B-653A39ECE74B}" dt="2024-10-07T15:11:45.665" v="59081" actId="20577"/>
          <ac:spMkLst>
            <pc:docMk/>
            <pc:sldMk cId="3071791431" sldId="346"/>
            <ac:spMk id="7" creationId="{B0F7951C-EFD1-965A-6613-4A8A9743701E}"/>
          </ac:spMkLst>
        </pc:spChg>
      </pc:sldChg>
      <pc:sldChg chg="delSp add mod ord modShow">
        <pc:chgData name="林書婷" userId="8788e655-d77f-483d-b45f-10756f9df323" providerId="ADAL" clId="{4CABE1EF-DAB1-4E42-9F9B-653A39ECE74B}" dt="2024-09-25T04:38:33.152" v="47417" actId="20578"/>
        <pc:sldMkLst>
          <pc:docMk/>
          <pc:sldMk cId="1785729673" sldId="347"/>
        </pc:sldMkLst>
        <pc:spChg chg="del">
          <ac:chgData name="林書婷" userId="8788e655-d77f-483d-b45f-10756f9df323" providerId="ADAL" clId="{4CABE1EF-DAB1-4E42-9F9B-653A39ECE74B}" dt="2024-09-23T18:40:20.981" v="43226" actId="478"/>
          <ac:spMkLst>
            <pc:docMk/>
            <pc:sldMk cId="1785729673" sldId="347"/>
            <ac:spMk id="3" creationId="{6A61DC8C-19F5-8997-4CAB-D2BAE1A5A547}"/>
          </ac:spMkLst>
        </pc:spChg>
        <pc:spChg chg="del">
          <ac:chgData name="林書婷" userId="8788e655-d77f-483d-b45f-10756f9df323" providerId="ADAL" clId="{4CABE1EF-DAB1-4E42-9F9B-653A39ECE74B}" dt="2024-09-23T18:40:21.749" v="43227" actId="478"/>
          <ac:spMkLst>
            <pc:docMk/>
            <pc:sldMk cId="1785729673" sldId="347"/>
            <ac:spMk id="6" creationId="{3FE57C06-D4FF-83F9-7C36-60230C847077}"/>
          </ac:spMkLst>
        </pc:spChg>
      </pc:sldChg>
      <pc:sldChg chg="modSp new del mod">
        <pc:chgData name="林書婷" userId="8788e655-d77f-483d-b45f-10756f9df323" providerId="ADAL" clId="{4CABE1EF-DAB1-4E42-9F9B-653A39ECE74B}" dt="2024-10-03T08:55:37.234" v="49162" actId="2696"/>
        <pc:sldMkLst>
          <pc:docMk/>
          <pc:sldMk cId="221319210" sldId="348"/>
        </pc:sldMkLst>
        <pc:spChg chg="mod">
          <ac:chgData name="林書婷" userId="8788e655-d77f-483d-b45f-10756f9df323" providerId="ADAL" clId="{4CABE1EF-DAB1-4E42-9F9B-653A39ECE74B}" dt="2024-09-25T06:12:22.201" v="47485" actId="20577"/>
          <ac:spMkLst>
            <pc:docMk/>
            <pc:sldMk cId="221319210" sldId="348"/>
            <ac:spMk id="2" creationId="{7A1AF04E-9BEC-ACAE-BAA4-B2EFC94A97D0}"/>
          </ac:spMkLst>
        </pc:spChg>
      </pc:sldChg>
      <pc:sldChg chg="addSp delSp modSp new del mod modNotesTx">
        <pc:chgData name="林書婷" userId="8788e655-d77f-483d-b45f-10756f9df323" providerId="ADAL" clId="{4CABE1EF-DAB1-4E42-9F9B-653A39ECE74B}" dt="2024-10-03T16:35:20.786" v="50770" actId="2696"/>
        <pc:sldMkLst>
          <pc:docMk/>
          <pc:sldMk cId="1927108821" sldId="349"/>
        </pc:sldMkLst>
        <pc:spChg chg="mod">
          <ac:chgData name="林書婷" userId="8788e655-d77f-483d-b45f-10756f9df323" providerId="ADAL" clId="{4CABE1EF-DAB1-4E42-9F9B-653A39ECE74B}" dt="2024-10-03T16:25:12.066" v="50400" actId="1076"/>
          <ac:spMkLst>
            <pc:docMk/>
            <pc:sldMk cId="1927108821" sldId="349"/>
            <ac:spMk id="2" creationId="{4729DD68-28F4-0059-7929-44E699B3B0FA}"/>
          </ac:spMkLst>
        </pc:spChg>
        <pc:spChg chg="add del mod">
          <ac:chgData name="林書婷" userId="8788e655-d77f-483d-b45f-10756f9df323" providerId="ADAL" clId="{4CABE1EF-DAB1-4E42-9F9B-653A39ECE74B}" dt="2024-10-03T16:16:48.403" v="50289" actId="478"/>
          <ac:spMkLst>
            <pc:docMk/>
            <pc:sldMk cId="1927108821" sldId="349"/>
            <ac:spMk id="3" creationId="{15843C3B-56D3-C7E8-983E-7427B900555D}"/>
          </ac:spMkLst>
        </pc:spChg>
        <pc:spChg chg="mod">
          <ac:chgData name="林書婷" userId="8788e655-d77f-483d-b45f-10756f9df323" providerId="ADAL" clId="{4CABE1EF-DAB1-4E42-9F9B-653A39ECE74B}" dt="2024-10-03T16:16:41.820" v="50286" actId="1076"/>
          <ac:spMkLst>
            <pc:docMk/>
            <pc:sldMk cId="1927108821" sldId="349"/>
            <ac:spMk id="5" creationId="{25FC816E-A3EE-0280-C428-404A1C36C035}"/>
          </ac:spMkLst>
        </pc:spChg>
        <pc:spChg chg="add del mod">
          <ac:chgData name="林書婷" userId="8788e655-d77f-483d-b45f-10756f9df323" providerId="ADAL" clId="{4CABE1EF-DAB1-4E42-9F9B-653A39ECE74B}" dt="2024-10-03T16:07:22.501" v="50178" actId="478"/>
          <ac:spMkLst>
            <pc:docMk/>
            <pc:sldMk cId="1927108821" sldId="349"/>
            <ac:spMk id="7" creationId="{AA40F93D-EB77-EB66-441E-B053D09F9646}"/>
          </ac:spMkLst>
        </pc:spChg>
        <pc:spChg chg="add del mod">
          <ac:chgData name="林書婷" userId="8788e655-d77f-483d-b45f-10756f9df323" providerId="ADAL" clId="{4CABE1EF-DAB1-4E42-9F9B-653A39ECE74B}" dt="2024-10-03T16:14:13.458" v="50264"/>
          <ac:spMkLst>
            <pc:docMk/>
            <pc:sldMk cId="1927108821" sldId="349"/>
            <ac:spMk id="8" creationId="{10FD87DA-F88E-9F61-E238-646C64F1B90B}"/>
          </ac:spMkLst>
        </pc:spChg>
        <pc:spChg chg="add mod">
          <ac:chgData name="林書婷" userId="8788e655-d77f-483d-b45f-10756f9df323" providerId="ADAL" clId="{4CABE1EF-DAB1-4E42-9F9B-653A39ECE74B}" dt="2024-10-03T16:25:18.951" v="50401" actId="207"/>
          <ac:spMkLst>
            <pc:docMk/>
            <pc:sldMk cId="1927108821" sldId="349"/>
            <ac:spMk id="10" creationId="{B0C15879-C230-EEA3-C32A-FF81B6FE8E48}"/>
          </ac:spMkLst>
        </pc:spChg>
        <pc:spChg chg="add mod">
          <ac:chgData name="林書婷" userId="8788e655-d77f-483d-b45f-10756f9df323" providerId="ADAL" clId="{4CABE1EF-DAB1-4E42-9F9B-653A39ECE74B}" dt="2024-10-03T16:29:01.436" v="50424" actId="1076"/>
          <ac:spMkLst>
            <pc:docMk/>
            <pc:sldMk cId="1927108821" sldId="349"/>
            <ac:spMk id="11" creationId="{08D16126-BE8B-A4D4-305D-E3149CCC937B}"/>
          </ac:spMkLst>
        </pc:spChg>
        <pc:spChg chg="add del mod">
          <ac:chgData name="林書婷" userId="8788e655-d77f-483d-b45f-10756f9df323" providerId="ADAL" clId="{4CABE1EF-DAB1-4E42-9F9B-653A39ECE74B}" dt="2024-10-03T16:17:03.598" v="50297" actId="478"/>
          <ac:spMkLst>
            <pc:docMk/>
            <pc:sldMk cId="1927108821" sldId="349"/>
            <ac:spMk id="13" creationId="{1FDEC018-D888-598D-2D21-D91FCD76B76F}"/>
          </ac:spMkLst>
        </pc:spChg>
        <pc:spChg chg="add mod">
          <ac:chgData name="林書婷" userId="8788e655-d77f-483d-b45f-10756f9df323" providerId="ADAL" clId="{4CABE1EF-DAB1-4E42-9F9B-653A39ECE74B}" dt="2024-10-03T16:26:10.655" v="50406" actId="1076"/>
          <ac:spMkLst>
            <pc:docMk/>
            <pc:sldMk cId="1927108821" sldId="349"/>
            <ac:spMk id="15" creationId="{D05ADB41-1097-097C-294B-27AC3915E4F3}"/>
          </ac:spMkLst>
        </pc:spChg>
        <pc:spChg chg="add mod">
          <ac:chgData name="林書婷" userId="8788e655-d77f-483d-b45f-10756f9df323" providerId="ADAL" clId="{4CABE1EF-DAB1-4E42-9F9B-653A39ECE74B}" dt="2024-10-03T16:33:56.180" v="50743" actId="1076"/>
          <ac:spMkLst>
            <pc:docMk/>
            <pc:sldMk cId="1927108821" sldId="349"/>
            <ac:spMk id="21" creationId="{085D0DF9-C382-4214-C970-740BC53B099B}"/>
          </ac:spMkLst>
        </pc:spChg>
        <pc:spChg chg="add del mod">
          <ac:chgData name="林書婷" userId="8788e655-d77f-483d-b45f-10756f9df323" providerId="ADAL" clId="{4CABE1EF-DAB1-4E42-9F9B-653A39ECE74B}" dt="2024-10-03T16:34:59.673" v="50764"/>
          <ac:spMkLst>
            <pc:docMk/>
            <pc:sldMk cId="1927108821" sldId="349"/>
            <ac:spMk id="22" creationId="{394393AE-E73C-C4D5-3142-37DB3C4AFEB3}"/>
          </ac:spMkLst>
        </pc:spChg>
        <pc:grpChg chg="add mod">
          <ac:chgData name="林書婷" userId="8788e655-d77f-483d-b45f-10756f9df323" providerId="ADAL" clId="{4CABE1EF-DAB1-4E42-9F9B-653A39ECE74B}" dt="2024-10-03T16:27:03.974" v="50413" actId="1076"/>
          <ac:grpSpMkLst>
            <pc:docMk/>
            <pc:sldMk cId="1927108821" sldId="349"/>
            <ac:grpSpMk id="16" creationId="{98982363-0BD8-E3F3-462D-E6B3549ECC89}"/>
          </ac:grpSpMkLst>
        </pc:grpChg>
        <pc:grpChg chg="add mod">
          <ac:chgData name="林書婷" userId="8788e655-d77f-483d-b45f-10756f9df323" providerId="ADAL" clId="{4CABE1EF-DAB1-4E42-9F9B-653A39ECE74B}" dt="2024-10-03T16:27:03.974" v="50413" actId="1076"/>
          <ac:grpSpMkLst>
            <pc:docMk/>
            <pc:sldMk cId="1927108821" sldId="349"/>
            <ac:grpSpMk id="18" creationId="{9B7204AD-B612-FE11-6962-E92AF0A7F0A8}"/>
          </ac:grpSpMkLst>
        </pc:grpChg>
        <pc:grpChg chg="add mod">
          <ac:chgData name="林書婷" userId="8788e655-d77f-483d-b45f-10756f9df323" providerId="ADAL" clId="{4CABE1EF-DAB1-4E42-9F9B-653A39ECE74B}" dt="2024-10-03T16:29:15.511" v="50425" actId="1076"/>
          <ac:grpSpMkLst>
            <pc:docMk/>
            <pc:sldMk cId="1927108821" sldId="349"/>
            <ac:grpSpMk id="19" creationId="{B7359AC0-B7E7-2A20-40C7-782001A5E522}"/>
          </ac:grpSpMkLst>
        </pc:grpChg>
        <pc:picChg chg="add mod">
          <ac:chgData name="林書婷" userId="8788e655-d77f-483d-b45f-10756f9df323" providerId="ADAL" clId="{4CABE1EF-DAB1-4E42-9F9B-653A39ECE74B}" dt="2024-10-03T16:26:22.965" v="50408" actId="1076"/>
          <ac:picMkLst>
            <pc:docMk/>
            <pc:sldMk cId="1927108821" sldId="349"/>
            <ac:picMk id="9" creationId="{84A37752-7BEA-8C11-D6CD-E5F5C63D6D08}"/>
          </ac:picMkLst>
        </pc:picChg>
        <pc:picChg chg="add mod modCrop">
          <ac:chgData name="林書婷" userId="8788e655-d77f-483d-b45f-10756f9df323" providerId="ADAL" clId="{4CABE1EF-DAB1-4E42-9F9B-653A39ECE74B}" dt="2024-10-03T16:26:42.327" v="50412" actId="1076"/>
          <ac:picMkLst>
            <pc:docMk/>
            <pc:sldMk cId="1927108821" sldId="349"/>
            <ac:picMk id="17" creationId="{77438538-FFAD-A6CF-5CDB-892EF80E9817}"/>
          </ac:picMkLst>
        </pc:picChg>
      </pc:sldChg>
      <pc:sldChg chg="new del">
        <pc:chgData name="林書婷" userId="8788e655-d77f-483d-b45f-10756f9df323" providerId="ADAL" clId="{4CABE1EF-DAB1-4E42-9F9B-653A39ECE74B}" dt="2024-10-03T17:30:33.079" v="51297" actId="2696"/>
        <pc:sldMkLst>
          <pc:docMk/>
          <pc:sldMk cId="2788406768" sldId="350"/>
        </pc:sldMkLst>
      </pc:sldChg>
      <pc:sldChg chg="del">
        <pc:chgData name="林書婷" userId="8788e655-d77f-483d-b45f-10756f9df323" providerId="ADAL" clId="{4CABE1EF-DAB1-4E42-9F9B-653A39ECE74B}" dt="2024-10-03T17:26:22.287" v="51234" actId="2696"/>
        <pc:sldMkLst>
          <pc:docMk/>
          <pc:sldMk cId="4044843685" sldId="351"/>
        </pc:sldMkLst>
      </pc:sldChg>
      <pc:sldChg chg="addSp delSp modSp mod modNotesTx">
        <pc:chgData name="林書婷" userId="8788e655-d77f-483d-b45f-10756f9df323" providerId="ADAL" clId="{4CABE1EF-DAB1-4E42-9F9B-653A39ECE74B}" dt="2024-10-06T15:00:15.707" v="57223" actId="1076"/>
        <pc:sldMkLst>
          <pc:docMk/>
          <pc:sldMk cId="3209362257" sldId="352"/>
        </pc:sldMkLst>
        <pc:spChg chg="del">
          <ac:chgData name="林書婷" userId="8788e655-d77f-483d-b45f-10756f9df323" providerId="ADAL" clId="{4CABE1EF-DAB1-4E42-9F9B-653A39ECE74B}" dt="2024-10-03T08:44:51.299" v="48813" actId="478"/>
          <ac:spMkLst>
            <pc:docMk/>
            <pc:sldMk cId="3209362257" sldId="352"/>
            <ac:spMk id="2" creationId="{48A4EFB7-4A23-007B-0887-7CDBC9F5A64D}"/>
          </ac:spMkLst>
        </pc:spChg>
        <pc:spChg chg="mod">
          <ac:chgData name="林書婷" userId="8788e655-d77f-483d-b45f-10756f9df323" providerId="ADAL" clId="{4CABE1EF-DAB1-4E42-9F9B-653A39ECE74B}" dt="2024-10-06T15:00:14.401" v="57222" actId="1076"/>
          <ac:spMkLst>
            <pc:docMk/>
            <pc:sldMk cId="3209362257" sldId="352"/>
            <ac:spMk id="3" creationId="{7EC0674A-08EE-9BF8-252F-ECDBA39495C8}"/>
          </ac:spMkLst>
        </pc:spChg>
        <pc:spChg chg="mod">
          <ac:chgData name="林書婷" userId="8788e655-d77f-483d-b45f-10756f9df323" providerId="ADAL" clId="{4CABE1EF-DAB1-4E42-9F9B-653A39ECE74B}" dt="2024-10-03T17:26:44.506" v="51237" actId="1076"/>
          <ac:spMkLst>
            <pc:docMk/>
            <pc:sldMk cId="3209362257" sldId="352"/>
            <ac:spMk id="4" creationId="{E42A3295-C2F1-93F8-29F2-8024CD686BBC}"/>
          </ac:spMkLst>
        </pc:spChg>
        <pc:spChg chg="add del mod">
          <ac:chgData name="林書婷" userId="8788e655-d77f-483d-b45f-10756f9df323" providerId="ADAL" clId="{4CABE1EF-DAB1-4E42-9F9B-653A39ECE74B}" dt="2024-10-03T08:46:53.960" v="48855" actId="478"/>
          <ac:spMkLst>
            <pc:docMk/>
            <pc:sldMk cId="3209362257" sldId="352"/>
            <ac:spMk id="6" creationId="{6198BA15-5E53-E1DF-C010-23DB86A0CD97}"/>
          </ac:spMkLst>
        </pc:spChg>
        <pc:spChg chg="add del mod">
          <ac:chgData name="林書婷" userId="8788e655-d77f-483d-b45f-10756f9df323" providerId="ADAL" clId="{4CABE1EF-DAB1-4E42-9F9B-653A39ECE74B}" dt="2024-10-03T08:46:55.753" v="48857" actId="478"/>
          <ac:spMkLst>
            <pc:docMk/>
            <pc:sldMk cId="3209362257" sldId="352"/>
            <ac:spMk id="8" creationId="{D59F714A-D3D6-54E5-E2A4-49CB3D8B8BDC}"/>
          </ac:spMkLst>
        </pc:spChg>
        <pc:spChg chg="add del mod">
          <ac:chgData name="林書婷" userId="8788e655-d77f-483d-b45f-10756f9df323" providerId="ADAL" clId="{4CABE1EF-DAB1-4E42-9F9B-653A39ECE74B}" dt="2024-10-03T17:23:53.245" v="51201" actId="478"/>
          <ac:spMkLst>
            <pc:docMk/>
            <pc:sldMk cId="3209362257" sldId="352"/>
            <ac:spMk id="9" creationId="{A85DB07A-7AE5-23A6-BAE4-27524421488F}"/>
          </ac:spMkLst>
        </pc:spChg>
        <pc:spChg chg="add del mod">
          <ac:chgData name="林書婷" userId="8788e655-d77f-483d-b45f-10756f9df323" providerId="ADAL" clId="{4CABE1EF-DAB1-4E42-9F9B-653A39ECE74B}" dt="2024-10-03T17:25:53.264" v="51226" actId="478"/>
          <ac:spMkLst>
            <pc:docMk/>
            <pc:sldMk cId="3209362257" sldId="352"/>
            <ac:spMk id="10" creationId="{52FA6B13-A4C8-4D55-5849-602FA4C37666}"/>
          </ac:spMkLst>
        </pc:spChg>
        <pc:spChg chg="add del mod">
          <ac:chgData name="林書婷" userId="8788e655-d77f-483d-b45f-10756f9df323" providerId="ADAL" clId="{4CABE1EF-DAB1-4E42-9F9B-653A39ECE74B}" dt="2024-10-03T17:25:55.864" v="51228" actId="478"/>
          <ac:spMkLst>
            <pc:docMk/>
            <pc:sldMk cId="3209362257" sldId="352"/>
            <ac:spMk id="12" creationId="{A57205CA-6667-C1F8-392D-C0002DD14F5A}"/>
          </ac:spMkLst>
        </pc:spChg>
        <pc:spChg chg="add mod">
          <ac:chgData name="林書婷" userId="8788e655-d77f-483d-b45f-10756f9df323" providerId="ADAL" clId="{4CABE1EF-DAB1-4E42-9F9B-653A39ECE74B}" dt="2024-10-03T17:26:48.019" v="51238" actId="1076"/>
          <ac:spMkLst>
            <pc:docMk/>
            <pc:sldMk cId="3209362257" sldId="352"/>
            <ac:spMk id="13" creationId="{9165BC9B-BA94-DFD0-0752-ACBB7C734D70}"/>
          </ac:spMkLst>
        </pc:spChg>
        <pc:picChg chg="add mod">
          <ac:chgData name="林書婷" userId="8788e655-d77f-483d-b45f-10756f9df323" providerId="ADAL" clId="{4CABE1EF-DAB1-4E42-9F9B-653A39ECE74B}" dt="2024-10-06T15:00:15.707" v="57223" actId="1076"/>
          <ac:picMkLst>
            <pc:docMk/>
            <pc:sldMk cId="3209362257" sldId="352"/>
            <ac:picMk id="3074" creationId="{C9B64281-251D-F185-FEC2-8BCBF4E194AE}"/>
          </ac:picMkLst>
        </pc:picChg>
      </pc:sldChg>
      <pc:sldChg chg="addSp delSp modSp mod modNotesTx">
        <pc:chgData name="林書婷" userId="8788e655-d77f-483d-b45f-10756f9df323" providerId="ADAL" clId="{4CABE1EF-DAB1-4E42-9F9B-653A39ECE74B}" dt="2024-10-07T16:16:52.527" v="59406" actId="20577"/>
        <pc:sldMkLst>
          <pc:docMk/>
          <pc:sldMk cId="2021779078" sldId="353"/>
        </pc:sldMkLst>
        <pc:spChg chg="del">
          <ac:chgData name="林書婷" userId="8788e655-d77f-483d-b45f-10756f9df323" providerId="ADAL" clId="{4CABE1EF-DAB1-4E42-9F9B-653A39ECE74B}" dt="2024-10-03T08:44:46.778" v="48811" actId="478"/>
          <ac:spMkLst>
            <pc:docMk/>
            <pc:sldMk cId="2021779078" sldId="353"/>
            <ac:spMk id="2" creationId="{E21B9FBA-0ED4-513B-CB66-603D7AB08A61}"/>
          </ac:spMkLst>
        </pc:spChg>
        <pc:spChg chg="mod">
          <ac:chgData name="林書婷" userId="8788e655-d77f-483d-b45f-10756f9df323" providerId="ADAL" clId="{4CABE1EF-DAB1-4E42-9F9B-653A39ECE74B}" dt="2024-10-07T15:35:06.991" v="59262" actId="207"/>
          <ac:spMkLst>
            <pc:docMk/>
            <pc:sldMk cId="2021779078" sldId="353"/>
            <ac:spMk id="3" creationId="{E1E73C6F-964C-EC96-CA0E-3F46F385526C}"/>
          </ac:spMkLst>
        </pc:spChg>
        <pc:spChg chg="mod">
          <ac:chgData name="林書婷" userId="8788e655-d77f-483d-b45f-10756f9df323" providerId="ADAL" clId="{4CABE1EF-DAB1-4E42-9F9B-653A39ECE74B}" dt="2024-10-07T16:16:52.527" v="59406" actId="20577"/>
          <ac:spMkLst>
            <pc:docMk/>
            <pc:sldMk cId="2021779078" sldId="353"/>
            <ac:spMk id="5" creationId="{9F9FD277-EBD3-CD09-2424-8BEAD628DC68}"/>
          </ac:spMkLst>
        </pc:spChg>
        <pc:spChg chg="add del">
          <ac:chgData name="林書婷" userId="8788e655-d77f-483d-b45f-10756f9df323" providerId="ADAL" clId="{4CABE1EF-DAB1-4E42-9F9B-653A39ECE74B}" dt="2024-10-03T08:44:02.723" v="48797" actId="22"/>
          <ac:spMkLst>
            <pc:docMk/>
            <pc:sldMk cId="2021779078" sldId="353"/>
            <ac:spMk id="7" creationId="{E874E6AD-F19D-AA32-0281-7D78F013A474}"/>
          </ac:spMkLst>
        </pc:spChg>
        <pc:spChg chg="add del mod">
          <ac:chgData name="林書婷" userId="8788e655-d77f-483d-b45f-10756f9df323" providerId="ADAL" clId="{4CABE1EF-DAB1-4E42-9F9B-653A39ECE74B}" dt="2024-10-03T08:46:47.645" v="48850" actId="478"/>
          <ac:spMkLst>
            <pc:docMk/>
            <pc:sldMk cId="2021779078" sldId="353"/>
            <ac:spMk id="8" creationId="{202B14E6-BA61-3DCC-8B0E-4C73F5C3C629}"/>
          </ac:spMkLst>
        </pc:spChg>
        <pc:spChg chg="add del mod">
          <ac:chgData name="林書婷" userId="8788e655-d77f-483d-b45f-10756f9df323" providerId="ADAL" clId="{4CABE1EF-DAB1-4E42-9F9B-653A39ECE74B}" dt="2024-10-03T08:46:49.746" v="48852" actId="478"/>
          <ac:spMkLst>
            <pc:docMk/>
            <pc:sldMk cId="2021779078" sldId="353"/>
            <ac:spMk id="10" creationId="{FA11944D-0559-6ED9-546C-9B8DD2EEE0B7}"/>
          </ac:spMkLst>
        </pc:spChg>
        <pc:spChg chg="add del mod">
          <ac:chgData name="林書婷" userId="8788e655-d77f-483d-b45f-10756f9df323" providerId="ADAL" clId="{4CABE1EF-DAB1-4E42-9F9B-653A39ECE74B}" dt="2024-10-03T17:12:57.993" v="51166" actId="478"/>
          <ac:spMkLst>
            <pc:docMk/>
            <pc:sldMk cId="2021779078" sldId="353"/>
            <ac:spMk id="11" creationId="{4FD2CE4E-257D-8975-BB5B-83A6517E0748}"/>
          </ac:spMkLst>
        </pc:spChg>
        <pc:spChg chg="add mod">
          <ac:chgData name="林書婷" userId="8788e655-d77f-483d-b45f-10756f9df323" providerId="ADAL" clId="{4CABE1EF-DAB1-4E42-9F9B-653A39ECE74B}" dt="2024-10-03T17:12:54.241" v="51165"/>
          <ac:spMkLst>
            <pc:docMk/>
            <pc:sldMk cId="2021779078" sldId="353"/>
            <ac:spMk id="12" creationId="{043E7699-295C-87BB-7117-0CB89EEBC24D}"/>
          </ac:spMkLst>
        </pc:spChg>
        <pc:spChg chg="add del mod">
          <ac:chgData name="林書婷" userId="8788e655-d77f-483d-b45f-10756f9df323" providerId="ADAL" clId="{4CABE1EF-DAB1-4E42-9F9B-653A39ECE74B}" dt="2024-10-03T17:25:44.321" v="51221" actId="478"/>
          <ac:spMkLst>
            <pc:docMk/>
            <pc:sldMk cId="2021779078" sldId="353"/>
            <ac:spMk id="13" creationId="{92957B90-1726-0316-5FB6-7BB50DB6CB63}"/>
          </ac:spMkLst>
        </pc:spChg>
        <pc:spChg chg="add mod">
          <ac:chgData name="林書婷" userId="8788e655-d77f-483d-b45f-10756f9df323" providerId="ADAL" clId="{4CABE1EF-DAB1-4E42-9F9B-653A39ECE74B}" dt="2024-10-03T17:25:41.027" v="51220"/>
          <ac:spMkLst>
            <pc:docMk/>
            <pc:sldMk cId="2021779078" sldId="353"/>
            <ac:spMk id="14" creationId="{A723D844-2229-F6AC-85B9-A719910E5BEB}"/>
          </ac:spMkLst>
        </pc:spChg>
        <pc:spChg chg="add del mod">
          <ac:chgData name="林書婷" userId="8788e655-d77f-483d-b45f-10756f9df323" providerId="ADAL" clId="{4CABE1EF-DAB1-4E42-9F9B-653A39ECE74B}" dt="2024-10-03T17:25:47.064" v="51223" actId="478"/>
          <ac:spMkLst>
            <pc:docMk/>
            <pc:sldMk cId="2021779078" sldId="353"/>
            <ac:spMk id="16" creationId="{49D42D6B-30F6-9723-15F2-E2F8DDBCF6AB}"/>
          </ac:spMkLst>
        </pc:spChg>
        <pc:spChg chg="add del mod">
          <ac:chgData name="林書婷" userId="8788e655-d77f-483d-b45f-10756f9df323" providerId="ADAL" clId="{4CABE1EF-DAB1-4E42-9F9B-653A39ECE74B}" dt="2024-10-03T17:26:56.930" v="51239" actId="478"/>
          <ac:spMkLst>
            <pc:docMk/>
            <pc:sldMk cId="2021779078" sldId="353"/>
            <ac:spMk id="17" creationId="{276354A6-06E7-773C-091B-0FC97A261A86}"/>
          </ac:spMkLst>
        </pc:spChg>
        <pc:spChg chg="add mod">
          <ac:chgData name="林書婷" userId="8788e655-d77f-483d-b45f-10756f9df323" providerId="ADAL" clId="{4CABE1EF-DAB1-4E42-9F9B-653A39ECE74B}" dt="2024-10-03T17:26:59.416" v="51242" actId="20577"/>
          <ac:spMkLst>
            <pc:docMk/>
            <pc:sldMk cId="2021779078" sldId="353"/>
            <ac:spMk id="18" creationId="{E8FD09FE-3943-3AF9-3AEA-332BF0F73F17}"/>
          </ac:spMkLst>
        </pc:spChg>
        <pc:picChg chg="add mod">
          <ac:chgData name="林書婷" userId="8788e655-d77f-483d-b45f-10756f9df323" providerId="ADAL" clId="{4CABE1EF-DAB1-4E42-9F9B-653A39ECE74B}" dt="2024-10-04T18:29:21.637" v="56739" actId="1076"/>
          <ac:picMkLst>
            <pc:docMk/>
            <pc:sldMk cId="2021779078" sldId="353"/>
            <ac:picMk id="2050" creationId="{97D8D7AF-E3D7-6FAD-BA93-BEA18678DAC4}"/>
          </ac:picMkLst>
        </pc:picChg>
      </pc:sldChg>
      <pc:sldChg chg="addSp delSp modSp mod modNotesTx">
        <pc:chgData name="林書婷" userId="8788e655-d77f-483d-b45f-10756f9df323" providerId="ADAL" clId="{4CABE1EF-DAB1-4E42-9F9B-653A39ECE74B}" dt="2024-10-07T16:39:26.608" v="59965" actId="20577"/>
        <pc:sldMkLst>
          <pc:docMk/>
          <pc:sldMk cId="3920950046" sldId="354"/>
        </pc:sldMkLst>
        <pc:spChg chg="mod">
          <ac:chgData name="林書婷" userId="8788e655-d77f-483d-b45f-10756f9df323" providerId="ADAL" clId="{4CABE1EF-DAB1-4E42-9F9B-653A39ECE74B}" dt="2024-10-06T14:40:40.818" v="57098" actId="1076"/>
          <ac:spMkLst>
            <pc:docMk/>
            <pc:sldMk cId="3920950046" sldId="354"/>
            <ac:spMk id="2" creationId="{3F56D24E-FE1E-E260-4915-2CE459B0149B}"/>
          </ac:spMkLst>
        </pc:spChg>
        <pc:spChg chg="mod">
          <ac:chgData name="林書婷" userId="8788e655-d77f-483d-b45f-10756f9df323" providerId="ADAL" clId="{4CABE1EF-DAB1-4E42-9F9B-653A39ECE74B}" dt="2024-10-07T16:38:27.425" v="59913" actId="20577"/>
          <ac:spMkLst>
            <pc:docMk/>
            <pc:sldMk cId="3920950046" sldId="354"/>
            <ac:spMk id="6" creationId="{A632CECE-9804-C3EE-C2EA-5351E46977CD}"/>
          </ac:spMkLst>
        </pc:spChg>
        <pc:spChg chg="mod">
          <ac:chgData name="林書婷" userId="8788e655-d77f-483d-b45f-10756f9df323" providerId="ADAL" clId="{4CABE1EF-DAB1-4E42-9F9B-653A39ECE74B}" dt="2024-09-26T13:37:51.682" v="47964" actId="20577"/>
          <ac:spMkLst>
            <pc:docMk/>
            <pc:sldMk cId="3920950046" sldId="354"/>
            <ac:spMk id="7" creationId="{14B75C89-6F81-245A-0B6B-1570744600D5}"/>
          </ac:spMkLst>
        </pc:spChg>
        <pc:grpChg chg="add mod">
          <ac:chgData name="林書婷" userId="8788e655-d77f-483d-b45f-10756f9df323" providerId="ADAL" clId="{4CABE1EF-DAB1-4E42-9F9B-653A39ECE74B}" dt="2024-10-06T15:12:34.969" v="57225" actId="1076"/>
          <ac:grpSpMkLst>
            <pc:docMk/>
            <pc:sldMk cId="3920950046" sldId="354"/>
            <ac:grpSpMk id="3" creationId="{7F4729E3-EAEA-217B-56C3-06E7AEE486FC}"/>
          </ac:grpSpMkLst>
        </pc:grpChg>
        <pc:grpChg chg="mod">
          <ac:chgData name="林書婷" userId="8788e655-d77f-483d-b45f-10756f9df323" providerId="ADAL" clId="{4CABE1EF-DAB1-4E42-9F9B-653A39ECE74B}" dt="2024-09-26T13:37:57.213" v="47965" actId="1076"/>
          <ac:grpSpMkLst>
            <pc:docMk/>
            <pc:sldMk cId="3920950046" sldId="354"/>
            <ac:grpSpMk id="24" creationId="{E8595DE9-E20C-9644-02BF-69F406BCFD8A}"/>
          </ac:grpSpMkLst>
        </pc:grpChg>
        <pc:picChg chg="mod">
          <ac:chgData name="林書婷" userId="8788e655-d77f-483d-b45f-10756f9df323" providerId="ADAL" clId="{4CABE1EF-DAB1-4E42-9F9B-653A39ECE74B}" dt="2024-10-06T14:40:01.698" v="57088" actId="1076"/>
          <ac:picMkLst>
            <pc:docMk/>
            <pc:sldMk cId="3920950046" sldId="354"/>
            <ac:picMk id="8" creationId="{37C61E95-A9B7-02B1-2719-93D8F07EE02F}"/>
          </ac:picMkLst>
        </pc:picChg>
        <pc:picChg chg="add del mod">
          <ac:chgData name="林書婷" userId="8788e655-d77f-483d-b45f-10756f9df323" providerId="ADAL" clId="{4CABE1EF-DAB1-4E42-9F9B-653A39ECE74B}" dt="2024-10-06T14:40:23.469" v="57093" actId="478"/>
          <ac:picMkLst>
            <pc:docMk/>
            <pc:sldMk cId="3920950046" sldId="354"/>
            <ac:picMk id="9" creationId="{93F49F8F-DF6F-CF44-AFDB-5A31BEA68B9A}"/>
          </ac:picMkLst>
        </pc:picChg>
      </pc:sldChg>
      <pc:sldChg chg="addSp delSp modSp new mod delAnim modAnim modNotesTx">
        <pc:chgData name="林書婷" userId="8788e655-d77f-483d-b45f-10756f9df323" providerId="ADAL" clId="{4CABE1EF-DAB1-4E42-9F9B-653A39ECE74B}" dt="2024-10-03T08:21:49.538" v="48452"/>
        <pc:sldMkLst>
          <pc:docMk/>
          <pc:sldMk cId="633697767" sldId="355"/>
        </pc:sldMkLst>
        <pc:picChg chg="add del mod">
          <ac:chgData name="林書婷" userId="8788e655-d77f-483d-b45f-10756f9df323" providerId="ADAL" clId="{4CABE1EF-DAB1-4E42-9F9B-653A39ECE74B}" dt="2024-10-03T08:21:41.559" v="48448" actId="478"/>
          <ac:picMkLst>
            <pc:docMk/>
            <pc:sldMk cId="633697767" sldId="355"/>
            <ac:picMk id="6" creationId="{917C5779-8B58-3317-DA81-EFFF713DF64C}"/>
          </ac:picMkLst>
        </pc:picChg>
        <pc:picChg chg="add mod">
          <ac:chgData name="林書婷" userId="8788e655-d77f-483d-b45f-10756f9df323" providerId="ADAL" clId="{4CABE1EF-DAB1-4E42-9F9B-653A39ECE74B}" dt="2024-10-03T08:21:44.555" v="48449"/>
          <ac:picMkLst>
            <pc:docMk/>
            <pc:sldMk cId="633697767" sldId="355"/>
            <ac:picMk id="7" creationId="{D57E11C5-A324-62B3-E364-2BA8041CA68B}"/>
          </ac:picMkLst>
        </pc:picChg>
      </pc:sldChg>
      <pc:sldChg chg="addSp modSp new del modAnim">
        <pc:chgData name="林書婷" userId="8788e655-d77f-483d-b45f-10756f9df323" providerId="ADAL" clId="{4CABE1EF-DAB1-4E42-9F9B-653A39ECE74B}" dt="2024-10-02T17:19:06.792" v="48078" actId="2696"/>
        <pc:sldMkLst>
          <pc:docMk/>
          <pc:sldMk cId="1990212852" sldId="355"/>
        </pc:sldMkLst>
        <pc:picChg chg="add mod">
          <ac:chgData name="林書婷" userId="8788e655-d77f-483d-b45f-10756f9df323" providerId="ADAL" clId="{4CABE1EF-DAB1-4E42-9F9B-653A39ECE74B}" dt="2024-10-02T17:18:58.832" v="48077"/>
          <ac:picMkLst>
            <pc:docMk/>
            <pc:sldMk cId="1990212852" sldId="355"/>
            <ac:picMk id="6" creationId="{418190FC-A808-C880-E16C-0F4280477C61}"/>
          </ac:picMkLst>
        </pc:picChg>
      </pc:sldChg>
      <pc:sldChg chg="addSp modSp new del modAnim modNotesTx">
        <pc:chgData name="林書婷" userId="8788e655-d77f-483d-b45f-10756f9df323" providerId="ADAL" clId="{4CABE1EF-DAB1-4E42-9F9B-653A39ECE74B}" dt="2024-10-02T17:28:26.799" v="48124" actId="2696"/>
        <pc:sldMkLst>
          <pc:docMk/>
          <pc:sldMk cId="2886960828" sldId="355"/>
        </pc:sldMkLst>
        <pc:picChg chg="add mod">
          <ac:chgData name="林書婷" userId="8788e655-d77f-483d-b45f-10756f9df323" providerId="ADAL" clId="{4CABE1EF-DAB1-4E42-9F9B-653A39ECE74B}" dt="2024-10-02T17:19:17.957" v="48080"/>
          <ac:picMkLst>
            <pc:docMk/>
            <pc:sldMk cId="2886960828" sldId="355"/>
            <ac:picMk id="6" creationId="{4F59149E-308B-C0BB-AB21-725BE7A0DC94}"/>
          </ac:picMkLst>
        </pc:picChg>
        <pc:picChg chg="add mod">
          <ac:chgData name="林書婷" userId="8788e655-d77f-483d-b45f-10756f9df323" providerId="ADAL" clId="{4CABE1EF-DAB1-4E42-9F9B-653A39ECE74B}" dt="2024-10-02T17:28:18.402" v="48123"/>
          <ac:picMkLst>
            <pc:docMk/>
            <pc:sldMk cId="2886960828" sldId="355"/>
            <ac:picMk id="7" creationId="{D736FA4D-B4F6-E1B5-1ED0-6EBDB5FA9C62}"/>
          </ac:picMkLst>
        </pc:picChg>
      </pc:sldChg>
      <pc:sldChg chg="addSp delSp modSp add mod ord modShow modNotesTx">
        <pc:chgData name="林書婷" userId="8788e655-d77f-483d-b45f-10756f9df323" providerId="ADAL" clId="{4CABE1EF-DAB1-4E42-9F9B-653A39ECE74B}" dt="2024-10-08T13:46:33.062" v="61132" actId="20578"/>
        <pc:sldMkLst>
          <pc:docMk/>
          <pc:sldMk cId="612881690" sldId="356"/>
        </pc:sldMkLst>
        <pc:spChg chg="del mod">
          <ac:chgData name="林書婷" userId="8788e655-d77f-483d-b45f-10756f9df323" providerId="ADAL" clId="{4CABE1EF-DAB1-4E42-9F9B-653A39ECE74B}" dt="2024-10-02T17:46:14.784" v="48416" actId="478"/>
          <ac:spMkLst>
            <pc:docMk/>
            <pc:sldMk cId="612881690" sldId="356"/>
            <ac:spMk id="2" creationId="{11A98B5A-BD1D-C813-D106-1D09D4A73443}"/>
          </ac:spMkLst>
        </pc:spChg>
        <pc:spChg chg="mod">
          <ac:chgData name="林書婷" userId="8788e655-d77f-483d-b45f-10756f9df323" providerId="ADAL" clId="{4CABE1EF-DAB1-4E42-9F9B-653A39ECE74B}" dt="2024-10-03T18:47:10.564" v="52997" actId="1076"/>
          <ac:spMkLst>
            <pc:docMk/>
            <pc:sldMk cId="612881690" sldId="356"/>
            <ac:spMk id="3" creationId="{DC734A28-980F-FD31-810B-B3596C2B15B7}"/>
          </ac:spMkLst>
        </pc:spChg>
        <pc:spChg chg="del mod">
          <ac:chgData name="林書婷" userId="8788e655-d77f-483d-b45f-10756f9df323" providerId="ADAL" clId="{4CABE1EF-DAB1-4E42-9F9B-653A39ECE74B}" dt="2024-10-02T17:44:32.137" v="48391" actId="478"/>
          <ac:spMkLst>
            <pc:docMk/>
            <pc:sldMk cId="612881690" sldId="356"/>
            <ac:spMk id="8" creationId="{D6886232-5468-E890-A912-D7F07844C871}"/>
          </ac:spMkLst>
        </pc:spChg>
        <pc:spChg chg="add del mod">
          <ac:chgData name="林書婷" userId="8788e655-d77f-483d-b45f-10756f9df323" providerId="ADAL" clId="{4CABE1EF-DAB1-4E42-9F9B-653A39ECE74B}" dt="2024-10-07T14:00:47.041" v="58197" actId="478"/>
          <ac:spMkLst>
            <pc:docMk/>
            <pc:sldMk cId="612881690" sldId="356"/>
            <ac:spMk id="10" creationId="{CBA77AE6-5343-01A7-1CCE-D6225B87E521}"/>
          </ac:spMkLst>
        </pc:spChg>
        <pc:spChg chg="add del mod topLvl">
          <ac:chgData name="林書婷" userId="8788e655-d77f-483d-b45f-10756f9df323" providerId="ADAL" clId="{4CABE1EF-DAB1-4E42-9F9B-653A39ECE74B}" dt="2024-10-07T14:00:49.383" v="58198" actId="478"/>
          <ac:spMkLst>
            <pc:docMk/>
            <pc:sldMk cId="612881690" sldId="356"/>
            <ac:spMk id="12" creationId="{61C5C035-0885-E2BE-4271-90F547A3A085}"/>
          </ac:spMkLst>
        </pc:spChg>
        <pc:spChg chg="del mod">
          <ac:chgData name="林書婷" userId="8788e655-d77f-483d-b45f-10756f9df323" providerId="ADAL" clId="{4CABE1EF-DAB1-4E42-9F9B-653A39ECE74B}" dt="2024-10-02T17:44:29.836" v="48390" actId="478"/>
          <ac:spMkLst>
            <pc:docMk/>
            <pc:sldMk cId="612881690" sldId="356"/>
            <ac:spMk id="13" creationId="{FF0A655A-65F6-974F-36FC-BF4B377386E0}"/>
          </ac:spMkLst>
        </pc:spChg>
        <pc:spChg chg="add del mod">
          <ac:chgData name="林書婷" userId="8788e655-d77f-483d-b45f-10756f9df323" providerId="ADAL" clId="{4CABE1EF-DAB1-4E42-9F9B-653A39ECE74B}" dt="2024-10-02T17:46:15.861" v="48417" actId="478"/>
          <ac:spMkLst>
            <pc:docMk/>
            <pc:sldMk cId="612881690" sldId="356"/>
            <ac:spMk id="16" creationId="{CF59627C-CF2E-ECAC-52C6-C33B301AAD72}"/>
          </ac:spMkLst>
        </pc:spChg>
        <pc:spChg chg="add mod">
          <ac:chgData name="林書婷" userId="8788e655-d77f-483d-b45f-10756f9df323" providerId="ADAL" clId="{4CABE1EF-DAB1-4E42-9F9B-653A39ECE74B}" dt="2024-10-07T13:59:34.027" v="58187" actId="20577"/>
          <ac:spMkLst>
            <pc:docMk/>
            <pc:sldMk cId="612881690" sldId="356"/>
            <ac:spMk id="17" creationId="{5E82C8D6-AAED-12BF-3AD8-DE40824605EF}"/>
          </ac:spMkLst>
        </pc:spChg>
        <pc:spChg chg="add mod">
          <ac:chgData name="林書婷" userId="8788e655-d77f-483d-b45f-10756f9df323" providerId="ADAL" clId="{4CABE1EF-DAB1-4E42-9F9B-653A39ECE74B}" dt="2024-10-07T14:00:53.952" v="58199" actId="207"/>
          <ac:spMkLst>
            <pc:docMk/>
            <pc:sldMk cId="612881690" sldId="356"/>
            <ac:spMk id="18" creationId="{2278E22E-6920-5513-5183-60E10AE3AFA8}"/>
          </ac:spMkLst>
        </pc:spChg>
        <pc:spChg chg="add mod">
          <ac:chgData name="林書婷" userId="8788e655-d77f-483d-b45f-10756f9df323" providerId="ADAL" clId="{4CABE1EF-DAB1-4E42-9F9B-653A39ECE74B}" dt="2024-10-07T14:00:53.952" v="58199" actId="207"/>
          <ac:spMkLst>
            <pc:docMk/>
            <pc:sldMk cId="612881690" sldId="356"/>
            <ac:spMk id="19" creationId="{778A8B42-ABDD-436A-CCBF-6844B2A93D9B}"/>
          </ac:spMkLst>
        </pc:spChg>
        <pc:spChg chg="add mod">
          <ac:chgData name="林書婷" userId="8788e655-d77f-483d-b45f-10756f9df323" providerId="ADAL" clId="{4CABE1EF-DAB1-4E42-9F9B-653A39ECE74B}" dt="2024-10-07T14:00:53.952" v="58199" actId="207"/>
          <ac:spMkLst>
            <pc:docMk/>
            <pc:sldMk cId="612881690" sldId="356"/>
            <ac:spMk id="20" creationId="{C032FAFF-6D19-EE51-DDA0-E6408C860D5A}"/>
          </ac:spMkLst>
        </pc:spChg>
        <pc:spChg chg="add mod">
          <ac:chgData name="林書婷" userId="8788e655-d77f-483d-b45f-10756f9df323" providerId="ADAL" clId="{4CABE1EF-DAB1-4E42-9F9B-653A39ECE74B}" dt="2024-10-07T14:00:53.952" v="58199" actId="207"/>
          <ac:spMkLst>
            <pc:docMk/>
            <pc:sldMk cId="612881690" sldId="356"/>
            <ac:spMk id="21" creationId="{319233A7-31DB-3B12-6E32-3B2BBEC6C6C1}"/>
          </ac:spMkLst>
        </pc:spChg>
        <pc:grpChg chg="del">
          <ac:chgData name="林書婷" userId="8788e655-d77f-483d-b45f-10756f9df323" providerId="ADAL" clId="{4CABE1EF-DAB1-4E42-9F9B-653A39ECE74B}" dt="2024-10-02T17:43:35.126" v="48370" actId="478"/>
          <ac:grpSpMkLst>
            <pc:docMk/>
            <pc:sldMk cId="612881690" sldId="356"/>
            <ac:grpSpMk id="7" creationId="{EBDA8CEC-B6E7-DB27-EBF0-0562762D5A15}"/>
          </ac:grpSpMkLst>
        </pc:grpChg>
        <pc:grpChg chg="add del mod">
          <ac:chgData name="林書婷" userId="8788e655-d77f-483d-b45f-10756f9df323" providerId="ADAL" clId="{4CABE1EF-DAB1-4E42-9F9B-653A39ECE74B}" dt="2024-10-07T14:00:49.383" v="58198" actId="478"/>
          <ac:grpSpMkLst>
            <pc:docMk/>
            <pc:sldMk cId="612881690" sldId="356"/>
            <ac:grpSpMk id="14" creationId="{4D390FC5-00FA-29E4-717B-C7A906646ABB}"/>
          </ac:grpSpMkLst>
        </pc:grpChg>
        <pc:graphicFrameChg chg="mod modGraphic">
          <ac:chgData name="林書婷" userId="8788e655-d77f-483d-b45f-10756f9df323" providerId="ADAL" clId="{4CABE1EF-DAB1-4E42-9F9B-653A39ECE74B}" dt="2024-10-07T14:00:33.394" v="58196" actId="1076"/>
          <ac:graphicFrameMkLst>
            <pc:docMk/>
            <pc:sldMk cId="612881690" sldId="356"/>
            <ac:graphicFrameMk id="6" creationId="{45EA878B-C2DB-0B25-EEA2-8E67E4D865C4}"/>
          </ac:graphicFrameMkLst>
        </pc:graphicFrameChg>
        <pc:picChg chg="del topLvl">
          <ac:chgData name="林書婷" userId="8788e655-d77f-483d-b45f-10756f9df323" providerId="ADAL" clId="{4CABE1EF-DAB1-4E42-9F9B-653A39ECE74B}" dt="2024-10-02T17:43:35.126" v="48370" actId="478"/>
          <ac:picMkLst>
            <pc:docMk/>
            <pc:sldMk cId="612881690" sldId="356"/>
            <ac:picMk id="9" creationId="{C15C880B-1A4E-8982-84F2-EC6BCB99859D}"/>
          </ac:picMkLst>
        </pc:picChg>
        <pc:picChg chg="mod topLvl">
          <ac:chgData name="林書婷" userId="8788e655-d77f-483d-b45f-10756f9df323" providerId="ADAL" clId="{4CABE1EF-DAB1-4E42-9F9B-653A39ECE74B}" dt="2024-10-07T14:00:49.383" v="58198" actId="478"/>
          <ac:picMkLst>
            <pc:docMk/>
            <pc:sldMk cId="612881690" sldId="356"/>
            <ac:picMk id="11" creationId="{0BCA8073-C38A-351F-F4C3-DF65747B20C7}"/>
          </ac:picMkLst>
        </pc:picChg>
      </pc:sldChg>
      <pc:sldChg chg="addSp delSp modSp add mod ord modNotesTx">
        <pc:chgData name="林書婷" userId="8788e655-d77f-483d-b45f-10756f9df323" providerId="ADAL" clId="{4CABE1EF-DAB1-4E42-9F9B-653A39ECE74B}" dt="2024-10-08T16:16:30.388" v="61209" actId="20577"/>
        <pc:sldMkLst>
          <pc:docMk/>
          <pc:sldMk cId="431470999" sldId="357"/>
        </pc:sldMkLst>
        <pc:spChg chg="mod">
          <ac:chgData name="林書婷" userId="8788e655-d77f-483d-b45f-10756f9df323" providerId="ADAL" clId="{4CABE1EF-DAB1-4E42-9F9B-653A39ECE74B}" dt="2024-10-07T16:17:45.823" v="59412" actId="20577"/>
          <ac:spMkLst>
            <pc:docMk/>
            <pc:sldMk cId="431470999" sldId="357"/>
            <ac:spMk id="2" creationId="{9911F3DB-1E6B-3B6A-823C-2A53C138F934}"/>
          </ac:spMkLst>
        </pc:spChg>
        <pc:spChg chg="mod">
          <ac:chgData name="林書婷" userId="8788e655-d77f-483d-b45f-10756f9df323" providerId="ADAL" clId="{4CABE1EF-DAB1-4E42-9F9B-653A39ECE74B}" dt="2024-10-02T17:42:12.939" v="48348" actId="2710"/>
          <ac:spMkLst>
            <pc:docMk/>
            <pc:sldMk cId="431470999" sldId="357"/>
            <ac:spMk id="3" creationId="{D4953BA9-BD93-F4D3-980A-33B99C0A5870}"/>
          </ac:spMkLst>
        </pc:spChg>
        <pc:spChg chg="del">
          <ac:chgData name="林書婷" userId="8788e655-d77f-483d-b45f-10756f9df323" providerId="ADAL" clId="{4CABE1EF-DAB1-4E42-9F9B-653A39ECE74B}" dt="2024-10-02T17:34:23.391" v="48245" actId="478"/>
          <ac:spMkLst>
            <pc:docMk/>
            <pc:sldMk cId="431470999" sldId="357"/>
            <ac:spMk id="8" creationId="{8F359706-2C06-9671-AD7A-69AA1D398ACC}"/>
          </ac:spMkLst>
        </pc:spChg>
        <pc:spChg chg="add mod">
          <ac:chgData name="林書婷" userId="8788e655-d77f-483d-b45f-10756f9df323" providerId="ADAL" clId="{4CABE1EF-DAB1-4E42-9F9B-653A39ECE74B}" dt="2024-10-02T17:42:42.086" v="48363" actId="1035"/>
          <ac:spMkLst>
            <pc:docMk/>
            <pc:sldMk cId="431470999" sldId="357"/>
            <ac:spMk id="10" creationId="{E725B565-4AAC-9D50-AF04-0E15D4A43ACF}"/>
          </ac:spMkLst>
        </pc:spChg>
        <pc:spChg chg="del">
          <ac:chgData name="林書婷" userId="8788e655-d77f-483d-b45f-10756f9df323" providerId="ADAL" clId="{4CABE1EF-DAB1-4E42-9F9B-653A39ECE74B}" dt="2024-10-02T17:34:24.233" v="48246" actId="478"/>
          <ac:spMkLst>
            <pc:docMk/>
            <pc:sldMk cId="431470999" sldId="357"/>
            <ac:spMk id="13" creationId="{BF32D523-022F-8568-C46C-C8EA6A87D9A6}"/>
          </ac:spMkLst>
        </pc:spChg>
        <pc:grpChg chg="del">
          <ac:chgData name="林書婷" userId="8788e655-d77f-483d-b45f-10756f9df323" providerId="ADAL" clId="{4CABE1EF-DAB1-4E42-9F9B-653A39ECE74B}" dt="2024-10-02T17:34:22.395" v="48244" actId="478"/>
          <ac:grpSpMkLst>
            <pc:docMk/>
            <pc:sldMk cId="431470999" sldId="357"/>
            <ac:grpSpMk id="7" creationId="{B458FEFA-8E66-7C90-1A6D-3366D81F41E1}"/>
          </ac:grpSpMkLst>
        </pc:grpChg>
        <pc:grpChg chg="add mod">
          <ac:chgData name="林書婷" userId="8788e655-d77f-483d-b45f-10756f9df323" providerId="ADAL" clId="{4CABE1EF-DAB1-4E42-9F9B-653A39ECE74B}" dt="2024-10-03T18:53:50.113" v="53068" actId="1036"/>
          <ac:grpSpMkLst>
            <pc:docMk/>
            <pc:sldMk cId="431470999" sldId="357"/>
            <ac:grpSpMk id="12" creationId="{F087DFA6-FB2B-F495-30F9-D223775E1D3C}"/>
          </ac:grpSpMkLst>
        </pc:grpChg>
        <pc:graphicFrameChg chg="mod modGraphic">
          <ac:chgData name="林書婷" userId="8788e655-d77f-483d-b45f-10756f9df323" providerId="ADAL" clId="{4CABE1EF-DAB1-4E42-9F9B-653A39ECE74B}" dt="2024-10-03T18:46:40.985" v="52990"/>
          <ac:graphicFrameMkLst>
            <pc:docMk/>
            <pc:sldMk cId="431470999" sldId="357"/>
            <ac:graphicFrameMk id="6" creationId="{C580DACB-B6DC-0372-BE51-436416C825E3}"/>
          </ac:graphicFrameMkLst>
        </pc:graphicFrameChg>
        <pc:picChg chg="mod topLvl modCrop">
          <ac:chgData name="林書婷" userId="8788e655-d77f-483d-b45f-10756f9df323" providerId="ADAL" clId="{4CABE1EF-DAB1-4E42-9F9B-653A39ECE74B}" dt="2024-10-03T18:53:31.028" v="53062" actId="1076"/>
          <ac:picMkLst>
            <pc:docMk/>
            <pc:sldMk cId="431470999" sldId="357"/>
            <ac:picMk id="9" creationId="{B9C71C07-BA04-AC5E-0CEA-9624285E196D}"/>
          </ac:picMkLst>
        </pc:picChg>
        <pc:picChg chg="del topLvl">
          <ac:chgData name="林書婷" userId="8788e655-d77f-483d-b45f-10756f9df323" providerId="ADAL" clId="{4CABE1EF-DAB1-4E42-9F9B-653A39ECE74B}" dt="2024-10-02T17:34:22.395" v="48244" actId="478"/>
          <ac:picMkLst>
            <pc:docMk/>
            <pc:sldMk cId="431470999" sldId="357"/>
            <ac:picMk id="11" creationId="{DBB8017F-DBE2-6C6B-0377-9CE8E68F620D}"/>
          </ac:picMkLst>
        </pc:picChg>
      </pc:sldChg>
      <pc:sldChg chg="modSp add mod modNotesTx">
        <pc:chgData name="林書婷" userId="8788e655-d77f-483d-b45f-10756f9df323" providerId="ADAL" clId="{4CABE1EF-DAB1-4E42-9F9B-653A39ECE74B}" dt="2024-10-07T16:47:10.333" v="60030" actId="20577"/>
        <pc:sldMkLst>
          <pc:docMk/>
          <pc:sldMk cId="26290429" sldId="358"/>
        </pc:sldMkLst>
        <pc:spChg chg="mod">
          <ac:chgData name="林書婷" userId="8788e655-d77f-483d-b45f-10756f9df323" providerId="ADAL" clId="{4CABE1EF-DAB1-4E42-9F9B-653A39ECE74B}" dt="2024-10-02T17:35:05.037" v="48267" actId="20577"/>
          <ac:spMkLst>
            <pc:docMk/>
            <pc:sldMk cId="26290429" sldId="358"/>
            <ac:spMk id="2" creationId="{E12182D2-B4CB-41E8-C507-82284E967646}"/>
          </ac:spMkLst>
        </pc:spChg>
        <pc:spChg chg="mod">
          <ac:chgData name="林書婷" userId="8788e655-d77f-483d-b45f-10756f9df323" providerId="ADAL" clId="{4CABE1EF-DAB1-4E42-9F9B-653A39ECE74B}" dt="2024-10-07T15:11:29.617" v="59077" actId="20577"/>
          <ac:spMkLst>
            <pc:docMk/>
            <pc:sldMk cId="26290429" sldId="358"/>
            <ac:spMk id="7" creationId="{041141FF-5641-680A-BA60-0A989E359961}"/>
          </ac:spMkLst>
        </pc:spChg>
      </pc:sldChg>
      <pc:sldChg chg="addSp delSp modSp new mod modNotesTx">
        <pc:chgData name="林書婷" userId="8788e655-d77f-483d-b45f-10756f9df323" providerId="ADAL" clId="{4CABE1EF-DAB1-4E42-9F9B-653A39ECE74B}" dt="2024-10-06T14:10:46.100" v="56812" actId="20577"/>
        <pc:sldMkLst>
          <pc:docMk/>
          <pc:sldMk cId="4062591369" sldId="359"/>
        </pc:sldMkLst>
        <pc:spChg chg="mod">
          <ac:chgData name="林書婷" userId="8788e655-d77f-483d-b45f-10756f9df323" providerId="ADAL" clId="{4CABE1EF-DAB1-4E42-9F9B-653A39ECE74B}" dt="2024-10-04T18:27:05.262" v="56724" actId="1076"/>
          <ac:spMkLst>
            <pc:docMk/>
            <pc:sldMk cId="4062591369" sldId="359"/>
            <ac:spMk id="2" creationId="{5F4F7479-0939-67D6-E271-C87998077985}"/>
          </ac:spMkLst>
        </pc:spChg>
        <pc:spChg chg="del">
          <ac:chgData name="林書婷" userId="8788e655-d77f-483d-b45f-10756f9df323" providerId="ADAL" clId="{4CABE1EF-DAB1-4E42-9F9B-653A39ECE74B}" dt="2024-10-03T08:51:41.255" v="48889" actId="478"/>
          <ac:spMkLst>
            <pc:docMk/>
            <pc:sldMk cId="4062591369" sldId="359"/>
            <ac:spMk id="3" creationId="{940424A6-1712-B98C-1404-5D885D252C84}"/>
          </ac:spMkLst>
        </pc:spChg>
        <pc:spChg chg="mod">
          <ac:chgData name="林書婷" userId="8788e655-d77f-483d-b45f-10756f9df323" providerId="ADAL" clId="{4CABE1EF-DAB1-4E42-9F9B-653A39ECE74B}" dt="2024-10-03T08:51:26.429" v="48887" actId="20577"/>
          <ac:spMkLst>
            <pc:docMk/>
            <pc:sldMk cId="4062591369" sldId="359"/>
            <ac:spMk id="5" creationId="{F94FA3BC-28EB-FA66-8E85-8AF8D75405D6}"/>
          </ac:spMkLst>
        </pc:spChg>
        <pc:picChg chg="add mod">
          <ac:chgData name="林書婷" userId="8788e655-d77f-483d-b45f-10756f9df323" providerId="ADAL" clId="{4CABE1EF-DAB1-4E42-9F9B-653A39ECE74B}" dt="2024-10-04T18:27:02.161" v="56723" actId="1076"/>
          <ac:picMkLst>
            <pc:docMk/>
            <pc:sldMk cId="4062591369" sldId="359"/>
            <ac:picMk id="1026" creationId="{686B3DBE-C70D-F772-83C2-BAF1DC3436CC}"/>
          </ac:picMkLst>
        </pc:picChg>
      </pc:sldChg>
      <pc:sldChg chg="delSp modSp add del mod modShow">
        <pc:chgData name="林書婷" userId="8788e655-d77f-483d-b45f-10756f9df323" providerId="ADAL" clId="{4CABE1EF-DAB1-4E42-9F9B-653A39ECE74B}" dt="2024-10-03T15:49:57.647" v="49607" actId="2696"/>
        <pc:sldMkLst>
          <pc:docMk/>
          <pc:sldMk cId="1634479189" sldId="360"/>
        </pc:sldMkLst>
        <pc:spChg chg="mod">
          <ac:chgData name="林書婷" userId="8788e655-d77f-483d-b45f-10756f9df323" providerId="ADAL" clId="{4CABE1EF-DAB1-4E42-9F9B-653A39ECE74B}" dt="2024-10-03T08:55:30.491" v="49161"/>
          <ac:spMkLst>
            <pc:docMk/>
            <pc:sldMk cId="1634479189" sldId="360"/>
            <ac:spMk id="7" creationId="{3D943775-6686-EB5C-BBAE-1534772158FC}"/>
          </ac:spMkLst>
        </pc:spChg>
        <pc:spChg chg="del mod">
          <ac:chgData name="林書婷" userId="8788e655-d77f-483d-b45f-10756f9df323" providerId="ADAL" clId="{4CABE1EF-DAB1-4E42-9F9B-653A39ECE74B}" dt="2024-10-03T15:40:58.396" v="49374"/>
          <ac:spMkLst>
            <pc:docMk/>
            <pc:sldMk cId="1634479189" sldId="360"/>
            <ac:spMk id="10" creationId="{76C7D6C8-3D95-5D42-441D-FC31961CED4C}"/>
          </ac:spMkLst>
        </pc:spChg>
        <pc:graphicFrameChg chg="mod">
          <ac:chgData name="林書婷" userId="8788e655-d77f-483d-b45f-10756f9df323" providerId="ADAL" clId="{4CABE1EF-DAB1-4E42-9F9B-653A39ECE74B}" dt="2024-10-03T15:41:22.422" v="49405" actId="21"/>
          <ac:graphicFrameMkLst>
            <pc:docMk/>
            <pc:sldMk cId="1634479189" sldId="360"/>
            <ac:graphicFrameMk id="6" creationId="{DAC557CB-12AC-ACCB-9EF8-DFC0F277E5B6}"/>
          </ac:graphicFrameMkLst>
        </pc:graphicFrameChg>
      </pc:sldChg>
      <pc:sldChg chg="modSp add del mod ord modShow">
        <pc:chgData name="林書婷" userId="8788e655-d77f-483d-b45f-10756f9df323" providerId="ADAL" clId="{4CABE1EF-DAB1-4E42-9F9B-653A39ECE74B}" dt="2024-10-03T15:36:54.555" v="49350" actId="2696"/>
        <pc:sldMkLst>
          <pc:docMk/>
          <pc:sldMk cId="4019941735" sldId="361"/>
        </pc:sldMkLst>
        <pc:spChg chg="mod">
          <ac:chgData name="林書婷" userId="8788e655-d77f-483d-b45f-10756f9df323" providerId="ADAL" clId="{4CABE1EF-DAB1-4E42-9F9B-653A39ECE74B}" dt="2024-10-03T08:56:04.281" v="49166" actId="20577"/>
          <ac:spMkLst>
            <pc:docMk/>
            <pc:sldMk cId="4019941735" sldId="361"/>
            <ac:spMk id="5" creationId="{D73A777A-12CE-6459-2ED9-4E6322B9D016}"/>
          </ac:spMkLst>
        </pc:spChg>
        <pc:spChg chg="mod">
          <ac:chgData name="林書婷" userId="8788e655-d77f-483d-b45f-10756f9df323" providerId="ADAL" clId="{4CABE1EF-DAB1-4E42-9F9B-653A39ECE74B}" dt="2024-10-03T08:55:18.458" v="49160" actId="20577"/>
          <ac:spMkLst>
            <pc:docMk/>
            <pc:sldMk cId="4019941735" sldId="361"/>
            <ac:spMk id="7" creationId="{901F2324-FAAA-CEDF-7F36-BC8308D8BE4E}"/>
          </ac:spMkLst>
        </pc:spChg>
        <pc:spChg chg="mod">
          <ac:chgData name="林書婷" userId="8788e655-d77f-483d-b45f-10756f9df323" providerId="ADAL" clId="{4CABE1EF-DAB1-4E42-9F9B-653A39ECE74B}" dt="2024-10-03T08:57:26.319" v="49181" actId="1076"/>
          <ac:spMkLst>
            <pc:docMk/>
            <pc:sldMk cId="4019941735" sldId="361"/>
            <ac:spMk id="10" creationId="{1BC2576F-AAC9-5CDC-1CC9-69069AADB566}"/>
          </ac:spMkLst>
        </pc:spChg>
        <pc:graphicFrameChg chg="mod modGraphic">
          <ac:chgData name="林書婷" userId="8788e655-d77f-483d-b45f-10756f9df323" providerId="ADAL" clId="{4CABE1EF-DAB1-4E42-9F9B-653A39ECE74B}" dt="2024-10-03T08:57:24.196" v="49180" actId="1076"/>
          <ac:graphicFrameMkLst>
            <pc:docMk/>
            <pc:sldMk cId="4019941735" sldId="361"/>
            <ac:graphicFrameMk id="6" creationId="{26895B6E-2384-AF73-6233-2CDC19081317}"/>
          </ac:graphicFrameMkLst>
        </pc:graphicFrameChg>
      </pc:sldChg>
      <pc:sldChg chg="addSp delSp modSp add mod modNotesTx">
        <pc:chgData name="林書婷" userId="8788e655-d77f-483d-b45f-10756f9df323" providerId="ADAL" clId="{4CABE1EF-DAB1-4E42-9F9B-653A39ECE74B}" dt="2024-10-08T12:00:09.339" v="60960" actId="20577"/>
        <pc:sldMkLst>
          <pc:docMk/>
          <pc:sldMk cId="3632602533" sldId="362"/>
        </pc:sldMkLst>
        <pc:spChg chg="mod">
          <ac:chgData name="林書婷" userId="8788e655-d77f-483d-b45f-10756f9df323" providerId="ADAL" clId="{4CABE1EF-DAB1-4E42-9F9B-653A39ECE74B}" dt="2024-10-07T15:21:30.281" v="59140" actId="1076"/>
          <ac:spMkLst>
            <pc:docMk/>
            <pc:sldMk cId="3632602533" sldId="362"/>
            <ac:spMk id="7" creationId="{A61C8E38-C501-7A65-EF3E-F72D6FDD638A}"/>
          </ac:spMkLst>
        </pc:spChg>
        <pc:spChg chg="mod">
          <ac:chgData name="林書婷" userId="8788e655-d77f-483d-b45f-10756f9df323" providerId="ADAL" clId="{4CABE1EF-DAB1-4E42-9F9B-653A39ECE74B}" dt="2024-10-08T05:43:21.551" v="60218" actId="1076"/>
          <ac:spMkLst>
            <pc:docMk/>
            <pc:sldMk cId="3632602533" sldId="362"/>
            <ac:spMk id="10" creationId="{9845E115-EC76-B8D8-0A36-96F0E33C728C}"/>
          </ac:spMkLst>
        </pc:spChg>
        <pc:graphicFrameChg chg="add del mod modGraphic">
          <ac:chgData name="林書婷" userId="8788e655-d77f-483d-b45f-10756f9df323" providerId="ADAL" clId="{4CABE1EF-DAB1-4E42-9F9B-653A39ECE74B}" dt="2024-10-03T15:47:59.850" v="49486" actId="478"/>
          <ac:graphicFrameMkLst>
            <pc:docMk/>
            <pc:sldMk cId="3632602533" sldId="362"/>
            <ac:graphicFrameMk id="2" creationId="{B0EF67F4-265D-8103-F668-3C4A20809F70}"/>
          </ac:graphicFrameMkLst>
        </pc:graphicFrameChg>
        <pc:graphicFrameChg chg="del mod modGraphic">
          <ac:chgData name="林書婷" userId="8788e655-d77f-483d-b45f-10756f9df323" providerId="ADAL" clId="{4CABE1EF-DAB1-4E42-9F9B-653A39ECE74B}" dt="2024-10-03T08:58:22.518" v="49220" actId="478"/>
          <ac:graphicFrameMkLst>
            <pc:docMk/>
            <pc:sldMk cId="3632602533" sldId="362"/>
            <ac:graphicFrameMk id="6" creationId="{1862FE61-1A8F-4AD9-EABD-5FDC30FB420B}"/>
          </ac:graphicFrameMkLst>
        </pc:graphicFrameChg>
      </pc:sldChg>
      <pc:sldChg chg="addSp delSp modSp add mod modNotesTx">
        <pc:chgData name="林書婷" userId="8788e655-d77f-483d-b45f-10756f9df323" providerId="ADAL" clId="{4CABE1EF-DAB1-4E42-9F9B-653A39ECE74B}" dt="2024-10-08T11:59:28.135" v="60950" actId="20577"/>
        <pc:sldMkLst>
          <pc:docMk/>
          <pc:sldMk cId="3191641631" sldId="363"/>
        </pc:sldMkLst>
        <pc:spChg chg="add del mod">
          <ac:chgData name="林書婷" userId="8788e655-d77f-483d-b45f-10756f9df323" providerId="ADAL" clId="{4CABE1EF-DAB1-4E42-9F9B-653A39ECE74B}" dt="2024-10-03T15:50:41.627" v="49615" actId="478"/>
          <ac:spMkLst>
            <pc:docMk/>
            <pc:sldMk cId="3191641631" sldId="363"/>
            <ac:spMk id="2" creationId="{077C6D20-D9B7-125E-27A3-D52668018855}"/>
          </ac:spMkLst>
        </pc:spChg>
        <pc:spChg chg="add mod">
          <ac:chgData name="林書婷" userId="8788e655-d77f-483d-b45f-10756f9df323" providerId="ADAL" clId="{4CABE1EF-DAB1-4E42-9F9B-653A39ECE74B}" dt="2024-10-04T18:25:27.617" v="56708"/>
          <ac:spMkLst>
            <pc:docMk/>
            <pc:sldMk cId="3191641631" sldId="363"/>
            <ac:spMk id="3" creationId="{48FBD72B-52C5-19AE-FE60-5ECE31C591A9}"/>
          </ac:spMkLst>
        </pc:spChg>
        <pc:spChg chg="mod">
          <ac:chgData name="林書婷" userId="8788e655-d77f-483d-b45f-10756f9df323" providerId="ADAL" clId="{4CABE1EF-DAB1-4E42-9F9B-653A39ECE74B}" dt="2024-10-03T15:53:43.055" v="49664" actId="20577"/>
          <ac:spMkLst>
            <pc:docMk/>
            <pc:sldMk cId="3191641631" sldId="363"/>
            <ac:spMk id="5" creationId="{EB95FB33-E403-3277-0B9F-B8670B72D50D}"/>
          </ac:spMkLst>
        </pc:spChg>
        <pc:spChg chg="add mod">
          <ac:chgData name="林書婷" userId="8788e655-d77f-483d-b45f-10756f9df323" providerId="ADAL" clId="{4CABE1EF-DAB1-4E42-9F9B-653A39ECE74B}" dt="2024-10-04T18:25:37.781" v="56711"/>
          <ac:spMkLst>
            <pc:docMk/>
            <pc:sldMk cId="3191641631" sldId="363"/>
            <ac:spMk id="6" creationId="{421205AB-B7E9-61AA-6DDC-0A8D8D703C1D}"/>
          </ac:spMkLst>
        </pc:spChg>
        <pc:spChg chg="del mod">
          <ac:chgData name="林書婷" userId="8788e655-d77f-483d-b45f-10756f9df323" providerId="ADAL" clId="{4CABE1EF-DAB1-4E42-9F9B-653A39ECE74B}" dt="2024-10-04T18:25:45.327" v="56716" actId="478"/>
          <ac:spMkLst>
            <pc:docMk/>
            <pc:sldMk cId="3191641631" sldId="363"/>
            <ac:spMk id="7" creationId="{0EA3322E-BDA2-DC2C-5CE4-4A8E1B57F859}"/>
          </ac:spMkLst>
        </pc:spChg>
        <pc:spChg chg="add mod">
          <ac:chgData name="林書婷" userId="8788e655-d77f-483d-b45f-10756f9df323" providerId="ADAL" clId="{4CABE1EF-DAB1-4E42-9F9B-653A39ECE74B}" dt="2024-10-07T15:22:46.337" v="59150" actId="1076"/>
          <ac:spMkLst>
            <pc:docMk/>
            <pc:sldMk cId="3191641631" sldId="363"/>
            <ac:spMk id="8" creationId="{7A2EC8A5-4CA9-BBEB-4FCD-1910323C37A5}"/>
          </ac:spMkLst>
        </pc:spChg>
        <pc:spChg chg="mod">
          <ac:chgData name="林書婷" userId="8788e655-d77f-483d-b45f-10756f9df323" providerId="ADAL" clId="{4CABE1EF-DAB1-4E42-9F9B-653A39ECE74B}" dt="2024-10-08T05:43:06.157" v="60216" actId="2710"/>
          <ac:spMkLst>
            <pc:docMk/>
            <pc:sldMk cId="3191641631" sldId="363"/>
            <ac:spMk id="10" creationId="{DFF5DB12-6ED5-E871-0AB4-41A48F721753}"/>
          </ac:spMkLst>
        </pc:spChg>
        <pc:spChg chg="add del mod">
          <ac:chgData name="林書婷" userId="8788e655-d77f-483d-b45f-10756f9df323" providerId="ADAL" clId="{4CABE1EF-DAB1-4E42-9F9B-653A39ECE74B}" dt="2024-10-04T18:25:47.621" v="56717" actId="478"/>
          <ac:spMkLst>
            <pc:docMk/>
            <pc:sldMk cId="3191641631" sldId="363"/>
            <ac:spMk id="11" creationId="{B9ECE66A-6670-77A6-645B-6A0769F36B55}"/>
          </ac:spMkLst>
        </pc:spChg>
        <pc:spChg chg="add del mod">
          <ac:chgData name="林書婷" userId="8788e655-d77f-483d-b45f-10756f9df323" providerId="ADAL" clId="{4CABE1EF-DAB1-4E42-9F9B-653A39ECE74B}" dt="2024-10-07T15:22:49.947" v="59151" actId="478"/>
          <ac:spMkLst>
            <pc:docMk/>
            <pc:sldMk cId="3191641631" sldId="363"/>
            <ac:spMk id="12" creationId="{04F89614-58E7-4966-8C9D-D8E27E2A9800}"/>
          </ac:spMkLst>
        </pc:spChg>
        <pc:spChg chg="add del mod">
          <ac:chgData name="林書婷" userId="8788e655-d77f-483d-b45f-10756f9df323" providerId="ADAL" clId="{4CABE1EF-DAB1-4E42-9F9B-653A39ECE74B}" dt="2024-10-07T15:22:52.502" v="59153" actId="478"/>
          <ac:spMkLst>
            <pc:docMk/>
            <pc:sldMk cId="3191641631" sldId="363"/>
            <ac:spMk id="14" creationId="{1B1993E8-E14D-4842-2656-08E7EB97CD05}"/>
          </ac:spMkLst>
        </pc:spChg>
      </pc:sldChg>
      <pc:sldChg chg="addSp delSp modSp add mod modNotesTx">
        <pc:chgData name="林書婷" userId="8788e655-d77f-483d-b45f-10756f9df323" providerId="ADAL" clId="{4CABE1EF-DAB1-4E42-9F9B-653A39ECE74B}" dt="2024-10-08T11:59:17.589" v="60937" actId="20577"/>
        <pc:sldMkLst>
          <pc:docMk/>
          <pc:sldMk cId="581429285" sldId="364"/>
        </pc:sldMkLst>
        <pc:spChg chg="mod">
          <ac:chgData name="林書婷" userId="8788e655-d77f-483d-b45f-10756f9df323" providerId="ADAL" clId="{4CABE1EF-DAB1-4E42-9F9B-653A39ECE74B}" dt="2024-10-07T15:29:39.667" v="59222" actId="1076"/>
          <ac:spMkLst>
            <pc:docMk/>
            <pc:sldMk cId="581429285" sldId="364"/>
            <ac:spMk id="2" creationId="{AA35EE1D-BCAB-11B8-7A68-560C8944A798}"/>
          </ac:spMkLst>
        </pc:spChg>
        <pc:spChg chg="add del mod">
          <ac:chgData name="林書婷" userId="8788e655-d77f-483d-b45f-10756f9df323" providerId="ADAL" clId="{4CABE1EF-DAB1-4E42-9F9B-653A39ECE74B}" dt="2024-10-07T15:28:05.669" v="59203" actId="478"/>
          <ac:spMkLst>
            <pc:docMk/>
            <pc:sldMk cId="581429285" sldId="364"/>
            <ac:spMk id="3" creationId="{970EECE0-A075-5C55-2654-6B957DC8E115}"/>
          </ac:spMkLst>
        </pc:spChg>
        <pc:spChg chg="add mod">
          <ac:chgData name="林書婷" userId="8788e655-d77f-483d-b45f-10756f9df323" providerId="ADAL" clId="{4CABE1EF-DAB1-4E42-9F9B-653A39ECE74B}" dt="2024-10-08T05:44:45.452" v="60226" actId="207"/>
          <ac:spMkLst>
            <pc:docMk/>
            <pc:sldMk cId="581429285" sldId="364"/>
            <ac:spMk id="8" creationId="{23DE8579-9F7B-F99B-1D18-ADC634B73766}"/>
          </ac:spMkLst>
        </pc:spChg>
        <pc:spChg chg="del mod">
          <ac:chgData name="林書婷" userId="8788e655-d77f-483d-b45f-10756f9df323" providerId="ADAL" clId="{4CABE1EF-DAB1-4E42-9F9B-653A39ECE74B}" dt="2024-10-03T16:34:57.572" v="50762" actId="478"/>
          <ac:spMkLst>
            <pc:docMk/>
            <pc:sldMk cId="581429285" sldId="364"/>
            <ac:spMk id="21" creationId="{076D8906-E7E2-0BD0-E676-E38125EE9007}"/>
          </ac:spMkLst>
        </pc:spChg>
        <pc:spChg chg="mod">
          <ac:chgData name="林書婷" userId="8788e655-d77f-483d-b45f-10756f9df323" providerId="ADAL" clId="{4CABE1EF-DAB1-4E42-9F9B-653A39ECE74B}" dt="2024-10-03T16:51:09.858" v="51005" actId="1076"/>
          <ac:spMkLst>
            <pc:docMk/>
            <pc:sldMk cId="581429285" sldId="364"/>
            <ac:spMk id="22" creationId="{375D92F6-8A3B-BA83-7DF1-0D0E03969BEF}"/>
          </ac:spMkLst>
        </pc:spChg>
        <pc:grpChg chg="del">
          <ac:chgData name="林書婷" userId="8788e655-d77f-483d-b45f-10756f9df323" providerId="ADAL" clId="{4CABE1EF-DAB1-4E42-9F9B-653A39ECE74B}" dt="2024-10-03T16:34:21.001" v="50746" actId="478"/>
          <ac:grpSpMkLst>
            <pc:docMk/>
            <pc:sldMk cId="581429285" sldId="364"/>
            <ac:grpSpMk id="19" creationId="{185B0FA0-9F15-4EDC-2C75-82FB646D06A4}"/>
          </ac:grpSpMkLst>
        </pc:grpChg>
        <pc:picChg chg="add mod">
          <ac:chgData name="林書婷" userId="8788e655-d77f-483d-b45f-10756f9df323" providerId="ADAL" clId="{4CABE1EF-DAB1-4E42-9F9B-653A39ECE74B}" dt="2024-10-08T05:44:53.555" v="60227" actId="1076"/>
          <ac:picMkLst>
            <pc:docMk/>
            <pc:sldMk cId="581429285" sldId="364"/>
            <ac:picMk id="6" creationId="{3CC1D49A-F532-21CD-1E1F-5D15EFB23349}"/>
          </ac:picMkLst>
        </pc:picChg>
      </pc:sldChg>
      <pc:sldChg chg="addSp delSp modSp add mod modNotesTx">
        <pc:chgData name="林書婷" userId="8788e655-d77f-483d-b45f-10756f9df323" providerId="ADAL" clId="{4CABE1EF-DAB1-4E42-9F9B-653A39ECE74B}" dt="2024-10-08T11:34:10.122" v="60765" actId="20577"/>
        <pc:sldMkLst>
          <pc:docMk/>
          <pc:sldMk cId="2109495653" sldId="365"/>
        </pc:sldMkLst>
        <pc:spChg chg="del mod">
          <ac:chgData name="林書婷" userId="8788e655-d77f-483d-b45f-10756f9df323" providerId="ADAL" clId="{4CABE1EF-DAB1-4E42-9F9B-653A39ECE74B}" dt="2024-10-03T17:37:40.426" v="51390" actId="478"/>
          <ac:spMkLst>
            <pc:docMk/>
            <pc:sldMk cId="2109495653" sldId="365"/>
            <ac:spMk id="2" creationId="{081793E5-1479-4C47-DEFB-2213494E599E}"/>
          </ac:spMkLst>
        </pc:spChg>
        <pc:spChg chg="add del mod">
          <ac:chgData name="林書婷" userId="8788e655-d77f-483d-b45f-10756f9df323" providerId="ADAL" clId="{4CABE1EF-DAB1-4E42-9F9B-653A39ECE74B}" dt="2024-10-03T17:37:42.269" v="51392" actId="478"/>
          <ac:spMkLst>
            <pc:docMk/>
            <pc:sldMk cId="2109495653" sldId="365"/>
            <ac:spMk id="10" creationId="{21B5198D-022B-2E77-2303-6516EFBD8C57}"/>
          </ac:spMkLst>
        </pc:spChg>
        <pc:spChg chg="add mod">
          <ac:chgData name="林書婷" userId="8788e655-d77f-483d-b45f-10756f9df323" providerId="ADAL" clId="{4CABE1EF-DAB1-4E42-9F9B-653A39ECE74B}" dt="2024-10-03T17:37:44.493" v="51394" actId="20577"/>
          <ac:spMkLst>
            <pc:docMk/>
            <pc:sldMk cId="2109495653" sldId="365"/>
            <ac:spMk id="11" creationId="{AA2C7C97-3591-8658-1D36-62787C9811D8}"/>
          </ac:spMkLst>
        </pc:spChg>
        <pc:graphicFrameChg chg="mod modGraphic">
          <ac:chgData name="林書婷" userId="8788e655-d77f-483d-b45f-10756f9df323" providerId="ADAL" clId="{4CABE1EF-DAB1-4E42-9F9B-653A39ECE74B}" dt="2024-10-03T17:37:02.030" v="51379" actId="1076"/>
          <ac:graphicFrameMkLst>
            <pc:docMk/>
            <pc:sldMk cId="2109495653" sldId="365"/>
            <ac:graphicFrameMk id="7" creationId="{5DD7A078-AF34-32F8-401C-59B625299CC9}"/>
          </ac:graphicFrameMkLst>
        </pc:graphicFrameChg>
        <pc:graphicFrameChg chg="add del mod">
          <ac:chgData name="林書婷" userId="8788e655-d77f-483d-b45f-10756f9df323" providerId="ADAL" clId="{4CABE1EF-DAB1-4E42-9F9B-653A39ECE74B}" dt="2024-10-03T17:36:47.319" v="51376" actId="478"/>
          <ac:graphicFrameMkLst>
            <pc:docMk/>
            <pc:sldMk cId="2109495653" sldId="365"/>
            <ac:graphicFrameMk id="8" creationId="{45EC913A-C60F-8C06-2B4B-C1FD1DF74816}"/>
          </ac:graphicFrameMkLst>
        </pc:graphicFrameChg>
        <pc:picChg chg="add mod">
          <ac:chgData name="林書婷" userId="8788e655-d77f-483d-b45f-10756f9df323" providerId="ADAL" clId="{4CABE1EF-DAB1-4E42-9F9B-653A39ECE74B}" dt="2024-10-03T17:36:53.489" v="51377" actId="1076"/>
          <ac:picMkLst>
            <pc:docMk/>
            <pc:sldMk cId="2109495653" sldId="365"/>
            <ac:picMk id="6" creationId="{FCA48F82-D98A-E403-3DF8-C06CF0DD1B25}"/>
          </ac:picMkLst>
        </pc:picChg>
      </pc:sldChg>
      <pc:sldChg chg="addSp modSp add mod modNotesTx">
        <pc:chgData name="林書婷" userId="8788e655-d77f-483d-b45f-10756f9df323" providerId="ADAL" clId="{4CABE1EF-DAB1-4E42-9F9B-653A39ECE74B}" dt="2024-10-08T11:58:30.058" v="60918" actId="20577"/>
        <pc:sldMkLst>
          <pc:docMk/>
          <pc:sldMk cId="1684563794" sldId="366"/>
        </pc:sldMkLst>
        <pc:spChg chg="mod">
          <ac:chgData name="林書婷" userId="8788e655-d77f-483d-b45f-10756f9df323" providerId="ADAL" clId="{4CABE1EF-DAB1-4E42-9F9B-653A39ECE74B}" dt="2024-10-03T17:37:35.297" v="51389" actId="404"/>
          <ac:spMkLst>
            <pc:docMk/>
            <pc:sldMk cId="1684563794" sldId="366"/>
            <ac:spMk id="2" creationId="{064DD0DD-4EAA-C881-D0C4-9C3426AB47F1}"/>
          </ac:spMkLst>
        </pc:spChg>
        <pc:graphicFrameChg chg="mod modGraphic">
          <ac:chgData name="林書婷" userId="8788e655-d77f-483d-b45f-10756f9df323" providerId="ADAL" clId="{4CABE1EF-DAB1-4E42-9F9B-653A39ECE74B}" dt="2024-10-03T17:35:12.923" v="51357" actId="1076"/>
          <ac:graphicFrameMkLst>
            <pc:docMk/>
            <pc:sldMk cId="1684563794" sldId="366"/>
            <ac:graphicFrameMk id="7" creationId="{2688980C-57E7-AC52-1E7E-C48B98786496}"/>
          </ac:graphicFrameMkLst>
        </pc:graphicFrameChg>
        <pc:picChg chg="add mod">
          <ac:chgData name="林書婷" userId="8788e655-d77f-483d-b45f-10756f9df323" providerId="ADAL" clId="{4CABE1EF-DAB1-4E42-9F9B-653A39ECE74B}" dt="2024-10-03T17:36:10.279" v="51367" actId="1076"/>
          <ac:picMkLst>
            <pc:docMk/>
            <pc:sldMk cId="1684563794" sldId="366"/>
            <ac:picMk id="3" creationId="{E75C7BDA-9A57-389B-0F7E-A3B6B2D39959}"/>
          </ac:picMkLst>
        </pc:picChg>
      </pc:sldChg>
      <pc:sldChg chg="modSp add mod modNotesTx">
        <pc:chgData name="林書婷" userId="8788e655-d77f-483d-b45f-10756f9df323" providerId="ADAL" clId="{4CABE1EF-DAB1-4E42-9F9B-653A39ECE74B}" dt="2024-10-07T16:25:57.444" v="59559" actId="20577"/>
        <pc:sldMkLst>
          <pc:docMk/>
          <pc:sldMk cId="1520213258" sldId="367"/>
        </pc:sldMkLst>
        <pc:spChg chg="mod">
          <ac:chgData name="林書婷" userId="8788e655-d77f-483d-b45f-10756f9df323" providerId="ADAL" clId="{4CABE1EF-DAB1-4E42-9F9B-653A39ECE74B}" dt="2024-10-03T17:44:41.960" v="51933" actId="20577"/>
          <ac:spMkLst>
            <pc:docMk/>
            <pc:sldMk cId="1520213258" sldId="367"/>
            <ac:spMk id="2" creationId="{A48B998D-6608-8C80-52A6-E2E5614FB8DA}"/>
          </ac:spMkLst>
        </pc:spChg>
        <pc:spChg chg="mod">
          <ac:chgData name="林書婷" userId="8788e655-d77f-483d-b45f-10756f9df323" providerId="ADAL" clId="{4CABE1EF-DAB1-4E42-9F9B-653A39ECE74B}" dt="2024-10-07T15:10:45.815" v="59047" actId="20577"/>
          <ac:spMkLst>
            <pc:docMk/>
            <pc:sldMk cId="1520213258" sldId="367"/>
            <ac:spMk id="7" creationId="{DD54641B-BEF1-4675-DA95-9DD0A25E94BA}"/>
          </ac:spMkLst>
        </pc:spChg>
      </pc:sldChg>
      <pc:sldChg chg="addSp delSp modSp new del mod">
        <pc:chgData name="林書婷" userId="8788e655-d77f-483d-b45f-10756f9df323" providerId="ADAL" clId="{4CABE1EF-DAB1-4E42-9F9B-653A39ECE74B}" dt="2024-10-03T17:35:28.313" v="51358" actId="2696"/>
        <pc:sldMkLst>
          <pc:docMk/>
          <pc:sldMk cId="2258339768" sldId="367"/>
        </pc:sldMkLst>
        <pc:spChg chg="del">
          <ac:chgData name="林書婷" userId="8788e655-d77f-483d-b45f-10756f9df323" providerId="ADAL" clId="{4CABE1EF-DAB1-4E42-9F9B-653A39ECE74B}" dt="2024-10-03T17:31:57.512" v="51310" actId="478"/>
          <ac:spMkLst>
            <pc:docMk/>
            <pc:sldMk cId="2258339768" sldId="367"/>
            <ac:spMk id="2" creationId="{EDDEDFE8-4E55-5259-6662-382AA1531EC9}"/>
          </ac:spMkLst>
        </pc:spChg>
        <pc:spChg chg="del">
          <ac:chgData name="林書婷" userId="8788e655-d77f-483d-b45f-10756f9df323" providerId="ADAL" clId="{4CABE1EF-DAB1-4E42-9F9B-653A39ECE74B}" dt="2024-10-03T17:31:55.486" v="51309" actId="478"/>
          <ac:spMkLst>
            <pc:docMk/>
            <pc:sldMk cId="2258339768" sldId="367"/>
            <ac:spMk id="3" creationId="{FD1CB0C9-6C2B-529B-A83D-3C596863A4EC}"/>
          </ac:spMkLst>
        </pc:spChg>
        <pc:spChg chg="add mod">
          <ac:chgData name="林書婷" userId="8788e655-d77f-483d-b45f-10756f9df323" providerId="ADAL" clId="{4CABE1EF-DAB1-4E42-9F9B-653A39ECE74B}" dt="2024-10-03T17:33:59.060" v="51345" actId="403"/>
          <ac:spMkLst>
            <pc:docMk/>
            <pc:sldMk cId="2258339768" sldId="367"/>
            <ac:spMk id="12" creationId="{52ABA335-1F54-338B-DA27-C3CD554C7B2A}"/>
          </ac:spMkLst>
        </pc:spChg>
        <pc:spChg chg="add mod">
          <ac:chgData name="林書婷" userId="8788e655-d77f-483d-b45f-10756f9df323" providerId="ADAL" clId="{4CABE1EF-DAB1-4E42-9F9B-653A39ECE74B}" dt="2024-10-03T17:33:52.926" v="51343" actId="1076"/>
          <ac:spMkLst>
            <pc:docMk/>
            <pc:sldMk cId="2258339768" sldId="367"/>
            <ac:spMk id="13" creationId="{85492F57-1325-9658-AB36-18B5E6A7380B}"/>
          </ac:spMkLst>
        </pc:spChg>
        <pc:picChg chg="add del mod">
          <ac:chgData name="林書婷" userId="8788e655-d77f-483d-b45f-10756f9df323" providerId="ADAL" clId="{4CABE1EF-DAB1-4E42-9F9B-653A39ECE74B}" dt="2024-10-03T17:32:00.180" v="51312" actId="478"/>
          <ac:picMkLst>
            <pc:docMk/>
            <pc:sldMk cId="2258339768" sldId="367"/>
            <ac:picMk id="7" creationId="{2EB8CB1B-E42B-7F49-9639-F48B53691864}"/>
          </ac:picMkLst>
        </pc:picChg>
        <pc:picChg chg="add mod">
          <ac:chgData name="林書婷" userId="8788e655-d77f-483d-b45f-10756f9df323" providerId="ADAL" clId="{4CABE1EF-DAB1-4E42-9F9B-653A39ECE74B}" dt="2024-10-03T17:33:33.889" v="51340" actId="1076"/>
          <ac:picMkLst>
            <pc:docMk/>
            <pc:sldMk cId="2258339768" sldId="367"/>
            <ac:picMk id="9" creationId="{018616F5-08F9-D6BB-84CB-07AC3D73D6C7}"/>
          </ac:picMkLst>
        </pc:picChg>
        <pc:picChg chg="add mod">
          <ac:chgData name="林書婷" userId="8788e655-d77f-483d-b45f-10756f9df323" providerId="ADAL" clId="{4CABE1EF-DAB1-4E42-9F9B-653A39ECE74B}" dt="2024-10-03T17:33:35.150" v="51341" actId="1076"/>
          <ac:picMkLst>
            <pc:docMk/>
            <pc:sldMk cId="2258339768" sldId="367"/>
            <ac:picMk id="11" creationId="{7B9D1187-0660-A857-B1AF-FBCAC715DC84}"/>
          </ac:picMkLst>
        </pc:picChg>
      </pc:sldChg>
      <pc:sldChg chg="modSp add mod ord modNotesTx">
        <pc:chgData name="林書婷" userId="8788e655-d77f-483d-b45f-10756f9df323" providerId="ADAL" clId="{4CABE1EF-DAB1-4E42-9F9B-653A39ECE74B}" dt="2024-10-07T15:10:48.685" v="59048" actId="20577"/>
        <pc:sldMkLst>
          <pc:docMk/>
          <pc:sldMk cId="3804631580" sldId="368"/>
        </pc:sldMkLst>
        <pc:spChg chg="mod">
          <ac:chgData name="林書婷" userId="8788e655-d77f-483d-b45f-10756f9df323" providerId="ADAL" clId="{4CABE1EF-DAB1-4E42-9F9B-653A39ECE74B}" dt="2024-10-03T17:44:53.717" v="51952" actId="20577"/>
          <ac:spMkLst>
            <pc:docMk/>
            <pc:sldMk cId="3804631580" sldId="368"/>
            <ac:spMk id="2" creationId="{F25927BC-A590-C859-4C8D-B4FA4A674C45}"/>
          </ac:spMkLst>
        </pc:spChg>
        <pc:spChg chg="mod">
          <ac:chgData name="林書婷" userId="8788e655-d77f-483d-b45f-10756f9df323" providerId="ADAL" clId="{4CABE1EF-DAB1-4E42-9F9B-653A39ECE74B}" dt="2024-10-07T15:10:48.685" v="59048" actId="20577"/>
          <ac:spMkLst>
            <pc:docMk/>
            <pc:sldMk cId="3804631580" sldId="368"/>
            <ac:spMk id="7" creationId="{0BF21DA4-1A7A-5C30-0B82-8D2F2E109A33}"/>
          </ac:spMkLst>
        </pc:spChg>
      </pc:sldChg>
      <pc:sldChg chg="modSp add mod modNotesTx">
        <pc:chgData name="林書婷" userId="8788e655-d77f-483d-b45f-10756f9df323" providerId="ADAL" clId="{4CABE1EF-DAB1-4E42-9F9B-653A39ECE74B}" dt="2024-10-07T16:31:10.909" v="59682" actId="20577"/>
        <pc:sldMkLst>
          <pc:docMk/>
          <pc:sldMk cId="1839029829" sldId="369"/>
        </pc:sldMkLst>
        <pc:spChg chg="mod">
          <ac:chgData name="林書婷" userId="8788e655-d77f-483d-b45f-10756f9df323" providerId="ADAL" clId="{4CABE1EF-DAB1-4E42-9F9B-653A39ECE74B}" dt="2024-10-03T17:45:08.297" v="51968" actId="20577"/>
          <ac:spMkLst>
            <pc:docMk/>
            <pc:sldMk cId="1839029829" sldId="369"/>
            <ac:spMk id="2" creationId="{B2630C74-8DBA-9464-C198-421A18CC7313}"/>
          </ac:spMkLst>
        </pc:spChg>
        <pc:spChg chg="mod">
          <ac:chgData name="林書婷" userId="8788e655-d77f-483d-b45f-10756f9df323" providerId="ADAL" clId="{4CABE1EF-DAB1-4E42-9F9B-653A39ECE74B}" dt="2024-10-07T15:10:52.056" v="59049" actId="20577"/>
          <ac:spMkLst>
            <pc:docMk/>
            <pc:sldMk cId="1839029829" sldId="369"/>
            <ac:spMk id="7" creationId="{6AE06910-BC04-B14D-27BD-08C6F4E90116}"/>
          </ac:spMkLst>
        </pc:spChg>
      </pc:sldChg>
      <pc:sldChg chg="modSp add del mod ord">
        <pc:chgData name="林書婷" userId="8788e655-d77f-483d-b45f-10756f9df323" providerId="ADAL" clId="{4CABE1EF-DAB1-4E42-9F9B-653A39ECE74B}" dt="2024-10-03T18:32:10.679" v="52613" actId="2696"/>
        <pc:sldMkLst>
          <pc:docMk/>
          <pc:sldMk cId="463064892" sldId="370"/>
        </pc:sldMkLst>
        <pc:spChg chg="mod">
          <ac:chgData name="林書婷" userId="8788e655-d77f-483d-b45f-10756f9df323" providerId="ADAL" clId="{4CABE1EF-DAB1-4E42-9F9B-653A39ECE74B}" dt="2024-10-03T17:45:18.241" v="51979" actId="20577"/>
          <ac:spMkLst>
            <pc:docMk/>
            <pc:sldMk cId="463064892" sldId="370"/>
            <ac:spMk id="2" creationId="{04F86181-5478-64F7-E792-235DC4B3C1A3}"/>
          </ac:spMkLst>
        </pc:spChg>
      </pc:sldChg>
      <pc:sldChg chg="addSp delSp modSp add del mod">
        <pc:chgData name="林書婷" userId="8788e655-d77f-483d-b45f-10756f9df323" providerId="ADAL" clId="{4CABE1EF-DAB1-4E42-9F9B-653A39ECE74B}" dt="2024-10-03T18:12:23.445" v="52392" actId="2696"/>
        <pc:sldMkLst>
          <pc:docMk/>
          <pc:sldMk cId="3525686674" sldId="371"/>
        </pc:sldMkLst>
        <pc:spChg chg="mod">
          <ac:chgData name="林書婷" userId="8788e655-d77f-483d-b45f-10756f9df323" providerId="ADAL" clId="{4CABE1EF-DAB1-4E42-9F9B-653A39ECE74B}" dt="2024-10-03T18:08:26.602" v="52346" actId="1076"/>
          <ac:spMkLst>
            <pc:docMk/>
            <pc:sldMk cId="3525686674" sldId="371"/>
            <ac:spMk id="2" creationId="{BB39431E-8A0D-D640-3BC4-33686CCF03FB}"/>
          </ac:spMkLst>
        </pc:spChg>
        <pc:spChg chg="mod">
          <ac:chgData name="林書婷" userId="8788e655-d77f-483d-b45f-10756f9df323" providerId="ADAL" clId="{4CABE1EF-DAB1-4E42-9F9B-653A39ECE74B}" dt="2024-10-03T18:10:30.412" v="52368" actId="1076"/>
          <ac:spMkLst>
            <pc:docMk/>
            <pc:sldMk cId="3525686674" sldId="371"/>
            <ac:spMk id="13" creationId="{6CE5370D-94F1-96A7-3D53-E8CB860CFD7D}"/>
          </ac:spMkLst>
        </pc:spChg>
        <pc:spChg chg="del">
          <ac:chgData name="林書婷" userId="8788e655-d77f-483d-b45f-10756f9df323" providerId="ADAL" clId="{4CABE1EF-DAB1-4E42-9F9B-653A39ECE74B}" dt="2024-10-03T18:08:11.661" v="52339" actId="478"/>
          <ac:spMkLst>
            <pc:docMk/>
            <pc:sldMk cId="3525686674" sldId="371"/>
            <ac:spMk id="14" creationId="{04BD5A07-3244-D951-8FD9-47EA8DC8F994}"/>
          </ac:spMkLst>
        </pc:spChg>
        <pc:spChg chg="mod">
          <ac:chgData name="林書婷" userId="8788e655-d77f-483d-b45f-10756f9df323" providerId="ADAL" clId="{4CABE1EF-DAB1-4E42-9F9B-653A39ECE74B}" dt="2024-10-03T18:10:35.779" v="52369" actId="1076"/>
          <ac:spMkLst>
            <pc:docMk/>
            <pc:sldMk cId="3525686674" sldId="371"/>
            <ac:spMk id="16" creationId="{1AE494C3-9436-CA1E-869E-DF49534542C1}"/>
          </ac:spMkLst>
        </pc:spChg>
        <pc:spChg chg="mod">
          <ac:chgData name="林書婷" userId="8788e655-d77f-483d-b45f-10756f9df323" providerId="ADAL" clId="{4CABE1EF-DAB1-4E42-9F9B-653A39ECE74B}" dt="2024-10-03T18:10:30.412" v="52368" actId="1076"/>
          <ac:spMkLst>
            <pc:docMk/>
            <pc:sldMk cId="3525686674" sldId="371"/>
            <ac:spMk id="17" creationId="{DA856BC8-1209-0D08-44CA-D541ACFFF8EF}"/>
          </ac:spMkLst>
        </pc:spChg>
        <pc:spChg chg="add del mod">
          <ac:chgData name="林書婷" userId="8788e655-d77f-483d-b45f-10756f9df323" providerId="ADAL" clId="{4CABE1EF-DAB1-4E42-9F9B-653A39ECE74B}" dt="2024-10-03T18:10:35.779" v="52369" actId="1076"/>
          <ac:spMkLst>
            <pc:docMk/>
            <pc:sldMk cId="3525686674" sldId="371"/>
            <ac:spMk id="18" creationId="{A51CE974-DEB6-38C9-D26C-BFEC5B907D9A}"/>
          </ac:spMkLst>
        </pc:spChg>
        <pc:spChg chg="mod">
          <ac:chgData name="林書婷" userId="8788e655-d77f-483d-b45f-10756f9df323" providerId="ADAL" clId="{4CABE1EF-DAB1-4E42-9F9B-653A39ECE74B}" dt="2024-10-03T18:10:30.412" v="52368" actId="1076"/>
          <ac:spMkLst>
            <pc:docMk/>
            <pc:sldMk cId="3525686674" sldId="371"/>
            <ac:spMk id="19" creationId="{FE17212E-EBDD-5DED-4A0A-B4AFDAAD3D2F}"/>
          </ac:spMkLst>
        </pc:spChg>
        <pc:spChg chg="add del mod">
          <ac:chgData name="林書婷" userId="8788e655-d77f-483d-b45f-10756f9df323" providerId="ADAL" clId="{4CABE1EF-DAB1-4E42-9F9B-653A39ECE74B}" dt="2024-10-03T18:10:35.779" v="52369" actId="1076"/>
          <ac:spMkLst>
            <pc:docMk/>
            <pc:sldMk cId="3525686674" sldId="371"/>
            <ac:spMk id="20" creationId="{F0A17EE3-5583-21A7-0DAA-A75D5593221C}"/>
          </ac:spMkLst>
        </pc:spChg>
        <pc:spChg chg="mod">
          <ac:chgData name="林書婷" userId="8788e655-d77f-483d-b45f-10756f9df323" providerId="ADAL" clId="{4CABE1EF-DAB1-4E42-9F9B-653A39ECE74B}" dt="2024-10-03T18:10:30.412" v="52368" actId="1076"/>
          <ac:spMkLst>
            <pc:docMk/>
            <pc:sldMk cId="3525686674" sldId="371"/>
            <ac:spMk id="21" creationId="{341CF344-7838-DA7E-4447-EFD4135E9ED7}"/>
          </ac:spMkLst>
        </pc:spChg>
        <pc:spChg chg="add del mod">
          <ac:chgData name="林書婷" userId="8788e655-d77f-483d-b45f-10756f9df323" providerId="ADAL" clId="{4CABE1EF-DAB1-4E42-9F9B-653A39ECE74B}" dt="2024-10-03T18:12:08.230" v="52388" actId="1076"/>
          <ac:spMkLst>
            <pc:docMk/>
            <pc:sldMk cId="3525686674" sldId="371"/>
            <ac:spMk id="22" creationId="{4F44185C-DB4E-8EFB-B74D-1183F98BEBA2}"/>
          </ac:spMkLst>
        </pc:spChg>
        <pc:spChg chg="mod">
          <ac:chgData name="林書婷" userId="8788e655-d77f-483d-b45f-10756f9df323" providerId="ADAL" clId="{4CABE1EF-DAB1-4E42-9F9B-653A39ECE74B}" dt="2024-10-03T18:10:30.412" v="52368" actId="1076"/>
          <ac:spMkLst>
            <pc:docMk/>
            <pc:sldMk cId="3525686674" sldId="371"/>
            <ac:spMk id="25" creationId="{49ACD9D4-EFA1-76D5-9113-34200116C878}"/>
          </ac:spMkLst>
        </pc:spChg>
        <pc:spChg chg="del">
          <ac:chgData name="林書婷" userId="8788e655-d77f-483d-b45f-10756f9df323" providerId="ADAL" clId="{4CABE1EF-DAB1-4E42-9F9B-653A39ECE74B}" dt="2024-10-03T18:08:10.891" v="52338" actId="478"/>
          <ac:spMkLst>
            <pc:docMk/>
            <pc:sldMk cId="3525686674" sldId="371"/>
            <ac:spMk id="27" creationId="{3094A62A-1D74-BB23-1798-71C6442B1701}"/>
          </ac:spMkLst>
        </pc:spChg>
        <pc:spChg chg="del">
          <ac:chgData name="林書婷" userId="8788e655-d77f-483d-b45f-10756f9df323" providerId="ADAL" clId="{4CABE1EF-DAB1-4E42-9F9B-653A39ECE74B}" dt="2024-10-03T18:08:12.356" v="52340" actId="478"/>
          <ac:spMkLst>
            <pc:docMk/>
            <pc:sldMk cId="3525686674" sldId="371"/>
            <ac:spMk id="28" creationId="{7274AE65-39C2-6F61-68B8-5FB737743ECE}"/>
          </ac:spMkLst>
        </pc:spChg>
        <pc:spChg chg="del mod">
          <ac:chgData name="林書婷" userId="8788e655-d77f-483d-b45f-10756f9df323" providerId="ADAL" clId="{4CABE1EF-DAB1-4E42-9F9B-653A39ECE74B}" dt="2024-10-03T18:08:13.228" v="52342" actId="478"/>
          <ac:spMkLst>
            <pc:docMk/>
            <pc:sldMk cId="3525686674" sldId="371"/>
            <ac:spMk id="29" creationId="{82A6875C-8400-AB55-2690-9E0DC60F3E97}"/>
          </ac:spMkLst>
        </pc:spChg>
        <pc:graphicFrameChg chg="add del mod">
          <ac:chgData name="林書婷" userId="8788e655-d77f-483d-b45f-10756f9df323" providerId="ADAL" clId="{4CABE1EF-DAB1-4E42-9F9B-653A39ECE74B}" dt="2024-10-03T18:10:35.779" v="52369" actId="1076"/>
          <ac:graphicFrameMkLst>
            <pc:docMk/>
            <pc:sldMk cId="3525686674" sldId="371"/>
            <ac:graphicFrameMk id="15" creationId="{0793B785-C661-4BCB-8FAB-81C104D7955E}"/>
          </ac:graphicFrameMkLst>
        </pc:graphicFrameChg>
        <pc:graphicFrameChg chg="mod modGraphic">
          <ac:chgData name="林書婷" userId="8788e655-d77f-483d-b45f-10756f9df323" providerId="ADAL" clId="{4CABE1EF-DAB1-4E42-9F9B-653A39ECE74B}" dt="2024-10-03T18:10:30.412" v="52368" actId="1076"/>
          <ac:graphicFrameMkLst>
            <pc:docMk/>
            <pc:sldMk cId="3525686674" sldId="371"/>
            <ac:graphicFrameMk id="23" creationId="{DCC179EB-9CB2-2924-127F-FC64BBC2EC89}"/>
          </ac:graphicFrameMkLst>
        </pc:graphicFrameChg>
        <pc:cxnChg chg="add del mod">
          <ac:chgData name="林書婷" userId="8788e655-d77f-483d-b45f-10756f9df323" providerId="ADAL" clId="{4CABE1EF-DAB1-4E42-9F9B-653A39ECE74B}" dt="2024-10-03T18:12:11.657" v="52391" actId="478"/>
          <ac:cxnSpMkLst>
            <pc:docMk/>
            <pc:sldMk cId="3525686674" sldId="371"/>
            <ac:cxnSpMk id="6" creationId="{971E8F6D-F181-EF9C-4999-2C035245FCD3}"/>
          </ac:cxnSpMkLst>
        </pc:cxnChg>
        <pc:cxnChg chg="add del mod">
          <ac:chgData name="林書婷" userId="8788e655-d77f-483d-b45f-10756f9df323" providerId="ADAL" clId="{4CABE1EF-DAB1-4E42-9F9B-653A39ECE74B}" dt="2024-10-03T18:12:11.038" v="52390" actId="478"/>
          <ac:cxnSpMkLst>
            <pc:docMk/>
            <pc:sldMk cId="3525686674" sldId="371"/>
            <ac:cxnSpMk id="9" creationId="{6B760D3C-9836-1530-B645-1B6B3C40AC07}"/>
          </ac:cxnSpMkLst>
        </pc:cxnChg>
      </pc:sldChg>
      <pc:sldChg chg="modSp add mod modNotesTx">
        <pc:chgData name="林書婷" userId="8788e655-d77f-483d-b45f-10756f9df323" providerId="ADAL" clId="{4CABE1EF-DAB1-4E42-9F9B-653A39ECE74B}" dt="2024-10-07T16:34:25.851" v="59811"/>
        <pc:sldMkLst>
          <pc:docMk/>
          <pc:sldMk cId="3974289020" sldId="371"/>
        </pc:sldMkLst>
        <pc:spChg chg="mod">
          <ac:chgData name="林書婷" userId="8788e655-d77f-483d-b45f-10756f9df323" providerId="ADAL" clId="{4CABE1EF-DAB1-4E42-9F9B-653A39ECE74B}" dt="2024-10-07T15:11:02.487" v="59073" actId="20577"/>
          <ac:spMkLst>
            <pc:docMk/>
            <pc:sldMk cId="3974289020" sldId="371"/>
            <ac:spMk id="2" creationId="{D8B3838A-A6B6-B3C5-4FD7-4E0A2321A358}"/>
          </ac:spMkLst>
        </pc:spChg>
        <pc:spChg chg="mod">
          <ac:chgData name="林書婷" userId="8788e655-d77f-483d-b45f-10756f9df323" providerId="ADAL" clId="{4CABE1EF-DAB1-4E42-9F9B-653A39ECE74B}" dt="2024-10-07T15:10:54.786" v="59050" actId="20577"/>
          <ac:spMkLst>
            <pc:docMk/>
            <pc:sldMk cId="3974289020" sldId="371"/>
            <ac:spMk id="7" creationId="{9E0AE00C-AB9B-9B5F-7456-8C7A3B4C5A72}"/>
          </ac:spMkLst>
        </pc:spChg>
      </pc:sldChg>
      <pc:sldChg chg="modSp add mod ord modNotesTx">
        <pc:chgData name="林書婷" userId="8788e655-d77f-483d-b45f-10756f9df323" providerId="ADAL" clId="{4CABE1EF-DAB1-4E42-9F9B-653A39ECE74B}" dt="2024-10-07T16:37:53.230" v="59881" actId="20577"/>
        <pc:sldMkLst>
          <pc:docMk/>
          <pc:sldMk cId="461786354" sldId="372"/>
        </pc:sldMkLst>
        <pc:spChg chg="mod">
          <ac:chgData name="林書婷" userId="8788e655-d77f-483d-b45f-10756f9df323" providerId="ADAL" clId="{4CABE1EF-DAB1-4E42-9F9B-653A39ECE74B}" dt="2024-10-03T18:32:27.988" v="52624" actId="1076"/>
          <ac:spMkLst>
            <pc:docMk/>
            <pc:sldMk cId="461786354" sldId="372"/>
            <ac:spMk id="2" creationId="{D16E0B79-DA5D-251F-5E0D-8C482D480FB2}"/>
          </ac:spMkLst>
        </pc:spChg>
        <pc:spChg chg="mod">
          <ac:chgData name="林書婷" userId="8788e655-d77f-483d-b45f-10756f9df323" providerId="ADAL" clId="{4CABE1EF-DAB1-4E42-9F9B-653A39ECE74B}" dt="2024-10-07T15:11:15.170" v="59074" actId="20577"/>
          <ac:spMkLst>
            <pc:docMk/>
            <pc:sldMk cId="461786354" sldId="372"/>
            <ac:spMk id="7" creationId="{8A6611F3-C74E-129C-D47F-AB3EC294D9BA}"/>
          </ac:spMkLst>
        </pc:spChg>
      </pc:sldChg>
      <pc:sldChg chg="modSp add mod ord modNotesTx">
        <pc:chgData name="林書婷" userId="8788e655-d77f-483d-b45f-10756f9df323" providerId="ADAL" clId="{4CABE1EF-DAB1-4E42-9F9B-653A39ECE74B}" dt="2024-10-07T16:43:00.455" v="59981" actId="20577"/>
        <pc:sldMkLst>
          <pc:docMk/>
          <pc:sldMk cId="1668113378" sldId="373"/>
        </pc:sldMkLst>
        <pc:spChg chg="mod">
          <ac:chgData name="林書婷" userId="8788e655-d77f-483d-b45f-10756f9df323" providerId="ADAL" clId="{4CABE1EF-DAB1-4E42-9F9B-653A39ECE74B}" dt="2024-10-03T18:32:49.865" v="52637" actId="20577"/>
          <ac:spMkLst>
            <pc:docMk/>
            <pc:sldMk cId="1668113378" sldId="373"/>
            <ac:spMk id="2" creationId="{AD8895E8-54BD-1589-4E0B-47FA10E1B079}"/>
          </ac:spMkLst>
        </pc:spChg>
        <pc:spChg chg="mod">
          <ac:chgData name="林書婷" userId="8788e655-d77f-483d-b45f-10756f9df323" providerId="ADAL" clId="{4CABE1EF-DAB1-4E42-9F9B-653A39ECE74B}" dt="2024-10-07T15:11:20.404" v="59075" actId="20577"/>
          <ac:spMkLst>
            <pc:docMk/>
            <pc:sldMk cId="1668113378" sldId="373"/>
            <ac:spMk id="7" creationId="{24FDB20A-6330-F360-F838-AEBE82E2C5F9}"/>
          </ac:spMkLst>
        </pc:spChg>
      </pc:sldChg>
      <pc:sldChg chg="modSp add mod modNotesTx">
        <pc:chgData name="林書婷" userId="8788e655-d77f-483d-b45f-10756f9df323" providerId="ADAL" clId="{4CABE1EF-DAB1-4E42-9F9B-653A39ECE74B}" dt="2024-10-07T15:11:33.745" v="59078" actId="20577"/>
        <pc:sldMkLst>
          <pc:docMk/>
          <pc:sldMk cId="876367367" sldId="374"/>
        </pc:sldMkLst>
        <pc:spChg chg="mod">
          <ac:chgData name="林書婷" userId="8788e655-d77f-483d-b45f-10756f9df323" providerId="ADAL" clId="{4CABE1EF-DAB1-4E42-9F9B-653A39ECE74B}" dt="2024-10-07T15:11:33.745" v="59078" actId="20577"/>
          <ac:spMkLst>
            <pc:docMk/>
            <pc:sldMk cId="876367367" sldId="374"/>
            <ac:spMk id="7" creationId="{20352763-B182-4DCA-3DD8-BA3FFD70A3B5}"/>
          </ac:spMkLst>
        </pc:spChg>
      </pc:sldChg>
      <pc:sldChg chg="addSp delSp modSp add del mod modNotesTx">
        <pc:chgData name="林書婷" userId="8788e655-d77f-483d-b45f-10756f9df323" providerId="ADAL" clId="{4CABE1EF-DAB1-4E42-9F9B-653A39ECE74B}" dt="2024-10-03T19:01:07.629" v="53173" actId="2696"/>
        <pc:sldMkLst>
          <pc:docMk/>
          <pc:sldMk cId="2073608946" sldId="375"/>
        </pc:sldMkLst>
        <pc:spChg chg="del">
          <ac:chgData name="林書婷" userId="8788e655-d77f-483d-b45f-10756f9df323" providerId="ADAL" clId="{4CABE1EF-DAB1-4E42-9F9B-653A39ECE74B}" dt="2024-10-03T18:45:54.383" v="52978" actId="478"/>
          <ac:spMkLst>
            <pc:docMk/>
            <pc:sldMk cId="2073608946" sldId="375"/>
            <ac:spMk id="2" creationId="{2E3BFE75-7B84-5821-53BA-5B4DD46E95CA}"/>
          </ac:spMkLst>
        </pc:spChg>
        <pc:spChg chg="del">
          <ac:chgData name="林書婷" userId="8788e655-d77f-483d-b45f-10756f9df323" providerId="ADAL" clId="{4CABE1EF-DAB1-4E42-9F9B-653A39ECE74B}" dt="2024-10-03T18:59:58.430" v="53155" actId="478"/>
          <ac:spMkLst>
            <pc:docMk/>
            <pc:sldMk cId="2073608946" sldId="375"/>
            <ac:spMk id="3" creationId="{44E77554-E511-F958-5043-5E8A96C019D4}"/>
          </ac:spMkLst>
        </pc:spChg>
        <pc:spChg chg="del">
          <ac:chgData name="林書婷" userId="8788e655-d77f-483d-b45f-10756f9df323" providerId="ADAL" clId="{4CABE1EF-DAB1-4E42-9F9B-653A39ECE74B}" dt="2024-10-03T18:59:58.430" v="53155" actId="478"/>
          <ac:spMkLst>
            <pc:docMk/>
            <pc:sldMk cId="2073608946" sldId="375"/>
            <ac:spMk id="6" creationId="{46E5CE62-B85B-D58A-6E1E-A1A83C38F11B}"/>
          </ac:spMkLst>
        </pc:spChg>
        <pc:spChg chg="del">
          <ac:chgData name="林書婷" userId="8788e655-d77f-483d-b45f-10756f9df323" providerId="ADAL" clId="{4CABE1EF-DAB1-4E42-9F9B-653A39ECE74B}" dt="2024-10-03T18:59:58.430" v="53155" actId="478"/>
          <ac:spMkLst>
            <pc:docMk/>
            <pc:sldMk cId="2073608946" sldId="375"/>
            <ac:spMk id="7" creationId="{71BA5C09-721B-52C1-A901-E5F849254A9F}"/>
          </ac:spMkLst>
        </pc:spChg>
        <pc:spChg chg="add del mod">
          <ac:chgData name="林書婷" userId="8788e655-d77f-483d-b45f-10756f9df323" providerId="ADAL" clId="{4CABE1EF-DAB1-4E42-9F9B-653A39ECE74B}" dt="2024-10-03T18:45:56.259" v="52980" actId="478"/>
          <ac:spMkLst>
            <pc:docMk/>
            <pc:sldMk cId="2073608946" sldId="375"/>
            <ac:spMk id="11" creationId="{557C49FF-C5CB-B3CE-7B5B-CADAC377CFDA}"/>
          </ac:spMkLst>
        </pc:spChg>
        <pc:spChg chg="add mod">
          <ac:chgData name="林書婷" userId="8788e655-d77f-483d-b45f-10756f9df323" providerId="ADAL" clId="{4CABE1EF-DAB1-4E42-9F9B-653A39ECE74B}" dt="2024-10-03T18:45:57.765" v="52982" actId="20577"/>
          <ac:spMkLst>
            <pc:docMk/>
            <pc:sldMk cId="2073608946" sldId="375"/>
            <ac:spMk id="13" creationId="{B5A4F02F-AF27-5299-3FF0-8A72250FBAD9}"/>
          </ac:spMkLst>
        </pc:spChg>
        <pc:spChg chg="add del mod">
          <ac:chgData name="林書婷" userId="8788e655-d77f-483d-b45f-10756f9df323" providerId="ADAL" clId="{4CABE1EF-DAB1-4E42-9F9B-653A39ECE74B}" dt="2024-10-03T19:00:46.087" v="53169" actId="478"/>
          <ac:spMkLst>
            <pc:docMk/>
            <pc:sldMk cId="2073608946" sldId="375"/>
            <ac:spMk id="16" creationId="{8A0BDCEC-E99E-0C58-D376-A3A1B6D1D8FB}"/>
          </ac:spMkLst>
        </pc:spChg>
        <pc:spChg chg="mod">
          <ac:chgData name="林書婷" userId="8788e655-d77f-483d-b45f-10756f9df323" providerId="ADAL" clId="{4CABE1EF-DAB1-4E42-9F9B-653A39ECE74B}" dt="2024-10-03T18:58:45.708" v="53149" actId="1076"/>
          <ac:spMkLst>
            <pc:docMk/>
            <pc:sldMk cId="2073608946" sldId="375"/>
            <ac:spMk id="17" creationId="{44B456B0-B204-8A5F-46B1-A516E594E584}"/>
          </ac:spMkLst>
        </pc:spChg>
        <pc:spChg chg="add mod">
          <ac:chgData name="林書婷" userId="8788e655-d77f-483d-b45f-10756f9df323" providerId="ADAL" clId="{4CABE1EF-DAB1-4E42-9F9B-653A39ECE74B}" dt="2024-10-03T19:00:53.823" v="53171"/>
          <ac:spMkLst>
            <pc:docMk/>
            <pc:sldMk cId="2073608946" sldId="375"/>
            <ac:spMk id="18" creationId="{14C6BA0E-70BC-A5EF-A5A0-0D04CB160DB7}"/>
          </ac:spMkLst>
        </pc:spChg>
        <pc:grpChg chg="del">
          <ac:chgData name="林書婷" userId="8788e655-d77f-483d-b45f-10756f9df323" providerId="ADAL" clId="{4CABE1EF-DAB1-4E42-9F9B-653A39ECE74B}" dt="2024-10-03T18:59:55.299" v="53152" actId="478"/>
          <ac:grpSpMkLst>
            <pc:docMk/>
            <pc:sldMk cId="2073608946" sldId="375"/>
            <ac:grpSpMk id="22" creationId="{34AC01AE-497B-29A1-A10C-AF0626F6F511}"/>
          </ac:grpSpMkLst>
        </pc:grpChg>
        <pc:graphicFrameChg chg="add mod modGraphic">
          <ac:chgData name="林書婷" userId="8788e655-d77f-483d-b45f-10756f9df323" providerId="ADAL" clId="{4CABE1EF-DAB1-4E42-9F9B-653A39ECE74B}" dt="2024-10-03T19:00:49.332" v="53170" actId="2710"/>
          <ac:graphicFrameMkLst>
            <pc:docMk/>
            <pc:sldMk cId="2073608946" sldId="375"/>
            <ac:graphicFrameMk id="8" creationId="{87161633-FE58-AA54-13CC-5AC595B531C4}"/>
          </ac:graphicFrameMkLst>
        </pc:graphicFrameChg>
        <pc:picChg chg="add mod">
          <ac:chgData name="林書婷" userId="8788e655-d77f-483d-b45f-10756f9df323" providerId="ADAL" clId="{4CABE1EF-DAB1-4E42-9F9B-653A39ECE74B}" dt="2024-10-03T19:00:56.308" v="53172" actId="1076"/>
          <ac:picMkLst>
            <pc:docMk/>
            <pc:sldMk cId="2073608946" sldId="375"/>
            <ac:picMk id="15" creationId="{183608FF-5EB4-999B-13AA-93E7CB5701A4}"/>
          </ac:picMkLst>
        </pc:picChg>
      </pc:sldChg>
      <pc:sldChg chg="addSp delSp modSp add mod modNotesTx">
        <pc:chgData name="林書婷" userId="8788e655-d77f-483d-b45f-10756f9df323" providerId="ADAL" clId="{4CABE1EF-DAB1-4E42-9F9B-653A39ECE74B}" dt="2024-10-08T11:53:43.680" v="60777" actId="20577"/>
        <pc:sldMkLst>
          <pc:docMk/>
          <pc:sldMk cId="3081469861" sldId="376"/>
        </pc:sldMkLst>
        <pc:spChg chg="del">
          <ac:chgData name="林書婷" userId="8788e655-d77f-483d-b45f-10756f9df323" providerId="ADAL" clId="{4CABE1EF-DAB1-4E42-9F9B-653A39ECE74B}" dt="2024-10-03T18:45:45.660" v="52973" actId="478"/>
          <ac:spMkLst>
            <pc:docMk/>
            <pc:sldMk cId="3081469861" sldId="376"/>
            <ac:spMk id="2" creationId="{F819F8D3-54B3-A180-3BB4-DC51F8DC2730}"/>
          </ac:spMkLst>
        </pc:spChg>
        <pc:spChg chg="del">
          <ac:chgData name="林書婷" userId="8788e655-d77f-483d-b45f-10756f9df323" providerId="ADAL" clId="{4CABE1EF-DAB1-4E42-9F9B-653A39ECE74B}" dt="2024-10-03T18:55:08.056" v="53083" actId="478"/>
          <ac:spMkLst>
            <pc:docMk/>
            <pc:sldMk cId="3081469861" sldId="376"/>
            <ac:spMk id="3" creationId="{E6272A8E-0CD9-3C41-D422-19A76C8919CD}"/>
          </ac:spMkLst>
        </pc:spChg>
        <pc:spChg chg="del">
          <ac:chgData name="林書婷" userId="8788e655-d77f-483d-b45f-10756f9df323" providerId="ADAL" clId="{4CABE1EF-DAB1-4E42-9F9B-653A39ECE74B}" dt="2024-10-03T18:55:08.647" v="53084" actId="478"/>
          <ac:spMkLst>
            <pc:docMk/>
            <pc:sldMk cId="3081469861" sldId="376"/>
            <ac:spMk id="6" creationId="{7464447D-664C-D455-EB3F-9BDDBFCC512C}"/>
          </ac:spMkLst>
        </pc:spChg>
        <pc:spChg chg="del">
          <ac:chgData name="林書婷" userId="8788e655-d77f-483d-b45f-10756f9df323" providerId="ADAL" clId="{4CABE1EF-DAB1-4E42-9F9B-653A39ECE74B}" dt="2024-10-03T18:55:09.499" v="53085" actId="478"/>
          <ac:spMkLst>
            <pc:docMk/>
            <pc:sldMk cId="3081469861" sldId="376"/>
            <ac:spMk id="7" creationId="{3F1B261F-45CD-837D-02CB-00B22FC638B6}"/>
          </ac:spMkLst>
        </pc:spChg>
        <pc:spChg chg="add del mod">
          <ac:chgData name="林書婷" userId="8788e655-d77f-483d-b45f-10756f9df323" providerId="ADAL" clId="{4CABE1EF-DAB1-4E42-9F9B-653A39ECE74B}" dt="2024-10-03T18:45:46.537" v="52974" actId="478"/>
          <ac:spMkLst>
            <pc:docMk/>
            <pc:sldMk cId="3081469861" sldId="376"/>
            <ac:spMk id="11" creationId="{0BEADD76-4DA6-B13A-B7C8-F8849CED0E72}"/>
          </ac:spMkLst>
        </pc:spChg>
        <pc:spChg chg="add mod">
          <ac:chgData name="林書婷" userId="8788e655-d77f-483d-b45f-10756f9df323" providerId="ADAL" clId="{4CABE1EF-DAB1-4E42-9F9B-653A39ECE74B}" dt="2024-10-07T14:02:38.593" v="58215" actId="20577"/>
          <ac:spMkLst>
            <pc:docMk/>
            <pc:sldMk cId="3081469861" sldId="376"/>
            <ac:spMk id="13" creationId="{22FD412F-7414-0DFE-9BA1-436848723A12}"/>
          </ac:spMkLst>
        </pc:spChg>
        <pc:spChg chg="add mod">
          <ac:chgData name="林書婷" userId="8788e655-d77f-483d-b45f-10756f9df323" providerId="ADAL" clId="{4CABE1EF-DAB1-4E42-9F9B-653A39ECE74B}" dt="2024-10-03T18:57:12.968" v="53109" actId="1076"/>
          <ac:spMkLst>
            <pc:docMk/>
            <pc:sldMk cId="3081469861" sldId="376"/>
            <ac:spMk id="14" creationId="{F1DCFE44-4B2E-6046-55CF-92B931FBC106}"/>
          </ac:spMkLst>
        </pc:spChg>
        <pc:spChg chg="add del mod">
          <ac:chgData name="林書婷" userId="8788e655-d77f-483d-b45f-10756f9df323" providerId="ADAL" clId="{4CABE1EF-DAB1-4E42-9F9B-653A39ECE74B}" dt="2024-10-07T14:03:19.073" v="58225" actId="478"/>
          <ac:spMkLst>
            <pc:docMk/>
            <pc:sldMk cId="3081469861" sldId="376"/>
            <ac:spMk id="15" creationId="{9B00764C-CBFB-03A0-31BF-9DCEDBD48256}"/>
          </ac:spMkLst>
        </pc:spChg>
        <pc:spChg chg="add del mod">
          <ac:chgData name="林書婷" userId="8788e655-d77f-483d-b45f-10756f9df323" providerId="ADAL" clId="{4CABE1EF-DAB1-4E42-9F9B-653A39ECE74B}" dt="2024-10-06T15:23:03.672" v="57333" actId="478"/>
          <ac:spMkLst>
            <pc:docMk/>
            <pc:sldMk cId="3081469861" sldId="376"/>
            <ac:spMk id="16" creationId="{72A0A4EB-3767-F29E-8F8C-F5B74058E75C}"/>
          </ac:spMkLst>
        </pc:spChg>
        <pc:spChg chg="del topLvl">
          <ac:chgData name="林書婷" userId="8788e655-d77f-483d-b45f-10756f9df323" providerId="ADAL" clId="{4CABE1EF-DAB1-4E42-9F9B-653A39ECE74B}" dt="2024-10-03T18:55:12.246" v="53087" actId="478"/>
          <ac:spMkLst>
            <pc:docMk/>
            <pc:sldMk cId="3081469861" sldId="376"/>
            <ac:spMk id="17" creationId="{8ABABA60-7460-372E-C3CB-22DCDE728D2A}"/>
          </ac:spMkLst>
        </pc:spChg>
        <pc:spChg chg="add del mod">
          <ac:chgData name="林書婷" userId="8788e655-d77f-483d-b45f-10756f9df323" providerId="ADAL" clId="{4CABE1EF-DAB1-4E42-9F9B-653A39ECE74B}" dt="2024-10-07T14:03:19.073" v="58225" actId="478"/>
          <ac:spMkLst>
            <pc:docMk/>
            <pc:sldMk cId="3081469861" sldId="376"/>
            <ac:spMk id="18" creationId="{8A2D7968-A294-5DF4-0568-2C0A1C0CFD68}"/>
          </ac:spMkLst>
        </pc:spChg>
        <pc:spChg chg="add del mod">
          <ac:chgData name="林書婷" userId="8788e655-d77f-483d-b45f-10756f9df323" providerId="ADAL" clId="{4CABE1EF-DAB1-4E42-9F9B-653A39ECE74B}" dt="2024-10-06T15:23:22.759" v="57338" actId="478"/>
          <ac:spMkLst>
            <pc:docMk/>
            <pc:sldMk cId="3081469861" sldId="376"/>
            <ac:spMk id="19" creationId="{A4D2B421-38C8-0C4A-3FA5-3697202C7D3F}"/>
          </ac:spMkLst>
        </pc:spChg>
        <pc:spChg chg="mod">
          <ac:chgData name="林書婷" userId="8788e655-d77f-483d-b45f-10756f9df323" providerId="ADAL" clId="{4CABE1EF-DAB1-4E42-9F9B-653A39ECE74B}" dt="2024-10-06T15:21:25.786" v="57321"/>
          <ac:spMkLst>
            <pc:docMk/>
            <pc:sldMk cId="3081469861" sldId="376"/>
            <ac:spMk id="26" creationId="{B4A33B9C-3115-A650-08CC-C3CA77B352CA}"/>
          </ac:spMkLst>
        </pc:spChg>
        <pc:spChg chg="mod">
          <ac:chgData name="林書婷" userId="8788e655-d77f-483d-b45f-10756f9df323" providerId="ADAL" clId="{4CABE1EF-DAB1-4E42-9F9B-653A39ECE74B}" dt="2024-10-06T15:21:25.786" v="57321"/>
          <ac:spMkLst>
            <pc:docMk/>
            <pc:sldMk cId="3081469861" sldId="376"/>
            <ac:spMk id="27" creationId="{54C560B9-FB1F-9CA9-83C1-30DAEED8815A}"/>
          </ac:spMkLst>
        </pc:spChg>
        <pc:spChg chg="add mod">
          <ac:chgData name="林書婷" userId="8788e655-d77f-483d-b45f-10756f9df323" providerId="ADAL" clId="{4CABE1EF-DAB1-4E42-9F9B-653A39ECE74B}" dt="2024-10-07T14:03:26.378" v="58226" actId="207"/>
          <ac:spMkLst>
            <pc:docMk/>
            <pc:sldMk cId="3081469861" sldId="376"/>
            <ac:spMk id="28" creationId="{5B8BF703-C406-8A9C-8B82-E68A3A17A80B}"/>
          </ac:spMkLst>
        </pc:spChg>
        <pc:spChg chg="add del mod">
          <ac:chgData name="林書婷" userId="8788e655-d77f-483d-b45f-10756f9df323" providerId="ADAL" clId="{4CABE1EF-DAB1-4E42-9F9B-653A39ECE74B}" dt="2024-10-06T15:23:45.594" v="57347" actId="478"/>
          <ac:spMkLst>
            <pc:docMk/>
            <pc:sldMk cId="3081469861" sldId="376"/>
            <ac:spMk id="29" creationId="{6B849AEA-3FA8-31C4-1557-9746821F456E}"/>
          </ac:spMkLst>
        </pc:spChg>
        <pc:spChg chg="add del mod">
          <ac:chgData name="林書婷" userId="8788e655-d77f-483d-b45f-10756f9df323" providerId="ADAL" clId="{4CABE1EF-DAB1-4E42-9F9B-653A39ECE74B}" dt="2024-10-07T14:03:19.073" v="58225" actId="478"/>
          <ac:spMkLst>
            <pc:docMk/>
            <pc:sldMk cId="3081469861" sldId="376"/>
            <ac:spMk id="30" creationId="{78D59333-7060-718E-F92E-72CFF7A84C17}"/>
          </ac:spMkLst>
        </pc:spChg>
        <pc:spChg chg="add mod">
          <ac:chgData name="林書婷" userId="8788e655-d77f-483d-b45f-10756f9df323" providerId="ADAL" clId="{4CABE1EF-DAB1-4E42-9F9B-653A39ECE74B}" dt="2024-10-07T14:03:26.378" v="58226" actId="207"/>
          <ac:spMkLst>
            <pc:docMk/>
            <pc:sldMk cId="3081469861" sldId="376"/>
            <ac:spMk id="31" creationId="{9213F27F-2396-FD38-F0B5-898D79298F52}"/>
          </ac:spMkLst>
        </pc:spChg>
        <pc:spChg chg="add mod">
          <ac:chgData name="林書婷" userId="8788e655-d77f-483d-b45f-10756f9df323" providerId="ADAL" clId="{4CABE1EF-DAB1-4E42-9F9B-653A39ECE74B}" dt="2024-10-06T15:23:23.129" v="57339"/>
          <ac:spMkLst>
            <pc:docMk/>
            <pc:sldMk cId="3081469861" sldId="376"/>
            <ac:spMk id="32" creationId="{C7AC6C20-C058-2778-DA6E-13C10A59FF0A}"/>
          </ac:spMkLst>
        </pc:spChg>
        <pc:spChg chg="add mod">
          <ac:chgData name="林書婷" userId="8788e655-d77f-483d-b45f-10756f9df323" providerId="ADAL" clId="{4CABE1EF-DAB1-4E42-9F9B-653A39ECE74B}" dt="2024-10-06T15:23:23.129" v="57339"/>
          <ac:spMkLst>
            <pc:docMk/>
            <pc:sldMk cId="3081469861" sldId="376"/>
            <ac:spMk id="33" creationId="{476ADB6D-4C16-C58D-27B5-C8710C413EDD}"/>
          </ac:spMkLst>
        </pc:spChg>
        <pc:spChg chg="add del mod">
          <ac:chgData name="林書婷" userId="8788e655-d77f-483d-b45f-10756f9df323" providerId="ADAL" clId="{4CABE1EF-DAB1-4E42-9F9B-653A39ECE74B}" dt="2024-10-07T14:03:19.073" v="58225" actId="478"/>
          <ac:spMkLst>
            <pc:docMk/>
            <pc:sldMk cId="3081469861" sldId="376"/>
            <ac:spMk id="34" creationId="{A4643158-6CD3-6B54-0F54-F2A6A5508FD7}"/>
          </ac:spMkLst>
        </pc:spChg>
        <pc:spChg chg="add mod">
          <ac:chgData name="林書婷" userId="8788e655-d77f-483d-b45f-10756f9df323" providerId="ADAL" clId="{4CABE1EF-DAB1-4E42-9F9B-653A39ECE74B}" dt="2024-10-07T14:03:26.378" v="58226" actId="207"/>
          <ac:spMkLst>
            <pc:docMk/>
            <pc:sldMk cId="3081469861" sldId="376"/>
            <ac:spMk id="35" creationId="{DDBAAD63-DADC-76FE-6AFD-20B079A395F2}"/>
          </ac:spMkLst>
        </pc:spChg>
        <pc:grpChg chg="del">
          <ac:chgData name="林書婷" userId="8788e655-d77f-483d-b45f-10756f9df323" providerId="ADAL" clId="{4CABE1EF-DAB1-4E42-9F9B-653A39ECE74B}" dt="2024-10-03T18:55:11.131" v="53086" actId="478"/>
          <ac:grpSpMkLst>
            <pc:docMk/>
            <pc:sldMk cId="3081469861" sldId="376"/>
            <ac:grpSpMk id="20" creationId="{0D6D1887-E3CB-1385-C844-A20B30C9E9D6}"/>
          </ac:grpSpMkLst>
        </pc:grpChg>
        <pc:grpChg chg="del mod">
          <ac:chgData name="林書婷" userId="8788e655-d77f-483d-b45f-10756f9df323" providerId="ADAL" clId="{4CABE1EF-DAB1-4E42-9F9B-653A39ECE74B}" dt="2024-10-03T18:55:12.246" v="53087" actId="478"/>
          <ac:grpSpMkLst>
            <pc:docMk/>
            <pc:sldMk cId="3081469861" sldId="376"/>
            <ac:grpSpMk id="22" creationId="{BC6FBDC0-5695-547F-67BD-3977717BB8F7}"/>
          </ac:grpSpMkLst>
        </pc:grpChg>
        <pc:grpChg chg="add del mod">
          <ac:chgData name="林書婷" userId="8788e655-d77f-483d-b45f-10756f9df323" providerId="ADAL" clId="{4CABE1EF-DAB1-4E42-9F9B-653A39ECE74B}" dt="2024-10-06T15:21:27.056" v="57322" actId="478"/>
          <ac:grpSpMkLst>
            <pc:docMk/>
            <pc:sldMk cId="3081469861" sldId="376"/>
            <ac:grpSpMk id="24" creationId="{3EA5E014-60A7-CD6B-6EFE-B315C57F3C53}"/>
          </ac:grpSpMkLst>
        </pc:grpChg>
        <pc:graphicFrameChg chg="add mod modGraphic">
          <ac:chgData name="林書婷" userId="8788e655-d77f-483d-b45f-10756f9df323" providerId="ADAL" clId="{4CABE1EF-DAB1-4E42-9F9B-653A39ECE74B}" dt="2024-10-07T14:03:04.473" v="58224" actId="1076"/>
          <ac:graphicFrameMkLst>
            <pc:docMk/>
            <pc:sldMk cId="3081469861" sldId="376"/>
            <ac:graphicFrameMk id="8" creationId="{F5E76767-D847-4940-E0F3-7369C365DB21}"/>
          </ac:graphicFrameMkLst>
        </pc:graphicFrameChg>
        <pc:picChg chg="del">
          <ac:chgData name="林書婷" userId="8788e655-d77f-483d-b45f-10756f9df323" providerId="ADAL" clId="{4CABE1EF-DAB1-4E42-9F9B-653A39ECE74B}" dt="2024-10-03T18:55:11.131" v="53086" actId="478"/>
          <ac:picMkLst>
            <pc:docMk/>
            <pc:sldMk cId="3081469861" sldId="376"/>
            <ac:picMk id="10" creationId="{EDE9AF00-6458-BB9B-E9B4-4D980522E4B0}"/>
          </ac:picMkLst>
        </pc:picChg>
        <pc:picChg chg="mod topLvl">
          <ac:chgData name="林書婷" userId="8788e655-d77f-483d-b45f-10756f9df323" providerId="ADAL" clId="{4CABE1EF-DAB1-4E42-9F9B-653A39ECE74B}" dt="2024-10-06T15:23:25.856" v="57341" actId="1076"/>
          <ac:picMkLst>
            <pc:docMk/>
            <pc:sldMk cId="3081469861" sldId="376"/>
            <ac:picMk id="12" creationId="{D7FCAA32-C7CB-D2B3-9697-C6D420CC857C}"/>
          </ac:picMkLst>
        </pc:picChg>
        <pc:picChg chg="add mod">
          <ac:chgData name="林書婷" userId="8788e655-d77f-483d-b45f-10756f9df323" providerId="ADAL" clId="{4CABE1EF-DAB1-4E42-9F9B-653A39ECE74B}" dt="2024-10-03T19:01:26.128" v="53183" actId="14100"/>
          <ac:picMkLst>
            <pc:docMk/>
            <pc:sldMk cId="3081469861" sldId="376"/>
            <ac:picMk id="23" creationId="{47EE1361-EEA3-55ED-964E-BD2E453CA0BD}"/>
          </ac:picMkLst>
        </pc:picChg>
        <pc:picChg chg="mod">
          <ac:chgData name="林書婷" userId="8788e655-d77f-483d-b45f-10756f9df323" providerId="ADAL" clId="{4CABE1EF-DAB1-4E42-9F9B-653A39ECE74B}" dt="2024-10-06T15:21:25.786" v="57321"/>
          <ac:picMkLst>
            <pc:docMk/>
            <pc:sldMk cId="3081469861" sldId="376"/>
            <ac:picMk id="25" creationId="{E53914F3-0A79-BFB7-4DF8-F7B7D5125CCF}"/>
          </ac:picMkLst>
        </pc:picChg>
      </pc:sldChg>
      <pc:sldChg chg="addSp delSp modSp new mod modNotesTx">
        <pc:chgData name="林書婷" userId="8788e655-d77f-483d-b45f-10756f9df323" providerId="ADAL" clId="{4CABE1EF-DAB1-4E42-9F9B-653A39ECE74B}" dt="2024-10-08T16:19:11.349" v="61295" actId="20577"/>
        <pc:sldMkLst>
          <pc:docMk/>
          <pc:sldMk cId="2433178514" sldId="377"/>
        </pc:sldMkLst>
        <pc:spChg chg="mod">
          <ac:chgData name="林書婷" userId="8788e655-d77f-483d-b45f-10756f9df323" providerId="ADAL" clId="{4CABE1EF-DAB1-4E42-9F9B-653A39ECE74B}" dt="2024-10-04T16:31:50.478" v="54689" actId="1076"/>
          <ac:spMkLst>
            <pc:docMk/>
            <pc:sldMk cId="2433178514" sldId="377"/>
            <ac:spMk id="2" creationId="{D06776CF-FE45-2E59-6476-E05F336B9B21}"/>
          </ac:spMkLst>
        </pc:spChg>
        <pc:spChg chg="del mod">
          <ac:chgData name="林書婷" userId="8788e655-d77f-483d-b45f-10756f9df323" providerId="ADAL" clId="{4CABE1EF-DAB1-4E42-9F9B-653A39ECE74B}" dt="2024-10-04T14:50:57.810" v="53444" actId="478"/>
          <ac:spMkLst>
            <pc:docMk/>
            <pc:sldMk cId="2433178514" sldId="377"/>
            <ac:spMk id="3" creationId="{05DB362C-19C8-2E54-ED3F-B97DA5856DF5}"/>
          </ac:spMkLst>
        </pc:spChg>
        <pc:spChg chg="mod">
          <ac:chgData name="林書婷" userId="8788e655-d77f-483d-b45f-10756f9df323" providerId="ADAL" clId="{4CABE1EF-DAB1-4E42-9F9B-653A39ECE74B}" dt="2024-10-07T17:01:13.172" v="60087" actId="1076"/>
          <ac:spMkLst>
            <pc:docMk/>
            <pc:sldMk cId="2433178514" sldId="377"/>
            <ac:spMk id="5" creationId="{6FA99486-69AC-CEA4-EDA5-D36BBF90FA0B}"/>
          </ac:spMkLst>
        </pc:spChg>
        <pc:spChg chg="add mod topLvl">
          <ac:chgData name="林書婷" userId="8788e655-d77f-483d-b45f-10756f9df323" providerId="ADAL" clId="{4CABE1EF-DAB1-4E42-9F9B-653A39ECE74B}" dt="2024-10-08T05:51:51.504" v="60237" actId="1076"/>
          <ac:spMkLst>
            <pc:docMk/>
            <pc:sldMk cId="2433178514" sldId="377"/>
            <ac:spMk id="12" creationId="{77F9A9A4-DC8C-4D28-D397-A223CB1543BC}"/>
          </ac:spMkLst>
        </pc:spChg>
        <pc:spChg chg="add del mod">
          <ac:chgData name="林書婷" userId="8788e655-d77f-483d-b45f-10756f9df323" providerId="ADAL" clId="{4CABE1EF-DAB1-4E42-9F9B-653A39ECE74B}" dt="2024-10-04T14:50:59.821" v="53445" actId="478"/>
          <ac:spMkLst>
            <pc:docMk/>
            <pc:sldMk cId="2433178514" sldId="377"/>
            <ac:spMk id="14" creationId="{DA26F57C-34EE-1A7F-C65A-A440A0323CC9}"/>
          </ac:spMkLst>
        </pc:spChg>
        <pc:grpChg chg="add del mod">
          <ac:chgData name="林書婷" userId="8788e655-d77f-483d-b45f-10756f9df323" providerId="ADAL" clId="{4CABE1EF-DAB1-4E42-9F9B-653A39ECE74B}" dt="2024-10-04T15:54:10.602" v="54189" actId="165"/>
          <ac:grpSpMkLst>
            <pc:docMk/>
            <pc:sldMk cId="2433178514" sldId="377"/>
            <ac:grpSpMk id="15" creationId="{B5928E7E-7350-4218-9823-AB3B012D0F70}"/>
          </ac:grpSpMkLst>
        </pc:grpChg>
        <pc:grpChg chg="add mod">
          <ac:chgData name="林書婷" userId="8788e655-d77f-483d-b45f-10756f9df323" providerId="ADAL" clId="{4CABE1EF-DAB1-4E42-9F9B-653A39ECE74B}" dt="2024-10-08T05:52:46.271" v="60261" actId="1076"/>
          <ac:grpSpMkLst>
            <pc:docMk/>
            <pc:sldMk cId="2433178514" sldId="377"/>
            <ac:grpSpMk id="16" creationId="{37A5FEF8-5538-416D-F178-C8932DCCE053}"/>
          </ac:grpSpMkLst>
        </pc:grpChg>
        <pc:picChg chg="add del mod modCrop">
          <ac:chgData name="林書婷" userId="8788e655-d77f-483d-b45f-10756f9df323" providerId="ADAL" clId="{4CABE1EF-DAB1-4E42-9F9B-653A39ECE74B}" dt="2024-10-04T14:48:59.893" v="53413" actId="478"/>
          <ac:picMkLst>
            <pc:docMk/>
            <pc:sldMk cId="2433178514" sldId="377"/>
            <ac:picMk id="6" creationId="{AB118AD8-9ED4-ADE7-B528-7C1689E0620A}"/>
          </ac:picMkLst>
        </pc:picChg>
        <pc:picChg chg="add del mod">
          <ac:chgData name="林書婷" userId="8788e655-d77f-483d-b45f-10756f9df323" providerId="ADAL" clId="{4CABE1EF-DAB1-4E42-9F9B-653A39ECE74B}" dt="2024-10-04T14:48:58.458" v="53411" actId="478"/>
          <ac:picMkLst>
            <pc:docMk/>
            <pc:sldMk cId="2433178514" sldId="377"/>
            <ac:picMk id="8" creationId="{F55BBE59-31C2-B1B8-C884-BF94FEF24F21}"/>
          </ac:picMkLst>
        </pc:picChg>
        <pc:picChg chg="add mod topLvl modCrop">
          <ac:chgData name="林書婷" userId="8788e655-d77f-483d-b45f-10756f9df323" providerId="ADAL" clId="{4CABE1EF-DAB1-4E42-9F9B-653A39ECE74B}" dt="2024-10-08T05:52:58.669" v="60262" actId="1076"/>
          <ac:picMkLst>
            <pc:docMk/>
            <pc:sldMk cId="2433178514" sldId="377"/>
            <ac:picMk id="10" creationId="{50B776F9-95D1-F3B5-4B78-EE451F1F2749}"/>
          </ac:picMkLst>
        </pc:picChg>
        <pc:picChg chg="add mod">
          <ac:chgData name="林書婷" userId="8788e655-d77f-483d-b45f-10756f9df323" providerId="ADAL" clId="{4CABE1EF-DAB1-4E42-9F9B-653A39ECE74B}" dt="2024-10-08T05:53:04.101" v="60266" actId="1035"/>
          <ac:picMkLst>
            <pc:docMk/>
            <pc:sldMk cId="2433178514" sldId="377"/>
            <ac:picMk id="17" creationId="{50507C21-CDC5-59D4-88F0-1C287533583D}"/>
          </ac:picMkLst>
        </pc:picChg>
      </pc:sldChg>
      <pc:sldChg chg="addSp delSp modSp add del mod ord modNotesTx">
        <pc:chgData name="林書婷" userId="8788e655-d77f-483d-b45f-10756f9df323" providerId="ADAL" clId="{4CABE1EF-DAB1-4E42-9F9B-653A39ECE74B}" dt="2024-10-04T16:00:34.081" v="54260" actId="2696"/>
        <pc:sldMkLst>
          <pc:docMk/>
          <pc:sldMk cId="337849822" sldId="378"/>
        </pc:sldMkLst>
        <pc:spChg chg="mod">
          <ac:chgData name="林書婷" userId="8788e655-d77f-483d-b45f-10756f9df323" providerId="ADAL" clId="{4CABE1EF-DAB1-4E42-9F9B-653A39ECE74B}" dt="2024-10-04T15:56:45.723" v="54226" actId="1076"/>
          <ac:spMkLst>
            <pc:docMk/>
            <pc:sldMk cId="337849822" sldId="378"/>
            <ac:spMk id="2" creationId="{C67895E5-0D2D-9633-FA64-8AE42B31EA4C}"/>
          </ac:spMkLst>
        </pc:spChg>
        <pc:spChg chg="mod">
          <ac:chgData name="林書婷" userId="8788e655-d77f-483d-b45f-10756f9df323" providerId="ADAL" clId="{4CABE1EF-DAB1-4E42-9F9B-653A39ECE74B}" dt="2024-10-04T15:16:36.758" v="53749"/>
          <ac:spMkLst>
            <pc:docMk/>
            <pc:sldMk cId="337849822" sldId="378"/>
            <ac:spMk id="5" creationId="{9F09539A-19F0-5D60-1E44-2E419B0FAB32}"/>
          </ac:spMkLst>
        </pc:spChg>
        <pc:spChg chg="mod topLvl">
          <ac:chgData name="林書婷" userId="8788e655-d77f-483d-b45f-10756f9df323" providerId="ADAL" clId="{4CABE1EF-DAB1-4E42-9F9B-653A39ECE74B}" dt="2024-10-04T15:59:16.840" v="54251" actId="1076"/>
          <ac:spMkLst>
            <pc:docMk/>
            <pc:sldMk cId="337849822" sldId="378"/>
            <ac:spMk id="12" creationId="{DE076596-FF55-B4B9-20B6-8136FACAA091}"/>
          </ac:spMkLst>
        </pc:spChg>
        <pc:grpChg chg="add mod">
          <ac:chgData name="林書婷" userId="8788e655-d77f-483d-b45f-10756f9df323" providerId="ADAL" clId="{4CABE1EF-DAB1-4E42-9F9B-653A39ECE74B}" dt="2024-10-04T15:56:32.471" v="54222" actId="1076"/>
          <ac:grpSpMkLst>
            <pc:docMk/>
            <pc:sldMk cId="337849822" sldId="378"/>
            <ac:grpSpMk id="7" creationId="{F69C7ABC-A9CF-70A2-F02F-20CD0886E02A}"/>
          </ac:grpSpMkLst>
        </pc:grpChg>
        <pc:grpChg chg="del">
          <ac:chgData name="林書婷" userId="8788e655-d77f-483d-b45f-10756f9df323" providerId="ADAL" clId="{4CABE1EF-DAB1-4E42-9F9B-653A39ECE74B}" dt="2024-10-04T14:54:16.630" v="53487" actId="478"/>
          <ac:grpSpMkLst>
            <pc:docMk/>
            <pc:sldMk cId="337849822" sldId="378"/>
            <ac:grpSpMk id="15" creationId="{94773107-7D8C-DE64-F4D6-CCBE46644C30}"/>
          </ac:grpSpMkLst>
        </pc:grpChg>
        <pc:picChg chg="add mod modCrop">
          <ac:chgData name="林書婷" userId="8788e655-d77f-483d-b45f-10756f9df323" providerId="ADAL" clId="{4CABE1EF-DAB1-4E42-9F9B-653A39ECE74B}" dt="2024-10-04T15:59:14.032" v="54250" actId="1076"/>
          <ac:picMkLst>
            <pc:docMk/>
            <pc:sldMk cId="337849822" sldId="378"/>
            <ac:picMk id="6" creationId="{E2783142-45B1-CEF4-CEF5-B578262D2690}"/>
          </ac:picMkLst>
        </pc:picChg>
        <pc:picChg chg="del mod topLvl">
          <ac:chgData name="林書婷" userId="8788e655-d77f-483d-b45f-10756f9df323" providerId="ADAL" clId="{4CABE1EF-DAB1-4E42-9F9B-653A39ECE74B}" dt="2024-10-04T14:54:16.630" v="53487" actId="478"/>
          <ac:picMkLst>
            <pc:docMk/>
            <pc:sldMk cId="337849822" sldId="378"/>
            <ac:picMk id="10" creationId="{EF3B737E-42D0-B3B1-F7D5-27CB0BA8AF8F}"/>
          </ac:picMkLst>
        </pc:picChg>
      </pc:sldChg>
      <pc:sldChg chg="addSp delSp modSp add mod modNotesTx">
        <pc:chgData name="林書婷" userId="8788e655-d77f-483d-b45f-10756f9df323" providerId="ADAL" clId="{4CABE1EF-DAB1-4E42-9F9B-653A39ECE74B}" dt="2024-10-08T05:54:41.233" v="60292" actId="1076"/>
        <pc:sldMkLst>
          <pc:docMk/>
          <pc:sldMk cId="185364913" sldId="379"/>
        </pc:sldMkLst>
        <pc:spChg chg="mod">
          <ac:chgData name="林書婷" userId="8788e655-d77f-483d-b45f-10756f9df323" providerId="ADAL" clId="{4CABE1EF-DAB1-4E42-9F9B-653A39ECE74B}" dt="2024-10-04T16:31:55.837" v="54690" actId="1076"/>
          <ac:spMkLst>
            <pc:docMk/>
            <pc:sldMk cId="185364913" sldId="379"/>
            <ac:spMk id="2" creationId="{C7E170C0-E166-68A3-1066-45C7F156ADC0}"/>
          </ac:spMkLst>
        </pc:spChg>
        <pc:spChg chg="mod">
          <ac:chgData name="林書婷" userId="8788e655-d77f-483d-b45f-10756f9df323" providerId="ADAL" clId="{4CABE1EF-DAB1-4E42-9F9B-653A39ECE74B}" dt="2024-10-04T16:40:27.326" v="54769" actId="20577"/>
          <ac:spMkLst>
            <pc:docMk/>
            <pc:sldMk cId="185364913" sldId="379"/>
            <ac:spMk id="5" creationId="{54974217-66E0-B145-9593-470FA5A0E1F7}"/>
          </ac:spMkLst>
        </pc:spChg>
        <pc:spChg chg="mod">
          <ac:chgData name="林書婷" userId="8788e655-d77f-483d-b45f-10756f9df323" providerId="ADAL" clId="{4CABE1EF-DAB1-4E42-9F9B-653A39ECE74B}" dt="2024-10-08T05:54:20.415" v="60287" actId="1076"/>
          <ac:spMkLst>
            <pc:docMk/>
            <pc:sldMk cId="185364913" sldId="379"/>
            <ac:spMk id="12" creationId="{44B3443B-F518-62BD-FD76-5455C7C708D3}"/>
          </ac:spMkLst>
        </pc:spChg>
        <pc:grpChg chg="add mod">
          <ac:chgData name="林書婷" userId="8788e655-d77f-483d-b45f-10756f9df323" providerId="ADAL" clId="{4CABE1EF-DAB1-4E42-9F9B-653A39ECE74B}" dt="2024-10-08T05:54:35.649" v="60291" actId="1076"/>
          <ac:grpSpMkLst>
            <pc:docMk/>
            <pc:sldMk cId="185364913" sldId="379"/>
            <ac:grpSpMk id="8" creationId="{67246C8D-1D1D-D5E7-A560-8C49FBB8EFD0}"/>
          </ac:grpSpMkLst>
        </pc:grpChg>
        <pc:picChg chg="del">
          <ac:chgData name="林書婷" userId="8788e655-d77f-483d-b45f-10756f9df323" providerId="ADAL" clId="{4CABE1EF-DAB1-4E42-9F9B-653A39ECE74B}" dt="2024-10-04T14:55:07.243" v="53501" actId="478"/>
          <ac:picMkLst>
            <pc:docMk/>
            <pc:sldMk cId="185364913" sldId="379"/>
            <ac:picMk id="6" creationId="{A5108F79-14A2-9B07-07E7-BAEDC256BE69}"/>
          </ac:picMkLst>
        </pc:picChg>
        <pc:picChg chg="add mod modCrop">
          <ac:chgData name="林書婷" userId="8788e655-d77f-483d-b45f-10756f9df323" providerId="ADAL" clId="{4CABE1EF-DAB1-4E42-9F9B-653A39ECE74B}" dt="2024-10-08T05:54:41.233" v="60292" actId="1076"/>
          <ac:picMkLst>
            <pc:docMk/>
            <pc:sldMk cId="185364913" sldId="379"/>
            <ac:picMk id="7" creationId="{8AC88BA8-A69D-6DEF-56D1-59CD39A4C095}"/>
          </ac:picMkLst>
        </pc:picChg>
        <pc:picChg chg="add mod">
          <ac:chgData name="林書婷" userId="8788e655-d77f-483d-b45f-10756f9df323" providerId="ADAL" clId="{4CABE1EF-DAB1-4E42-9F9B-653A39ECE74B}" dt="2024-10-08T05:54:24.105" v="60290" actId="1036"/>
          <ac:picMkLst>
            <pc:docMk/>
            <pc:sldMk cId="185364913" sldId="379"/>
            <ac:picMk id="9" creationId="{20E867E2-5A77-772E-40D6-57AF98D794CE}"/>
          </ac:picMkLst>
        </pc:picChg>
      </pc:sldChg>
      <pc:sldChg chg="addSp delSp modSp add mod modNotesTx">
        <pc:chgData name="林書婷" userId="8788e655-d77f-483d-b45f-10756f9df323" providerId="ADAL" clId="{4CABE1EF-DAB1-4E42-9F9B-653A39ECE74B}" dt="2024-10-08T16:19:56.942" v="61304"/>
        <pc:sldMkLst>
          <pc:docMk/>
          <pc:sldMk cId="4127103185" sldId="380"/>
        </pc:sldMkLst>
        <pc:spChg chg="mod">
          <ac:chgData name="林書婷" userId="8788e655-d77f-483d-b45f-10756f9df323" providerId="ADAL" clId="{4CABE1EF-DAB1-4E42-9F9B-653A39ECE74B}" dt="2024-10-07T17:02:37.728" v="60129" actId="20577"/>
          <ac:spMkLst>
            <pc:docMk/>
            <pc:sldMk cId="4127103185" sldId="380"/>
            <ac:spMk id="2" creationId="{3D108704-BA3C-3D0C-9C04-34A974D442E2}"/>
          </ac:spMkLst>
        </pc:spChg>
        <pc:spChg chg="add mod">
          <ac:chgData name="林書婷" userId="8788e655-d77f-483d-b45f-10756f9df323" providerId="ADAL" clId="{4CABE1EF-DAB1-4E42-9F9B-653A39ECE74B}" dt="2024-10-04T16:28:05.225" v="54661"/>
          <ac:spMkLst>
            <pc:docMk/>
            <pc:sldMk cId="4127103185" sldId="380"/>
            <ac:spMk id="3" creationId="{833C400C-C03C-0DAC-5DE7-E15A13E4DA94}"/>
          </ac:spMkLst>
        </pc:spChg>
        <pc:spChg chg="add del mod">
          <ac:chgData name="林書婷" userId="8788e655-d77f-483d-b45f-10756f9df323" providerId="ADAL" clId="{4CABE1EF-DAB1-4E42-9F9B-653A39ECE74B}" dt="2024-10-04T16:24:08.486" v="54581" actId="20577"/>
          <ac:spMkLst>
            <pc:docMk/>
            <pc:sldMk cId="4127103185" sldId="380"/>
            <ac:spMk id="5" creationId="{D865363B-51CD-F6D9-5AD1-3BF7B5E0D65A}"/>
          </ac:spMkLst>
        </pc:spChg>
        <pc:spChg chg="mod topLvl">
          <ac:chgData name="林書婷" userId="8788e655-d77f-483d-b45f-10756f9df323" providerId="ADAL" clId="{4CABE1EF-DAB1-4E42-9F9B-653A39ECE74B}" dt="2024-10-08T05:54:00.762" v="60279" actId="1076"/>
          <ac:spMkLst>
            <pc:docMk/>
            <pc:sldMk cId="4127103185" sldId="380"/>
            <ac:spMk id="12" creationId="{775E3816-2336-CDF3-6FDC-433A1233E4B3}"/>
          </ac:spMkLst>
        </pc:spChg>
        <pc:spChg chg="add del mod">
          <ac:chgData name="林書婷" userId="8788e655-d77f-483d-b45f-10756f9df323" providerId="ADAL" clId="{4CABE1EF-DAB1-4E42-9F9B-653A39ECE74B}" dt="2024-10-07T14:35:45.831" v="58609" actId="478"/>
          <ac:spMkLst>
            <pc:docMk/>
            <pc:sldMk cId="4127103185" sldId="380"/>
            <ac:spMk id="13" creationId="{F16BC247-099B-2FE2-DE46-05A3EDAEC655}"/>
          </ac:spMkLst>
        </pc:spChg>
        <pc:grpChg chg="del mod">
          <ac:chgData name="林書婷" userId="8788e655-d77f-483d-b45f-10756f9df323" providerId="ADAL" clId="{4CABE1EF-DAB1-4E42-9F9B-653A39ECE74B}" dt="2024-10-04T18:31:30.647" v="56743" actId="478"/>
          <ac:grpSpMkLst>
            <pc:docMk/>
            <pc:sldMk cId="4127103185" sldId="380"/>
            <ac:grpSpMk id="7" creationId="{135C2DC1-0302-08E7-A874-B88142B4D0A6}"/>
          </ac:grpSpMkLst>
        </pc:grpChg>
        <pc:grpChg chg="add del mod">
          <ac:chgData name="林書婷" userId="8788e655-d77f-483d-b45f-10756f9df323" providerId="ADAL" clId="{4CABE1EF-DAB1-4E42-9F9B-653A39ECE74B}" dt="2024-10-04T18:32:51.827" v="56756" actId="478"/>
          <ac:grpSpMkLst>
            <pc:docMk/>
            <pc:sldMk cId="4127103185" sldId="380"/>
            <ac:grpSpMk id="9" creationId="{43A9E7F1-D796-4584-5B76-2BDFF5629CA4}"/>
          </ac:grpSpMkLst>
        </pc:grpChg>
        <pc:grpChg chg="add mod">
          <ac:chgData name="林書婷" userId="8788e655-d77f-483d-b45f-10756f9df323" providerId="ADAL" clId="{4CABE1EF-DAB1-4E42-9F9B-653A39ECE74B}" dt="2024-10-08T05:54:00.762" v="60279" actId="1076"/>
          <ac:grpSpMkLst>
            <pc:docMk/>
            <pc:sldMk cId="4127103185" sldId="380"/>
            <ac:grpSpMk id="16" creationId="{C9EB7436-D0B0-94E0-71B7-0E42E8AF8AAC}"/>
          </ac:grpSpMkLst>
        </pc:grpChg>
        <pc:picChg chg="del mod topLvl">
          <ac:chgData name="林書婷" userId="8788e655-d77f-483d-b45f-10756f9df323" providerId="ADAL" clId="{4CABE1EF-DAB1-4E42-9F9B-653A39ECE74B}" dt="2024-10-04T18:31:30.647" v="56743" actId="478"/>
          <ac:picMkLst>
            <pc:docMk/>
            <pc:sldMk cId="4127103185" sldId="380"/>
            <ac:picMk id="6" creationId="{F69B199B-C4B6-775F-D854-E080C83161D4}"/>
          </ac:picMkLst>
        </pc:picChg>
        <pc:picChg chg="add del mod topLvl">
          <ac:chgData name="林書婷" userId="8788e655-d77f-483d-b45f-10756f9df323" providerId="ADAL" clId="{4CABE1EF-DAB1-4E42-9F9B-653A39ECE74B}" dt="2024-10-04T18:32:51.827" v="56756" actId="478"/>
          <ac:picMkLst>
            <pc:docMk/>
            <pc:sldMk cId="4127103185" sldId="380"/>
            <ac:picMk id="8" creationId="{A2F33E63-E95E-BA96-9D62-B4F7E37E4D8D}"/>
          </ac:picMkLst>
        </pc:picChg>
        <pc:picChg chg="add del mod">
          <ac:chgData name="林書婷" userId="8788e655-d77f-483d-b45f-10756f9df323" providerId="ADAL" clId="{4CABE1EF-DAB1-4E42-9F9B-653A39ECE74B}" dt="2024-10-07T14:35:52.644" v="58610" actId="478"/>
          <ac:picMkLst>
            <pc:docMk/>
            <pc:sldMk cId="4127103185" sldId="380"/>
            <ac:picMk id="10" creationId="{69A876AC-88BD-9866-3DF9-7EBD2A2DCE02}"/>
          </ac:picMkLst>
        </pc:picChg>
        <pc:picChg chg="add del mod">
          <ac:chgData name="林書婷" userId="8788e655-d77f-483d-b45f-10756f9df323" providerId="ADAL" clId="{4CABE1EF-DAB1-4E42-9F9B-653A39ECE74B}" dt="2024-10-07T14:35:52.644" v="58610" actId="478"/>
          <ac:picMkLst>
            <pc:docMk/>
            <pc:sldMk cId="4127103185" sldId="380"/>
            <ac:picMk id="11" creationId="{271065F3-DAB1-708F-661B-7B4D56250D09}"/>
          </ac:picMkLst>
        </pc:picChg>
        <pc:picChg chg="add mod">
          <ac:chgData name="林書婷" userId="8788e655-d77f-483d-b45f-10756f9df323" providerId="ADAL" clId="{4CABE1EF-DAB1-4E42-9F9B-653A39ECE74B}" dt="2024-10-08T05:54:00.762" v="60279" actId="1076"/>
          <ac:picMkLst>
            <pc:docMk/>
            <pc:sldMk cId="4127103185" sldId="380"/>
            <ac:picMk id="14" creationId="{61F1E528-0B9E-D7F9-52B3-ACEEDA1E868D}"/>
          </ac:picMkLst>
        </pc:picChg>
        <pc:picChg chg="add mod">
          <ac:chgData name="林書婷" userId="8788e655-d77f-483d-b45f-10756f9df323" providerId="ADAL" clId="{4CABE1EF-DAB1-4E42-9F9B-653A39ECE74B}" dt="2024-10-08T05:54:00.762" v="60279" actId="1076"/>
          <ac:picMkLst>
            <pc:docMk/>
            <pc:sldMk cId="4127103185" sldId="380"/>
            <ac:picMk id="15" creationId="{86C0CD38-64F8-DEA3-A6ED-2B8AD6915B6B}"/>
          </ac:picMkLst>
        </pc:picChg>
      </pc:sldChg>
      <pc:sldChg chg="delSp modSp add mod modNotesTx">
        <pc:chgData name="林書婷" userId="8788e655-d77f-483d-b45f-10756f9df323" providerId="ADAL" clId="{4CABE1EF-DAB1-4E42-9F9B-653A39ECE74B}" dt="2024-10-08T16:21:12.222" v="61335" actId="20577"/>
        <pc:sldMkLst>
          <pc:docMk/>
          <pc:sldMk cId="1238474114" sldId="381"/>
        </pc:sldMkLst>
        <pc:spChg chg="mod">
          <ac:chgData name="林書婷" userId="8788e655-d77f-483d-b45f-10756f9df323" providerId="ADAL" clId="{4CABE1EF-DAB1-4E42-9F9B-653A39ECE74B}" dt="2024-10-07T14:47:23.148" v="58788" actId="1076"/>
          <ac:spMkLst>
            <pc:docMk/>
            <pc:sldMk cId="1238474114" sldId="381"/>
            <ac:spMk id="2" creationId="{DEC00446-9358-E485-C39A-5C6768015D2A}"/>
          </ac:spMkLst>
        </pc:spChg>
        <pc:spChg chg="mod">
          <ac:chgData name="林書婷" userId="8788e655-d77f-483d-b45f-10756f9df323" providerId="ADAL" clId="{4CABE1EF-DAB1-4E42-9F9B-653A39ECE74B}" dt="2024-10-04T16:14:21.633" v="54452" actId="20577"/>
          <ac:spMkLst>
            <pc:docMk/>
            <pc:sldMk cId="1238474114" sldId="381"/>
            <ac:spMk id="5" creationId="{47F99280-F0C8-4C14-4B55-1E4C9E2AD29E}"/>
          </ac:spMkLst>
        </pc:spChg>
        <pc:spChg chg="mod topLvl">
          <ac:chgData name="林書婷" userId="8788e655-d77f-483d-b45f-10756f9df323" providerId="ADAL" clId="{4CABE1EF-DAB1-4E42-9F9B-653A39ECE74B}" dt="2024-10-08T06:38:11.229" v="60325" actId="2711"/>
          <ac:spMkLst>
            <pc:docMk/>
            <pc:sldMk cId="1238474114" sldId="381"/>
            <ac:spMk id="12" creationId="{2F1BA0A6-ECEE-3ADC-FB99-B78702DA58E9}"/>
          </ac:spMkLst>
        </pc:spChg>
        <pc:grpChg chg="del">
          <ac:chgData name="林書婷" userId="8788e655-d77f-483d-b45f-10756f9df323" providerId="ADAL" clId="{4CABE1EF-DAB1-4E42-9F9B-653A39ECE74B}" dt="2024-10-04T16:07:57.089" v="54328" actId="478"/>
          <ac:grpSpMkLst>
            <pc:docMk/>
            <pc:sldMk cId="1238474114" sldId="381"/>
            <ac:grpSpMk id="8" creationId="{BF8B7732-AA71-BEA4-D346-B108D233CF72}"/>
          </ac:grpSpMkLst>
        </pc:grpChg>
        <pc:picChg chg="del topLvl">
          <ac:chgData name="林書婷" userId="8788e655-d77f-483d-b45f-10756f9df323" providerId="ADAL" clId="{4CABE1EF-DAB1-4E42-9F9B-653A39ECE74B}" dt="2024-10-04T16:07:57.089" v="54328" actId="478"/>
          <ac:picMkLst>
            <pc:docMk/>
            <pc:sldMk cId="1238474114" sldId="381"/>
            <ac:picMk id="7" creationId="{00318BDA-53D6-FDF0-A383-6096E663FD18}"/>
          </ac:picMkLst>
        </pc:picChg>
      </pc:sldChg>
      <pc:sldChg chg="addSp delSp modSp add mod modNotesTx">
        <pc:chgData name="林書婷" userId="8788e655-d77f-483d-b45f-10756f9df323" providerId="ADAL" clId="{4CABE1EF-DAB1-4E42-9F9B-653A39ECE74B}" dt="2024-10-08T06:38:15.644" v="60326"/>
        <pc:sldMkLst>
          <pc:docMk/>
          <pc:sldMk cId="2900614410" sldId="382"/>
        </pc:sldMkLst>
        <pc:spChg chg="del">
          <ac:chgData name="林書婷" userId="8788e655-d77f-483d-b45f-10756f9df323" providerId="ADAL" clId="{4CABE1EF-DAB1-4E42-9F9B-653A39ECE74B}" dt="2024-10-04T16:29:15.928" v="54668" actId="478"/>
          <ac:spMkLst>
            <pc:docMk/>
            <pc:sldMk cId="2900614410" sldId="382"/>
            <ac:spMk id="2" creationId="{1CBD131A-4069-D774-651D-FA5B21F5E8C6}"/>
          </ac:spMkLst>
        </pc:spChg>
        <pc:spChg chg="add del mod">
          <ac:chgData name="林書婷" userId="8788e655-d77f-483d-b45f-10756f9df323" providerId="ADAL" clId="{4CABE1EF-DAB1-4E42-9F9B-653A39ECE74B}" dt="2024-10-04T16:29:17.880" v="54669" actId="478"/>
          <ac:spMkLst>
            <pc:docMk/>
            <pc:sldMk cId="2900614410" sldId="382"/>
            <ac:spMk id="6" creationId="{FACE3A0B-9CC3-648A-B117-638F39290A00}"/>
          </ac:spMkLst>
        </pc:spChg>
        <pc:spChg chg="add del mod">
          <ac:chgData name="林書婷" userId="8788e655-d77f-483d-b45f-10756f9df323" providerId="ADAL" clId="{4CABE1EF-DAB1-4E42-9F9B-653A39ECE74B}" dt="2024-10-04T16:32:02.722" v="54691" actId="478"/>
          <ac:spMkLst>
            <pc:docMk/>
            <pc:sldMk cId="2900614410" sldId="382"/>
            <ac:spMk id="9" creationId="{0B55ED24-C470-D945-998A-16374BCC84A9}"/>
          </ac:spMkLst>
        </pc:spChg>
        <pc:spChg chg="add del mod">
          <ac:chgData name="林書婷" userId="8788e655-d77f-483d-b45f-10756f9df323" providerId="ADAL" clId="{4CABE1EF-DAB1-4E42-9F9B-653A39ECE74B}" dt="2024-10-04T16:32:07.290" v="54695" actId="478"/>
          <ac:spMkLst>
            <pc:docMk/>
            <pc:sldMk cId="2900614410" sldId="382"/>
            <ac:spMk id="11" creationId="{186918C9-886B-6676-6B29-F39DDBACFE5B}"/>
          </ac:spMkLst>
        </pc:spChg>
        <pc:spChg chg="mod topLvl">
          <ac:chgData name="林書婷" userId="8788e655-d77f-483d-b45f-10756f9df323" providerId="ADAL" clId="{4CABE1EF-DAB1-4E42-9F9B-653A39ECE74B}" dt="2024-10-08T06:38:15.644" v="60326"/>
          <ac:spMkLst>
            <pc:docMk/>
            <pc:sldMk cId="2900614410" sldId="382"/>
            <ac:spMk id="12" creationId="{D51F899E-04C6-6198-08FB-CC88FA6F9C88}"/>
          </ac:spMkLst>
        </pc:spChg>
        <pc:spChg chg="add mod">
          <ac:chgData name="林書婷" userId="8788e655-d77f-483d-b45f-10756f9df323" providerId="ADAL" clId="{4CABE1EF-DAB1-4E42-9F9B-653A39ECE74B}" dt="2024-10-04T16:32:05.588" v="54694" actId="20577"/>
          <ac:spMkLst>
            <pc:docMk/>
            <pc:sldMk cId="2900614410" sldId="382"/>
            <ac:spMk id="13" creationId="{0B25A41B-0C9B-97AB-2487-6B3819BB0F5E}"/>
          </ac:spMkLst>
        </pc:spChg>
        <pc:grpChg chg="del mod">
          <ac:chgData name="林書婷" userId="8788e655-d77f-483d-b45f-10756f9df323" providerId="ADAL" clId="{4CABE1EF-DAB1-4E42-9F9B-653A39ECE74B}" dt="2024-10-04T16:46:05.529" v="54840" actId="478"/>
          <ac:grpSpMkLst>
            <pc:docMk/>
            <pc:sldMk cId="2900614410" sldId="382"/>
            <ac:grpSpMk id="8" creationId="{201A2BDA-9F58-A6E0-A870-661B16B74C0A}"/>
          </ac:grpSpMkLst>
        </pc:grpChg>
        <pc:grpChg chg="add mod">
          <ac:chgData name="林書婷" userId="8788e655-d77f-483d-b45f-10756f9df323" providerId="ADAL" clId="{4CABE1EF-DAB1-4E42-9F9B-653A39ECE74B}" dt="2024-10-08T05:54:54.515" v="60293" actId="1076"/>
          <ac:grpSpMkLst>
            <pc:docMk/>
            <pc:sldMk cId="2900614410" sldId="382"/>
            <ac:grpSpMk id="14" creationId="{0845F090-EB66-2457-C22E-BDD8A30222D1}"/>
          </ac:grpSpMkLst>
        </pc:grpChg>
        <pc:picChg chg="del topLvl">
          <ac:chgData name="林書婷" userId="8788e655-d77f-483d-b45f-10756f9df323" providerId="ADAL" clId="{4CABE1EF-DAB1-4E42-9F9B-653A39ECE74B}" dt="2024-10-04T16:46:05.529" v="54840" actId="478"/>
          <ac:picMkLst>
            <pc:docMk/>
            <pc:sldMk cId="2900614410" sldId="382"/>
            <ac:picMk id="7" creationId="{8B1966CB-092A-DF84-A05F-EA10842BC595}"/>
          </ac:picMkLst>
        </pc:picChg>
        <pc:picChg chg="add mod">
          <ac:chgData name="林書婷" userId="8788e655-d77f-483d-b45f-10756f9df323" providerId="ADAL" clId="{4CABE1EF-DAB1-4E42-9F9B-653A39ECE74B}" dt="2024-10-08T05:54:54.515" v="60293" actId="1076"/>
          <ac:picMkLst>
            <pc:docMk/>
            <pc:sldMk cId="2900614410" sldId="382"/>
            <ac:picMk id="5122" creationId="{13AC1F3B-28DC-FCC2-5A1D-48AEF6587417}"/>
          </ac:picMkLst>
        </pc:picChg>
      </pc:sldChg>
      <pc:sldChg chg="addSp modSp add mod ord modShow modNotesTx">
        <pc:chgData name="林書婷" userId="8788e655-d77f-483d-b45f-10756f9df323" providerId="ADAL" clId="{4CABE1EF-DAB1-4E42-9F9B-653A39ECE74B}" dt="2024-10-08T13:46:41.984" v="61134" actId="20578"/>
        <pc:sldMkLst>
          <pc:docMk/>
          <pc:sldMk cId="3195739011" sldId="383"/>
        </pc:sldMkLst>
        <pc:spChg chg="mod">
          <ac:chgData name="林書婷" userId="8788e655-d77f-483d-b45f-10756f9df323" providerId="ADAL" clId="{4CABE1EF-DAB1-4E42-9F9B-653A39ECE74B}" dt="2024-10-04T18:33:19.707" v="56761" actId="20577"/>
          <ac:spMkLst>
            <pc:docMk/>
            <pc:sldMk cId="3195739011" sldId="383"/>
            <ac:spMk id="2" creationId="{DCEE4303-B9E2-C4E6-9B75-CAED9370C0C1}"/>
          </ac:spMkLst>
        </pc:spChg>
        <pc:spChg chg="mod">
          <ac:chgData name="林書婷" userId="8788e655-d77f-483d-b45f-10756f9df323" providerId="ADAL" clId="{4CABE1EF-DAB1-4E42-9F9B-653A39ECE74B}" dt="2024-10-07T14:34:02.677" v="58597" actId="1076"/>
          <ac:spMkLst>
            <pc:docMk/>
            <pc:sldMk cId="3195739011" sldId="383"/>
            <ac:spMk id="12" creationId="{B3E521E6-8B0B-FAB0-BEFA-56663747D435}"/>
          </ac:spMkLst>
        </pc:spChg>
        <pc:grpChg chg="mod">
          <ac:chgData name="林書婷" userId="8788e655-d77f-483d-b45f-10756f9df323" providerId="ADAL" clId="{4CABE1EF-DAB1-4E42-9F9B-653A39ECE74B}" dt="2024-10-07T14:33:52.598" v="58596" actId="1076"/>
          <ac:grpSpMkLst>
            <pc:docMk/>
            <pc:sldMk cId="3195739011" sldId="383"/>
            <ac:grpSpMk id="7" creationId="{B90FAEE3-E068-A841-CECE-8B76A52D2CEF}"/>
          </ac:grpSpMkLst>
        </pc:grpChg>
        <pc:grpChg chg="add mod">
          <ac:chgData name="林書婷" userId="8788e655-d77f-483d-b45f-10756f9df323" providerId="ADAL" clId="{4CABE1EF-DAB1-4E42-9F9B-653A39ECE74B}" dt="2024-10-07T14:33:52.598" v="58596" actId="1076"/>
          <ac:grpSpMkLst>
            <pc:docMk/>
            <pc:sldMk cId="3195739011" sldId="383"/>
            <ac:grpSpMk id="8" creationId="{1B003A05-DC6E-1D43-1F8C-4D6B23393585}"/>
          </ac:grpSpMkLst>
        </pc:grpChg>
        <pc:picChg chg="add mod">
          <ac:chgData name="林書婷" userId="8788e655-d77f-483d-b45f-10756f9df323" providerId="ADAL" clId="{4CABE1EF-DAB1-4E42-9F9B-653A39ECE74B}" dt="2024-10-07T14:33:52.598" v="58596" actId="1076"/>
          <ac:picMkLst>
            <pc:docMk/>
            <pc:sldMk cId="3195739011" sldId="383"/>
            <ac:picMk id="3" creationId="{99AF6FA3-90AA-1050-8972-A3B80CDAF709}"/>
          </ac:picMkLst>
        </pc:picChg>
        <pc:picChg chg="mod">
          <ac:chgData name="林書婷" userId="8788e655-d77f-483d-b45f-10756f9df323" providerId="ADAL" clId="{4CABE1EF-DAB1-4E42-9F9B-653A39ECE74B}" dt="2024-10-07T14:33:52.598" v="58596" actId="1076"/>
          <ac:picMkLst>
            <pc:docMk/>
            <pc:sldMk cId="3195739011" sldId="383"/>
            <ac:picMk id="6" creationId="{80A26367-6D16-54D3-7F58-7F1CD56AB04C}"/>
          </ac:picMkLst>
        </pc:picChg>
      </pc:sldChg>
      <pc:sldChg chg="addSp delSp modSp add mod modNotesTx">
        <pc:chgData name="林書婷" userId="8788e655-d77f-483d-b45f-10756f9df323" providerId="ADAL" clId="{4CABE1EF-DAB1-4E42-9F9B-653A39ECE74B}" dt="2024-10-08T05:55:07.898" v="60296" actId="1076"/>
        <pc:sldMkLst>
          <pc:docMk/>
          <pc:sldMk cId="1452444376" sldId="384"/>
        </pc:sldMkLst>
        <pc:spChg chg="del mod">
          <ac:chgData name="林書婷" userId="8788e655-d77f-483d-b45f-10756f9df323" providerId="ADAL" clId="{4CABE1EF-DAB1-4E42-9F9B-653A39ECE74B}" dt="2024-10-04T16:59:05.076" v="54956" actId="478"/>
          <ac:spMkLst>
            <pc:docMk/>
            <pc:sldMk cId="1452444376" sldId="384"/>
            <ac:spMk id="2" creationId="{823ABFB6-93EB-C58B-CDE3-170DC43F9A2E}"/>
          </ac:spMkLst>
        </pc:spChg>
        <pc:spChg chg="add del mod">
          <ac:chgData name="林書婷" userId="8788e655-d77f-483d-b45f-10756f9df323" providerId="ADAL" clId="{4CABE1EF-DAB1-4E42-9F9B-653A39ECE74B}" dt="2024-10-04T16:59:12.155" v="54965" actId="478"/>
          <ac:spMkLst>
            <pc:docMk/>
            <pc:sldMk cId="1452444376" sldId="384"/>
            <ac:spMk id="7" creationId="{CA64B2D1-1DD2-DE15-910C-3500D389462E}"/>
          </ac:spMkLst>
        </pc:spChg>
        <pc:spChg chg="add del mod">
          <ac:chgData name="林書婷" userId="8788e655-d77f-483d-b45f-10756f9df323" providerId="ADAL" clId="{4CABE1EF-DAB1-4E42-9F9B-653A39ECE74B}" dt="2024-10-07T14:57:16.185" v="58833" actId="478"/>
          <ac:spMkLst>
            <pc:docMk/>
            <pc:sldMk cId="1452444376" sldId="384"/>
            <ac:spMk id="8" creationId="{00B898E6-EE97-D7FF-62D8-5CD46A6948CF}"/>
          </ac:spMkLst>
        </pc:spChg>
        <pc:spChg chg="add mod">
          <ac:chgData name="林書婷" userId="8788e655-d77f-483d-b45f-10756f9df323" providerId="ADAL" clId="{4CABE1EF-DAB1-4E42-9F9B-653A39ECE74B}" dt="2024-10-07T14:57:18.582" v="58836" actId="20577"/>
          <ac:spMkLst>
            <pc:docMk/>
            <pc:sldMk cId="1452444376" sldId="384"/>
            <ac:spMk id="9" creationId="{6E6DBD0B-C0E0-9C1C-C106-DE046CFDFA7F}"/>
          </ac:spMkLst>
        </pc:spChg>
        <pc:spChg chg="mod">
          <ac:chgData name="林書婷" userId="8788e655-d77f-483d-b45f-10756f9df323" providerId="ADAL" clId="{4CABE1EF-DAB1-4E42-9F9B-653A39ECE74B}" dt="2024-10-08T05:55:07.898" v="60296" actId="1076"/>
          <ac:spMkLst>
            <pc:docMk/>
            <pc:sldMk cId="1452444376" sldId="384"/>
            <ac:spMk id="12" creationId="{392E4ABA-A1F4-FA8B-1250-9AFA3127E298}"/>
          </ac:spMkLst>
        </pc:spChg>
        <pc:grpChg chg="add mod">
          <ac:chgData name="林書婷" userId="8788e655-d77f-483d-b45f-10756f9df323" providerId="ADAL" clId="{4CABE1EF-DAB1-4E42-9F9B-653A39ECE74B}" dt="2024-10-08T05:55:07.898" v="60296" actId="1076"/>
          <ac:grpSpMkLst>
            <pc:docMk/>
            <pc:sldMk cId="1452444376" sldId="384"/>
            <ac:grpSpMk id="3" creationId="{A37A52FF-C1E7-6FEB-B125-EA57BCF315ED}"/>
          </ac:grpSpMkLst>
        </pc:grpChg>
        <pc:picChg chg="add mod">
          <ac:chgData name="林書婷" userId="8788e655-d77f-483d-b45f-10756f9df323" providerId="ADAL" clId="{4CABE1EF-DAB1-4E42-9F9B-653A39ECE74B}" dt="2024-10-08T05:55:07.898" v="60296" actId="1076"/>
          <ac:picMkLst>
            <pc:docMk/>
            <pc:sldMk cId="1452444376" sldId="384"/>
            <ac:picMk id="6146" creationId="{E70D186E-B8C2-1A8D-1AA6-3CC06E60B11C}"/>
          </ac:picMkLst>
        </pc:picChg>
      </pc:sldChg>
      <pc:sldChg chg="add del">
        <pc:chgData name="林書婷" userId="8788e655-d77f-483d-b45f-10756f9df323" providerId="ADAL" clId="{4CABE1EF-DAB1-4E42-9F9B-653A39ECE74B}" dt="2024-10-04T17:00:40.682" v="54975" actId="2696"/>
        <pc:sldMkLst>
          <pc:docMk/>
          <pc:sldMk cId="2462047459" sldId="385"/>
        </pc:sldMkLst>
      </pc:sldChg>
      <pc:sldChg chg="addSp delSp modSp add mod ord modNotesTx">
        <pc:chgData name="林書婷" userId="8788e655-d77f-483d-b45f-10756f9df323" providerId="ADAL" clId="{4CABE1EF-DAB1-4E42-9F9B-653A39ECE74B}" dt="2024-10-08T16:23:08.510" v="61358" actId="20577"/>
        <pc:sldMkLst>
          <pc:docMk/>
          <pc:sldMk cId="2903833843" sldId="386"/>
        </pc:sldMkLst>
        <pc:spChg chg="mod">
          <ac:chgData name="林書婷" userId="8788e655-d77f-483d-b45f-10756f9df323" providerId="ADAL" clId="{4CABE1EF-DAB1-4E42-9F9B-653A39ECE74B}" dt="2024-10-07T14:59:07.761" v="58874" actId="1076"/>
          <ac:spMkLst>
            <pc:docMk/>
            <pc:sldMk cId="2903833843" sldId="386"/>
            <ac:spMk id="2" creationId="{4213E7BE-E241-284F-A0C0-F637CD921314}"/>
          </ac:spMkLst>
        </pc:spChg>
        <pc:spChg chg="add del">
          <ac:chgData name="林書婷" userId="8788e655-d77f-483d-b45f-10756f9df323" providerId="ADAL" clId="{4CABE1EF-DAB1-4E42-9F9B-653A39ECE74B}" dt="2024-10-04T17:01:29.042" v="55028" actId="22"/>
          <ac:spMkLst>
            <pc:docMk/>
            <pc:sldMk cId="2903833843" sldId="386"/>
            <ac:spMk id="6" creationId="{1850FEEC-0F93-DE94-09BF-DD0A3076A5D8}"/>
          </ac:spMkLst>
        </pc:spChg>
        <pc:spChg chg="add del mod">
          <ac:chgData name="林書婷" userId="8788e655-d77f-483d-b45f-10756f9df323" providerId="ADAL" clId="{4CABE1EF-DAB1-4E42-9F9B-653A39ECE74B}" dt="2024-10-04T17:02:54.928" v="55061"/>
          <ac:spMkLst>
            <pc:docMk/>
            <pc:sldMk cId="2903833843" sldId="386"/>
            <ac:spMk id="10" creationId="{74A4B383-38FC-5025-1F5F-BD0D5DA1438A}"/>
          </ac:spMkLst>
        </pc:spChg>
        <pc:spChg chg="add mod">
          <ac:chgData name="林書婷" userId="8788e655-d77f-483d-b45f-10756f9df323" providerId="ADAL" clId="{4CABE1EF-DAB1-4E42-9F9B-653A39ECE74B}" dt="2024-10-07T15:01:53.772" v="58904" actId="20577"/>
          <ac:spMkLst>
            <pc:docMk/>
            <pc:sldMk cId="2903833843" sldId="386"/>
            <ac:spMk id="11" creationId="{25987268-2408-1551-D89C-91BCEB82E000}"/>
          </ac:spMkLst>
        </pc:spChg>
        <pc:spChg chg="del topLvl">
          <ac:chgData name="林書婷" userId="8788e655-d77f-483d-b45f-10756f9df323" providerId="ADAL" clId="{4CABE1EF-DAB1-4E42-9F9B-653A39ECE74B}" dt="2024-10-04T17:01:12.231" v="55025" actId="478"/>
          <ac:spMkLst>
            <pc:docMk/>
            <pc:sldMk cId="2903833843" sldId="386"/>
            <ac:spMk id="12" creationId="{2FF577A9-1C7A-EBAA-3032-5A6AB10E1878}"/>
          </ac:spMkLst>
        </pc:spChg>
        <pc:grpChg chg="del">
          <ac:chgData name="林書婷" userId="8788e655-d77f-483d-b45f-10756f9df323" providerId="ADAL" clId="{4CABE1EF-DAB1-4E42-9F9B-653A39ECE74B}" dt="2024-10-04T17:01:12.231" v="55025" actId="478"/>
          <ac:grpSpMkLst>
            <pc:docMk/>
            <pc:sldMk cId="2903833843" sldId="386"/>
            <ac:grpSpMk id="8" creationId="{855AB689-BFF7-86D7-47E8-E1153F9C6A71}"/>
          </ac:grpSpMkLst>
        </pc:grpChg>
        <pc:grpChg chg="add mod">
          <ac:chgData name="林書婷" userId="8788e655-d77f-483d-b45f-10756f9df323" providerId="ADAL" clId="{4CABE1EF-DAB1-4E42-9F9B-653A39ECE74B}" dt="2024-10-07T15:00:36.708" v="58887" actId="1076"/>
          <ac:grpSpMkLst>
            <pc:docMk/>
            <pc:sldMk cId="2903833843" sldId="386"/>
            <ac:grpSpMk id="13" creationId="{0A533569-B2CC-8500-2771-A8F053725255}"/>
          </ac:grpSpMkLst>
        </pc:grpChg>
        <pc:picChg chg="del topLvl">
          <ac:chgData name="林書婷" userId="8788e655-d77f-483d-b45f-10756f9df323" providerId="ADAL" clId="{4CABE1EF-DAB1-4E42-9F9B-653A39ECE74B}" dt="2024-10-04T17:01:12.922" v="55026" actId="478"/>
          <ac:picMkLst>
            <pc:docMk/>
            <pc:sldMk cId="2903833843" sldId="386"/>
            <ac:picMk id="7" creationId="{ADE93431-B6AE-C49E-FA9A-741188CF7F75}"/>
          </ac:picMkLst>
        </pc:picChg>
        <pc:picChg chg="add mod modCrop">
          <ac:chgData name="林書婷" userId="8788e655-d77f-483d-b45f-10756f9df323" providerId="ADAL" clId="{4CABE1EF-DAB1-4E42-9F9B-653A39ECE74B}" dt="2024-10-08T05:55:17.036" v="60297" actId="1076"/>
          <ac:picMkLst>
            <pc:docMk/>
            <pc:sldMk cId="2903833843" sldId="386"/>
            <ac:picMk id="9" creationId="{CAC8A694-9B4C-2E81-1A57-30E8803DB742}"/>
          </ac:picMkLst>
        </pc:picChg>
        <pc:picChg chg="add del mod modCrop">
          <ac:chgData name="林書婷" userId="8788e655-d77f-483d-b45f-10756f9df323" providerId="ADAL" clId="{4CABE1EF-DAB1-4E42-9F9B-653A39ECE74B}" dt="2024-10-04T17:38:20.088" v="55877" actId="478"/>
          <ac:picMkLst>
            <pc:docMk/>
            <pc:sldMk cId="2903833843" sldId="386"/>
            <ac:picMk id="15" creationId="{C8B7CD7A-E84A-B357-7111-FB7FEAF649CD}"/>
          </ac:picMkLst>
        </pc:picChg>
      </pc:sldChg>
      <pc:sldChg chg="addSp delSp modSp add mod modNotesTx">
        <pc:chgData name="林書婷" userId="8788e655-d77f-483d-b45f-10756f9df323" providerId="ADAL" clId="{4CABE1EF-DAB1-4E42-9F9B-653A39ECE74B}" dt="2024-10-07T16:50:06.845" v="60036" actId="20577"/>
        <pc:sldMkLst>
          <pc:docMk/>
          <pc:sldMk cId="3105416060" sldId="387"/>
        </pc:sldMkLst>
        <pc:spChg chg="del">
          <ac:chgData name="林書婷" userId="8788e655-d77f-483d-b45f-10756f9df323" providerId="ADAL" clId="{4CABE1EF-DAB1-4E42-9F9B-653A39ECE74B}" dt="2024-10-04T17:44:20.605" v="56008" actId="478"/>
          <ac:spMkLst>
            <pc:docMk/>
            <pc:sldMk cId="3105416060" sldId="387"/>
            <ac:spMk id="2" creationId="{5DD067DC-978D-3EB1-22E5-240B75751B10}"/>
          </ac:spMkLst>
        </pc:spChg>
        <pc:spChg chg="del">
          <ac:chgData name="林書婷" userId="8788e655-d77f-483d-b45f-10756f9df323" providerId="ADAL" clId="{4CABE1EF-DAB1-4E42-9F9B-653A39ECE74B}" dt="2024-10-04T17:39:21.145" v="55890" actId="478"/>
          <ac:spMkLst>
            <pc:docMk/>
            <pc:sldMk cId="3105416060" sldId="387"/>
            <ac:spMk id="7" creationId="{7DDB9868-599E-EB42-B87C-5471A56A43FA}"/>
          </ac:spMkLst>
        </pc:spChg>
        <pc:spChg chg="add mod">
          <ac:chgData name="林書婷" userId="8788e655-d77f-483d-b45f-10756f9df323" providerId="ADAL" clId="{4CABE1EF-DAB1-4E42-9F9B-653A39ECE74B}" dt="2024-10-07T14:32:02.859" v="58591" actId="255"/>
          <ac:spMkLst>
            <pc:docMk/>
            <pc:sldMk cId="3105416060" sldId="387"/>
            <ac:spMk id="8" creationId="{7F424445-FC95-75C3-3F65-C85EB48C5F58}"/>
          </ac:spMkLst>
        </pc:spChg>
        <pc:spChg chg="del mod">
          <ac:chgData name="林書婷" userId="8788e655-d77f-483d-b45f-10756f9df323" providerId="ADAL" clId="{4CABE1EF-DAB1-4E42-9F9B-653A39ECE74B}" dt="2024-10-04T17:39:23.993" v="55892" actId="478"/>
          <ac:spMkLst>
            <pc:docMk/>
            <pc:sldMk cId="3105416060" sldId="387"/>
            <ac:spMk id="9" creationId="{0A89EB6F-3E17-F76B-9F3D-8A6DBC96C5B5}"/>
          </ac:spMkLst>
        </pc:spChg>
        <pc:spChg chg="add mod">
          <ac:chgData name="林書婷" userId="8788e655-d77f-483d-b45f-10756f9df323" providerId="ADAL" clId="{4CABE1EF-DAB1-4E42-9F9B-653A39ECE74B}" dt="2024-10-07T14:30:16.181" v="58576" actId="404"/>
          <ac:spMkLst>
            <pc:docMk/>
            <pc:sldMk cId="3105416060" sldId="387"/>
            <ac:spMk id="12" creationId="{942463EA-6F1E-43AD-C22C-14EAA0FD91A1}"/>
          </ac:spMkLst>
        </pc:spChg>
        <pc:spChg chg="add del mod">
          <ac:chgData name="林書婷" userId="8788e655-d77f-483d-b45f-10756f9df323" providerId="ADAL" clId="{4CABE1EF-DAB1-4E42-9F9B-653A39ECE74B}" dt="2024-10-04T17:44:24.287" v="56010" actId="478"/>
          <ac:spMkLst>
            <pc:docMk/>
            <pc:sldMk cId="3105416060" sldId="387"/>
            <ac:spMk id="14" creationId="{EDE1211E-C896-C038-19BD-938DA461FAD1}"/>
          </ac:spMkLst>
        </pc:spChg>
        <pc:spChg chg="add mod">
          <ac:chgData name="林書婷" userId="8788e655-d77f-483d-b45f-10756f9df323" providerId="ADAL" clId="{4CABE1EF-DAB1-4E42-9F9B-653A39ECE74B}" dt="2024-10-04T17:44:27.153" v="56014" actId="20577"/>
          <ac:spMkLst>
            <pc:docMk/>
            <pc:sldMk cId="3105416060" sldId="387"/>
            <ac:spMk id="15" creationId="{E784B918-A426-6555-CE0B-2F2C522C5578}"/>
          </ac:spMkLst>
        </pc:spChg>
        <pc:spChg chg="add mod">
          <ac:chgData name="林書婷" userId="8788e655-d77f-483d-b45f-10756f9df323" providerId="ADAL" clId="{4CABE1EF-DAB1-4E42-9F9B-653A39ECE74B}" dt="2024-10-07T14:31:36.613" v="58589"/>
          <ac:spMkLst>
            <pc:docMk/>
            <pc:sldMk cId="3105416060" sldId="387"/>
            <ac:spMk id="22" creationId="{966E0893-12A9-7220-A50A-22CC1146330E}"/>
          </ac:spMkLst>
        </pc:spChg>
        <pc:grpChg chg="add mod topLvl">
          <ac:chgData name="林書婷" userId="8788e655-d77f-483d-b45f-10756f9df323" providerId="ADAL" clId="{4CABE1EF-DAB1-4E42-9F9B-653A39ECE74B}" dt="2024-10-07T14:30:53.303" v="58581" actId="1076"/>
          <ac:grpSpMkLst>
            <pc:docMk/>
            <pc:sldMk cId="3105416060" sldId="387"/>
            <ac:grpSpMk id="16" creationId="{F9B8792E-7C8A-823F-B7E7-4DDBE7951EDE}"/>
          </ac:grpSpMkLst>
        </pc:grpChg>
        <pc:grpChg chg="add del mod">
          <ac:chgData name="林書婷" userId="8788e655-d77f-483d-b45f-10756f9df323" providerId="ADAL" clId="{4CABE1EF-DAB1-4E42-9F9B-653A39ECE74B}" dt="2024-10-04T18:21:46.132" v="56693" actId="478"/>
          <ac:grpSpMkLst>
            <pc:docMk/>
            <pc:sldMk cId="3105416060" sldId="387"/>
            <ac:grpSpMk id="17" creationId="{9DBB941C-4739-7C2F-439B-26E99B1C6323}"/>
          </ac:grpSpMkLst>
        </pc:grpChg>
        <pc:graphicFrameChg chg="del mod modGraphic">
          <ac:chgData name="林書婷" userId="8788e655-d77f-483d-b45f-10756f9df323" providerId="ADAL" clId="{4CABE1EF-DAB1-4E42-9F9B-653A39ECE74B}" dt="2024-10-04T17:39:32.832" v="55899" actId="478"/>
          <ac:graphicFrameMkLst>
            <pc:docMk/>
            <pc:sldMk cId="3105416060" sldId="387"/>
            <ac:graphicFrameMk id="11" creationId="{4CE08699-44E9-27D6-91DB-41F5F20B3F13}"/>
          </ac:graphicFrameMkLst>
        </pc:graphicFrameChg>
        <pc:picChg chg="del mod topLvl">
          <ac:chgData name="林書婷" userId="8788e655-d77f-483d-b45f-10756f9df323" providerId="ADAL" clId="{4CABE1EF-DAB1-4E42-9F9B-653A39ECE74B}" dt="2024-10-04T18:21:46.132" v="56693" actId="478"/>
          <ac:picMkLst>
            <pc:docMk/>
            <pc:sldMk cId="3105416060" sldId="387"/>
            <ac:picMk id="3" creationId="{3D2D3152-3EEF-6BC9-95F6-481BFE634BFD}"/>
          </ac:picMkLst>
        </pc:picChg>
        <pc:picChg chg="add del mod">
          <ac:chgData name="林書婷" userId="8788e655-d77f-483d-b45f-10756f9df323" providerId="ADAL" clId="{4CABE1EF-DAB1-4E42-9F9B-653A39ECE74B}" dt="2024-10-07T14:30:34.253" v="58579" actId="478"/>
          <ac:picMkLst>
            <pc:docMk/>
            <pc:sldMk cId="3105416060" sldId="387"/>
            <ac:picMk id="18" creationId="{0C53020A-8B15-E54F-F147-390139E2995D}"/>
          </ac:picMkLst>
        </pc:picChg>
        <pc:picChg chg="add del mod">
          <ac:chgData name="林書婷" userId="8788e655-d77f-483d-b45f-10756f9df323" providerId="ADAL" clId="{4CABE1EF-DAB1-4E42-9F9B-653A39ECE74B}" dt="2024-10-07T14:31:36.200" v="58588" actId="478"/>
          <ac:picMkLst>
            <pc:docMk/>
            <pc:sldMk cId="3105416060" sldId="387"/>
            <ac:picMk id="19" creationId="{BE1BE3C9-5ED0-B8B9-5DE5-C06E36275846}"/>
          </ac:picMkLst>
        </pc:picChg>
        <pc:picChg chg="add del mod">
          <ac:chgData name="林書婷" userId="8788e655-d77f-483d-b45f-10756f9df323" providerId="ADAL" clId="{4CABE1EF-DAB1-4E42-9F9B-653A39ECE74B}" dt="2024-10-07T14:31:36.200" v="58588" actId="478"/>
          <ac:picMkLst>
            <pc:docMk/>
            <pc:sldMk cId="3105416060" sldId="387"/>
            <ac:picMk id="20" creationId="{9C03DD4D-52F8-3B15-8971-2D76DD004F76}"/>
          </ac:picMkLst>
        </pc:picChg>
        <pc:picChg chg="add mod">
          <ac:chgData name="林書婷" userId="8788e655-d77f-483d-b45f-10756f9df323" providerId="ADAL" clId="{4CABE1EF-DAB1-4E42-9F9B-653A39ECE74B}" dt="2024-10-07T14:31:36.613" v="58589"/>
          <ac:picMkLst>
            <pc:docMk/>
            <pc:sldMk cId="3105416060" sldId="387"/>
            <ac:picMk id="21" creationId="{EC517213-74F7-36A0-7513-1E817E4FC8E8}"/>
          </ac:picMkLst>
        </pc:picChg>
        <pc:picChg chg="add del mod">
          <ac:chgData name="林書婷" userId="8788e655-d77f-483d-b45f-10756f9df323" providerId="ADAL" clId="{4CABE1EF-DAB1-4E42-9F9B-653A39ECE74B}" dt="2024-10-07T14:30:34.253" v="58579" actId="478"/>
          <ac:picMkLst>
            <pc:docMk/>
            <pc:sldMk cId="3105416060" sldId="387"/>
            <ac:picMk id="8194" creationId="{60429484-AA68-FBF9-7AAB-EB80DC7632EC}"/>
          </ac:picMkLst>
        </pc:picChg>
      </pc:sldChg>
      <pc:sldChg chg="addSp delSp modSp add mod modNotesTx">
        <pc:chgData name="林書婷" userId="8788e655-d77f-483d-b45f-10756f9df323" providerId="ADAL" clId="{4CABE1EF-DAB1-4E42-9F9B-653A39ECE74B}" dt="2024-10-08T13:47:39.448" v="61159" actId="20577"/>
        <pc:sldMkLst>
          <pc:docMk/>
          <pc:sldMk cId="1082093262" sldId="388"/>
        </pc:sldMkLst>
        <pc:spChg chg="add mod">
          <ac:chgData name="林書婷" userId="8788e655-d77f-483d-b45f-10756f9df323" providerId="ADAL" clId="{4CABE1EF-DAB1-4E42-9F9B-653A39ECE74B}" dt="2024-10-07T14:32:29.274" v="58592" actId="255"/>
          <ac:spMkLst>
            <pc:docMk/>
            <pc:sldMk cId="1082093262" sldId="388"/>
            <ac:spMk id="2" creationId="{6CA21308-2958-B6B6-71CF-B32E456A9E77}"/>
          </ac:spMkLst>
        </pc:spChg>
        <pc:spChg chg="mod">
          <ac:chgData name="林書婷" userId="8788e655-d77f-483d-b45f-10756f9df323" providerId="ADAL" clId="{4CABE1EF-DAB1-4E42-9F9B-653A39ECE74B}" dt="2024-10-04T18:01:51.668" v="56345" actId="1076"/>
          <ac:spMkLst>
            <pc:docMk/>
            <pc:sldMk cId="1082093262" sldId="388"/>
            <ac:spMk id="3" creationId="{0F95EA4D-B135-7628-9804-AF86F8A7DFF2}"/>
          </ac:spMkLst>
        </pc:spChg>
        <pc:spChg chg="add mod">
          <ac:chgData name="林書婷" userId="8788e655-d77f-483d-b45f-10756f9df323" providerId="ADAL" clId="{4CABE1EF-DAB1-4E42-9F9B-653A39ECE74B}" dt="2024-10-07T14:25:53.105" v="58541" actId="14100"/>
          <ac:spMkLst>
            <pc:docMk/>
            <pc:sldMk cId="1082093262" sldId="388"/>
            <ac:spMk id="7" creationId="{9E8164B9-BFDA-BEBB-8241-E1C932C390E2}"/>
          </ac:spMkLst>
        </pc:spChg>
        <pc:grpChg chg="add mod topLvl">
          <ac:chgData name="林書婷" userId="8788e655-d77f-483d-b45f-10756f9df323" providerId="ADAL" clId="{4CABE1EF-DAB1-4E42-9F9B-653A39ECE74B}" dt="2024-10-07T14:26:08.906" v="58543" actId="1076"/>
          <ac:grpSpMkLst>
            <pc:docMk/>
            <pc:sldMk cId="1082093262" sldId="388"/>
            <ac:grpSpMk id="8" creationId="{5E757330-1215-6974-B0D4-790082219363}"/>
          </ac:grpSpMkLst>
        </pc:grpChg>
        <pc:grpChg chg="add del mod">
          <ac:chgData name="林書婷" userId="8788e655-d77f-483d-b45f-10756f9df323" providerId="ADAL" clId="{4CABE1EF-DAB1-4E42-9F9B-653A39ECE74B}" dt="2024-10-04T18:05:29.969" v="56415" actId="478"/>
          <ac:grpSpMkLst>
            <pc:docMk/>
            <pc:sldMk cId="1082093262" sldId="388"/>
            <ac:grpSpMk id="10" creationId="{D43E6466-E1CC-FFD2-8A93-AB1EE5C99DB1}"/>
          </ac:grpSpMkLst>
        </pc:grpChg>
        <pc:graphicFrameChg chg="del mod">
          <ac:chgData name="林書婷" userId="8788e655-d77f-483d-b45f-10756f9df323" providerId="ADAL" clId="{4CABE1EF-DAB1-4E42-9F9B-653A39ECE74B}" dt="2024-10-04T17:53:04.401" v="56264" actId="478"/>
          <ac:graphicFrameMkLst>
            <pc:docMk/>
            <pc:sldMk cId="1082093262" sldId="388"/>
            <ac:graphicFrameMk id="11" creationId="{21486BD0-8CA9-934E-1590-A5E8C285D24B}"/>
          </ac:graphicFrameMkLst>
        </pc:graphicFrameChg>
        <pc:picChg chg="add del mod topLvl">
          <ac:chgData name="林書婷" userId="8788e655-d77f-483d-b45f-10756f9df323" providerId="ADAL" clId="{4CABE1EF-DAB1-4E42-9F9B-653A39ECE74B}" dt="2024-10-04T18:05:29.969" v="56415" actId="478"/>
          <ac:picMkLst>
            <pc:docMk/>
            <pc:sldMk cId="1082093262" sldId="388"/>
            <ac:picMk id="9" creationId="{60442630-A2CB-2D24-360F-6B3FB8E7A299}"/>
          </ac:picMkLst>
        </pc:picChg>
        <pc:picChg chg="add del mod">
          <ac:chgData name="林書婷" userId="8788e655-d77f-483d-b45f-10756f9df323" providerId="ADAL" clId="{4CABE1EF-DAB1-4E42-9F9B-653A39ECE74B}" dt="2024-10-07T14:28:50.903" v="58564" actId="478"/>
          <ac:picMkLst>
            <pc:docMk/>
            <pc:sldMk cId="1082093262" sldId="388"/>
            <ac:picMk id="12" creationId="{1676B755-A313-72D0-9E32-E657EB8DB662}"/>
          </ac:picMkLst>
        </pc:picChg>
        <pc:picChg chg="add mod">
          <ac:chgData name="林書婷" userId="8788e655-d77f-483d-b45f-10756f9df323" providerId="ADAL" clId="{4CABE1EF-DAB1-4E42-9F9B-653A39ECE74B}" dt="2024-10-06T15:33:00.929" v="57373"/>
          <ac:picMkLst>
            <pc:docMk/>
            <pc:sldMk cId="1082093262" sldId="388"/>
            <ac:picMk id="13" creationId="{A3423DC4-BB9F-1E1C-D4D7-3984E5398E8A}"/>
          </ac:picMkLst>
        </pc:picChg>
        <pc:picChg chg="add mod">
          <ac:chgData name="林書婷" userId="8788e655-d77f-483d-b45f-10756f9df323" providerId="ADAL" clId="{4CABE1EF-DAB1-4E42-9F9B-653A39ECE74B}" dt="2024-10-07T14:28:48.176" v="58563"/>
          <ac:picMkLst>
            <pc:docMk/>
            <pc:sldMk cId="1082093262" sldId="388"/>
            <ac:picMk id="14" creationId="{4B7D3EB6-F2FD-D9AC-7A20-4EFBD7E77151}"/>
          </ac:picMkLst>
        </pc:picChg>
        <pc:picChg chg="add mod">
          <ac:chgData name="林書婷" userId="8788e655-d77f-483d-b45f-10756f9df323" providerId="ADAL" clId="{4CABE1EF-DAB1-4E42-9F9B-653A39ECE74B}" dt="2024-10-07T14:28:51.276" v="58565"/>
          <ac:picMkLst>
            <pc:docMk/>
            <pc:sldMk cId="1082093262" sldId="388"/>
            <ac:picMk id="15" creationId="{49CB1CFA-ACA3-0722-C7AE-BD3B98103488}"/>
          </ac:picMkLst>
        </pc:picChg>
        <pc:picChg chg="add mod">
          <ac:chgData name="林書婷" userId="8788e655-d77f-483d-b45f-10756f9df323" providerId="ADAL" clId="{4CABE1EF-DAB1-4E42-9F9B-653A39ECE74B}" dt="2024-10-07T14:29:02.061" v="58567" actId="1076"/>
          <ac:picMkLst>
            <pc:docMk/>
            <pc:sldMk cId="1082093262" sldId="388"/>
            <ac:picMk id="16" creationId="{AEE448CF-2830-8CCC-3431-E1A7805C5E1E}"/>
          </ac:picMkLst>
        </pc:picChg>
      </pc:sldChg>
      <pc:sldChg chg="addSp delSp modSp add mod ord modNotesTx">
        <pc:chgData name="林書婷" userId="8788e655-d77f-483d-b45f-10756f9df323" providerId="ADAL" clId="{4CABE1EF-DAB1-4E42-9F9B-653A39ECE74B}" dt="2024-10-07T14:32:58.472" v="58594"/>
        <pc:sldMkLst>
          <pc:docMk/>
          <pc:sldMk cId="546083757" sldId="389"/>
        </pc:sldMkLst>
        <pc:spChg chg="mod">
          <ac:chgData name="林書婷" userId="8788e655-d77f-483d-b45f-10756f9df323" providerId="ADAL" clId="{4CABE1EF-DAB1-4E42-9F9B-653A39ECE74B}" dt="2024-10-04T18:08:23.105" v="56480" actId="1076"/>
          <ac:spMkLst>
            <pc:docMk/>
            <pc:sldMk cId="546083757" sldId="389"/>
            <ac:spMk id="2" creationId="{449413A5-1784-1E3F-0EC6-EC472AADE5A3}"/>
          </ac:spMkLst>
        </pc:spChg>
        <pc:spChg chg="del">
          <ac:chgData name="林書婷" userId="8788e655-d77f-483d-b45f-10756f9df323" providerId="ADAL" clId="{4CABE1EF-DAB1-4E42-9F9B-653A39ECE74B}" dt="2024-10-04T18:08:24.886" v="56481" actId="478"/>
          <ac:spMkLst>
            <pc:docMk/>
            <pc:sldMk cId="546083757" sldId="389"/>
            <ac:spMk id="3" creationId="{A0BB171B-FDFA-C70D-834F-98FB2A49F3CB}"/>
          </ac:spMkLst>
        </pc:spChg>
        <pc:spChg chg="add mod">
          <ac:chgData name="林書婷" userId="8788e655-d77f-483d-b45f-10756f9df323" providerId="ADAL" clId="{4CABE1EF-DAB1-4E42-9F9B-653A39ECE74B}" dt="2024-10-07T14:32:58.085" v="58593" actId="478"/>
          <ac:spMkLst>
            <pc:docMk/>
            <pc:sldMk cId="546083757" sldId="389"/>
            <ac:spMk id="7" creationId="{034D96DC-2132-7EFE-3A94-1994DC3B71E1}"/>
          </ac:spMkLst>
        </pc:spChg>
        <pc:spChg chg="add mod">
          <ac:chgData name="林書婷" userId="8788e655-d77f-483d-b45f-10756f9df323" providerId="ADAL" clId="{4CABE1EF-DAB1-4E42-9F9B-653A39ECE74B}" dt="2024-10-07T14:32:58.085" v="58593" actId="478"/>
          <ac:spMkLst>
            <pc:docMk/>
            <pc:sldMk cId="546083757" sldId="389"/>
            <ac:spMk id="9" creationId="{A3F8A2D1-1D42-CFEC-6E17-BCA1BB1438E5}"/>
          </ac:spMkLst>
        </pc:spChg>
        <pc:spChg chg="add mod">
          <ac:chgData name="林書婷" userId="8788e655-d77f-483d-b45f-10756f9df323" providerId="ADAL" clId="{4CABE1EF-DAB1-4E42-9F9B-653A39ECE74B}" dt="2024-10-07T14:32:58.472" v="58594"/>
          <ac:spMkLst>
            <pc:docMk/>
            <pc:sldMk cId="546083757" sldId="389"/>
            <ac:spMk id="17" creationId="{BB3B6022-EF37-BCAB-F105-7C15EFA47B5D}"/>
          </ac:spMkLst>
        </pc:spChg>
        <pc:grpChg chg="add mod">
          <ac:chgData name="林書婷" userId="8788e655-d77f-483d-b45f-10756f9df323" providerId="ADAL" clId="{4CABE1EF-DAB1-4E42-9F9B-653A39ECE74B}" dt="2024-10-07T14:32:58.085" v="58593" actId="478"/>
          <ac:grpSpMkLst>
            <pc:docMk/>
            <pc:sldMk cId="546083757" sldId="389"/>
            <ac:grpSpMk id="12" creationId="{58B3704B-DFD4-13C3-F572-9ECBDB86DF0C}"/>
          </ac:grpSpMkLst>
        </pc:grpChg>
        <pc:grpChg chg="add del mod">
          <ac:chgData name="林書婷" userId="8788e655-d77f-483d-b45f-10756f9df323" providerId="ADAL" clId="{4CABE1EF-DAB1-4E42-9F9B-653A39ECE74B}" dt="2024-10-07T14:32:58.085" v="58593" actId="478"/>
          <ac:grpSpMkLst>
            <pc:docMk/>
            <pc:sldMk cId="546083757" sldId="389"/>
            <ac:grpSpMk id="13" creationId="{24124DDC-D488-6218-9280-64F0C5E11BD4}"/>
          </ac:grpSpMkLst>
        </pc:grpChg>
        <pc:grpChg chg="add del mod">
          <ac:chgData name="林書婷" userId="8788e655-d77f-483d-b45f-10756f9df323" providerId="ADAL" clId="{4CABE1EF-DAB1-4E42-9F9B-653A39ECE74B}" dt="2024-10-07T14:32:58.085" v="58593" actId="478"/>
          <ac:grpSpMkLst>
            <pc:docMk/>
            <pc:sldMk cId="546083757" sldId="389"/>
            <ac:grpSpMk id="15" creationId="{5BF82DC9-750A-9BE0-B0AC-364831A3F400}"/>
          </ac:grpSpMkLst>
        </pc:grpChg>
        <pc:graphicFrameChg chg="del mod">
          <ac:chgData name="林書婷" userId="8788e655-d77f-483d-b45f-10756f9df323" providerId="ADAL" clId="{4CABE1EF-DAB1-4E42-9F9B-653A39ECE74B}" dt="2024-10-04T18:08:56.710" v="56488" actId="478"/>
          <ac:graphicFrameMkLst>
            <pc:docMk/>
            <pc:sldMk cId="546083757" sldId="389"/>
            <ac:graphicFrameMk id="11" creationId="{4579A3E6-D8A8-4DAA-1CB1-DA6DC2435B9D}"/>
          </ac:graphicFrameMkLst>
        </pc:graphicFrameChg>
        <pc:picChg chg="add del mod">
          <ac:chgData name="林書婷" userId="8788e655-d77f-483d-b45f-10756f9df323" providerId="ADAL" clId="{4CABE1EF-DAB1-4E42-9F9B-653A39ECE74B}" dt="2024-10-07T14:32:58.085" v="58593" actId="478"/>
          <ac:picMkLst>
            <pc:docMk/>
            <pc:sldMk cId="546083757" sldId="389"/>
            <ac:picMk id="10" creationId="{BCF0A7E2-A259-612B-8F69-8ACC7A292ADD}"/>
          </ac:picMkLst>
        </pc:picChg>
        <pc:picChg chg="add del mod">
          <ac:chgData name="林書婷" userId="8788e655-d77f-483d-b45f-10756f9df323" providerId="ADAL" clId="{4CABE1EF-DAB1-4E42-9F9B-653A39ECE74B}" dt="2024-10-07T14:32:58.085" v="58593" actId="478"/>
          <ac:picMkLst>
            <pc:docMk/>
            <pc:sldMk cId="546083757" sldId="389"/>
            <ac:picMk id="14" creationId="{588DC688-0877-D3DC-844A-D748C45255E1}"/>
          </ac:picMkLst>
        </pc:picChg>
        <pc:picChg chg="add mod">
          <ac:chgData name="林書婷" userId="8788e655-d77f-483d-b45f-10756f9df323" providerId="ADAL" clId="{4CABE1EF-DAB1-4E42-9F9B-653A39ECE74B}" dt="2024-10-07T14:32:58.472" v="58594"/>
          <ac:picMkLst>
            <pc:docMk/>
            <pc:sldMk cId="546083757" sldId="389"/>
            <ac:picMk id="16" creationId="{0950779F-82B7-FE59-DF51-3E7CD02661B7}"/>
          </ac:picMkLst>
        </pc:picChg>
      </pc:sldChg>
      <pc:sldChg chg="addSp delSp modSp add mod ord modShow modNotesTx">
        <pc:chgData name="林書婷" userId="8788e655-d77f-483d-b45f-10756f9df323" providerId="ADAL" clId="{4CABE1EF-DAB1-4E42-9F9B-653A39ECE74B}" dt="2024-10-07T17:01:21.085" v="60088" actId="20578"/>
        <pc:sldMkLst>
          <pc:docMk/>
          <pc:sldMk cId="159770417" sldId="390"/>
        </pc:sldMkLst>
        <pc:spChg chg="mod">
          <ac:chgData name="林書婷" userId="8788e655-d77f-483d-b45f-10756f9df323" providerId="ADAL" clId="{4CABE1EF-DAB1-4E42-9F9B-653A39ECE74B}" dt="2024-10-06T15:34:27.947" v="57391" actId="1076"/>
          <ac:spMkLst>
            <pc:docMk/>
            <pc:sldMk cId="159770417" sldId="390"/>
            <ac:spMk id="2" creationId="{3585E8E8-D483-A007-2ABF-D5DD80F79A3F}"/>
          </ac:spMkLst>
        </pc:spChg>
        <pc:spChg chg="mod">
          <ac:chgData name="林書婷" userId="8788e655-d77f-483d-b45f-10756f9df323" providerId="ADAL" clId="{4CABE1EF-DAB1-4E42-9F9B-653A39ECE74B}" dt="2024-10-04T18:21:22.573" v="56691" actId="20577"/>
          <ac:spMkLst>
            <pc:docMk/>
            <pc:sldMk cId="159770417" sldId="390"/>
            <ac:spMk id="5" creationId="{F0D30776-3BE8-707F-3878-3D71671087A4}"/>
          </ac:spMkLst>
        </pc:spChg>
        <pc:spChg chg="add mod">
          <ac:chgData name="林書婷" userId="8788e655-d77f-483d-b45f-10756f9df323" providerId="ADAL" clId="{4CABE1EF-DAB1-4E42-9F9B-653A39ECE74B}" dt="2024-10-06T15:34:07.176" v="57386" actId="14100"/>
          <ac:spMkLst>
            <pc:docMk/>
            <pc:sldMk cId="159770417" sldId="390"/>
            <ac:spMk id="6" creationId="{341A220E-2CC4-B629-1259-F0B84748E698}"/>
          </ac:spMkLst>
        </pc:spChg>
        <pc:spChg chg="add mod">
          <ac:chgData name="林書婷" userId="8788e655-d77f-483d-b45f-10756f9df323" providerId="ADAL" clId="{4CABE1EF-DAB1-4E42-9F9B-653A39ECE74B}" dt="2024-10-06T15:34:23.583" v="57390" actId="1076"/>
          <ac:spMkLst>
            <pc:docMk/>
            <pc:sldMk cId="159770417" sldId="390"/>
            <ac:spMk id="8" creationId="{79E0A79F-8725-CF4D-6503-0F6A78800459}"/>
          </ac:spMkLst>
        </pc:spChg>
        <pc:spChg chg="add del mod">
          <ac:chgData name="林書婷" userId="8788e655-d77f-483d-b45f-10756f9df323" providerId="ADAL" clId="{4CABE1EF-DAB1-4E42-9F9B-653A39ECE74B}" dt="2024-10-04T18:18:36.582" v="56661" actId="478"/>
          <ac:spMkLst>
            <pc:docMk/>
            <pc:sldMk cId="159770417" sldId="390"/>
            <ac:spMk id="10" creationId="{43917C57-E7F7-6F38-AF01-D44A7E3B4200}"/>
          </ac:spMkLst>
        </pc:spChg>
        <pc:spChg chg="add del mod">
          <ac:chgData name="林書婷" userId="8788e655-d77f-483d-b45f-10756f9df323" providerId="ADAL" clId="{4CABE1EF-DAB1-4E42-9F9B-653A39ECE74B}" dt="2024-10-04T18:18:05.903" v="56650" actId="478"/>
          <ac:spMkLst>
            <pc:docMk/>
            <pc:sldMk cId="159770417" sldId="390"/>
            <ac:spMk id="13" creationId="{1D78D5C7-D0DF-D33E-B202-5CA6BE906564}"/>
          </ac:spMkLst>
        </pc:spChg>
        <pc:grpChg chg="add mod">
          <ac:chgData name="林書婷" userId="8788e655-d77f-483d-b45f-10756f9df323" providerId="ADAL" clId="{4CABE1EF-DAB1-4E42-9F9B-653A39ECE74B}" dt="2024-10-06T15:35:40.849" v="57403" actId="1076"/>
          <ac:grpSpMkLst>
            <pc:docMk/>
            <pc:sldMk cId="159770417" sldId="390"/>
            <ac:grpSpMk id="14" creationId="{12AB8F17-5A04-2D6E-B304-87890ED65AB1}"/>
          </ac:grpSpMkLst>
        </pc:grpChg>
        <pc:graphicFrameChg chg="del mod modGraphic">
          <ac:chgData name="林書婷" userId="8788e655-d77f-483d-b45f-10756f9df323" providerId="ADAL" clId="{4CABE1EF-DAB1-4E42-9F9B-653A39ECE74B}" dt="2024-10-04T18:15:55.794" v="56616" actId="478"/>
          <ac:graphicFrameMkLst>
            <pc:docMk/>
            <pc:sldMk cId="159770417" sldId="390"/>
            <ac:graphicFrameMk id="11" creationId="{E73B1EAD-38D9-3C25-69C6-74F88BBC5469}"/>
          </ac:graphicFrameMkLst>
        </pc:graphicFrameChg>
        <pc:picChg chg="add mod modCrop">
          <ac:chgData name="林書婷" userId="8788e655-d77f-483d-b45f-10756f9df323" providerId="ADAL" clId="{4CABE1EF-DAB1-4E42-9F9B-653A39ECE74B}" dt="2024-10-06T15:35:43.782" v="57404" actId="1076"/>
          <ac:picMkLst>
            <pc:docMk/>
            <pc:sldMk cId="159770417" sldId="390"/>
            <ac:picMk id="15" creationId="{3C13BC55-458E-FC07-A986-90F33EED323D}"/>
          </ac:picMkLst>
        </pc:picChg>
        <pc:picChg chg="add mod">
          <ac:chgData name="林書婷" userId="8788e655-d77f-483d-b45f-10756f9df323" providerId="ADAL" clId="{4CABE1EF-DAB1-4E42-9F9B-653A39ECE74B}" dt="2024-10-06T15:46:55.462" v="57406" actId="1076"/>
          <ac:picMkLst>
            <pc:docMk/>
            <pc:sldMk cId="159770417" sldId="390"/>
            <ac:picMk id="16" creationId="{9AF2DAF1-A175-20D5-D205-BF1FFF167876}"/>
          </ac:picMkLst>
        </pc:picChg>
      </pc:sldChg>
      <pc:sldChg chg="modSp new mod ord modShow modNotesTx">
        <pc:chgData name="林書婷" userId="8788e655-d77f-483d-b45f-10756f9df323" providerId="ADAL" clId="{4CABE1EF-DAB1-4E42-9F9B-653A39ECE74B}" dt="2024-10-08T13:46:54.018" v="61136" actId="20578"/>
        <pc:sldMkLst>
          <pc:docMk/>
          <pc:sldMk cId="1366126340" sldId="391"/>
        </pc:sldMkLst>
        <pc:spChg chg="mod">
          <ac:chgData name="林書婷" userId="8788e655-d77f-483d-b45f-10756f9df323" providerId="ADAL" clId="{4CABE1EF-DAB1-4E42-9F9B-653A39ECE74B}" dt="2024-10-08T13:45:30.666" v="61126" actId="1076"/>
          <ac:spMkLst>
            <pc:docMk/>
            <pc:sldMk cId="1366126340" sldId="391"/>
            <ac:spMk id="2" creationId="{9B74BF81-1E63-D8F1-82CB-DE2244EB0539}"/>
          </ac:spMkLst>
        </pc:spChg>
        <pc:spChg chg="mod">
          <ac:chgData name="林書婷" userId="8788e655-d77f-483d-b45f-10756f9df323" providerId="ADAL" clId="{4CABE1EF-DAB1-4E42-9F9B-653A39ECE74B}" dt="2024-10-08T13:45:29.038" v="61125" actId="1076"/>
          <ac:spMkLst>
            <pc:docMk/>
            <pc:sldMk cId="1366126340" sldId="391"/>
            <ac:spMk id="3" creationId="{A37F7E72-B145-A5D7-45E5-1A5AD68D33E1}"/>
          </ac:spMkLst>
        </pc:spChg>
        <pc:spChg chg="mod">
          <ac:chgData name="林書婷" userId="8788e655-d77f-483d-b45f-10756f9df323" providerId="ADAL" clId="{4CABE1EF-DAB1-4E42-9F9B-653A39ECE74B}" dt="2024-10-06T14:43:40.674" v="57154" actId="20577"/>
          <ac:spMkLst>
            <pc:docMk/>
            <pc:sldMk cId="1366126340" sldId="391"/>
            <ac:spMk id="5" creationId="{40DE9811-563E-1A21-BD4A-20427A1C6FBA}"/>
          </ac:spMkLst>
        </pc:spChg>
      </pc:sldChg>
      <pc:sldChg chg="addSp delSp modSp new mod ord modShow modNotesTx">
        <pc:chgData name="林書婷" userId="8788e655-d77f-483d-b45f-10756f9df323" providerId="ADAL" clId="{4CABE1EF-DAB1-4E42-9F9B-653A39ECE74B}" dt="2024-10-08T13:45:56.397" v="61128" actId="20578"/>
        <pc:sldMkLst>
          <pc:docMk/>
          <pc:sldMk cId="1787243164" sldId="392"/>
        </pc:sldMkLst>
        <pc:spChg chg="mod">
          <ac:chgData name="林書婷" userId="8788e655-d77f-483d-b45f-10756f9df323" providerId="ADAL" clId="{4CABE1EF-DAB1-4E42-9F9B-653A39ECE74B}" dt="2024-10-08T13:44:36.432" v="61080" actId="20577"/>
          <ac:spMkLst>
            <pc:docMk/>
            <pc:sldMk cId="1787243164" sldId="392"/>
            <ac:spMk id="2" creationId="{700479AA-37C1-2A1E-AC14-20DCE17189B8}"/>
          </ac:spMkLst>
        </pc:spChg>
        <pc:spChg chg="del">
          <ac:chgData name="林書婷" userId="8788e655-d77f-483d-b45f-10756f9df323" providerId="ADAL" clId="{4CABE1EF-DAB1-4E42-9F9B-653A39ECE74B}" dt="2024-10-08T13:38:50.762" v="60970"/>
          <ac:spMkLst>
            <pc:docMk/>
            <pc:sldMk cId="1787243164" sldId="392"/>
            <ac:spMk id="3" creationId="{DC4CA977-D112-4DF8-749C-FD1A63866F32}"/>
          </ac:spMkLst>
        </pc:spChg>
        <pc:spChg chg="mod">
          <ac:chgData name="林書婷" userId="8788e655-d77f-483d-b45f-10756f9df323" providerId="ADAL" clId="{4CABE1EF-DAB1-4E42-9F9B-653A39ECE74B}" dt="2024-10-08T13:39:54.817" v="61010" actId="114"/>
          <ac:spMkLst>
            <pc:docMk/>
            <pc:sldMk cId="1787243164" sldId="392"/>
            <ac:spMk id="5" creationId="{734C80A0-A27E-F702-C393-73ADA337ED92}"/>
          </ac:spMkLst>
        </pc:spChg>
        <pc:spChg chg="add del mod">
          <ac:chgData name="林書婷" userId="8788e655-d77f-483d-b45f-10756f9df323" providerId="ADAL" clId="{4CABE1EF-DAB1-4E42-9F9B-653A39ECE74B}" dt="2024-10-08T13:38:49.234" v="60969" actId="478"/>
          <ac:spMkLst>
            <pc:docMk/>
            <pc:sldMk cId="1787243164" sldId="392"/>
            <ac:spMk id="7" creationId="{6ABAE5AA-546E-42A6-4D47-AD8C0AAC78BF}"/>
          </ac:spMkLst>
        </pc:spChg>
        <pc:spChg chg="add del mod">
          <ac:chgData name="林書婷" userId="8788e655-d77f-483d-b45f-10756f9df323" providerId="ADAL" clId="{4CABE1EF-DAB1-4E42-9F9B-653A39ECE74B}" dt="2024-10-08T13:38:51.947" v="60971" actId="478"/>
          <ac:spMkLst>
            <pc:docMk/>
            <pc:sldMk cId="1787243164" sldId="392"/>
            <ac:spMk id="9" creationId="{C155655F-8E2A-D38A-B788-CFF36D230A13}"/>
          </ac:spMkLst>
        </pc:spChg>
        <pc:spChg chg="add mod">
          <ac:chgData name="林書婷" userId="8788e655-d77f-483d-b45f-10756f9df323" providerId="ADAL" clId="{4CABE1EF-DAB1-4E42-9F9B-653A39ECE74B}" dt="2024-10-08T13:44:30.637" v="61069" actId="1076"/>
          <ac:spMkLst>
            <pc:docMk/>
            <pc:sldMk cId="1787243164" sldId="392"/>
            <ac:spMk id="10" creationId="{2FBA11AD-760A-7570-6BDB-742308E05A8F}"/>
          </ac:spMkLst>
        </pc:spChg>
        <pc:graphicFrameChg chg="add del mod">
          <ac:chgData name="林書婷" userId="8788e655-d77f-483d-b45f-10756f9df323" providerId="ADAL" clId="{4CABE1EF-DAB1-4E42-9F9B-653A39ECE74B}" dt="2024-10-08T13:38:49.234" v="60969" actId="478"/>
          <ac:graphicFrameMkLst>
            <pc:docMk/>
            <pc:sldMk cId="1787243164" sldId="392"/>
            <ac:graphicFrameMk id="6" creationId="{45644B1B-1762-A994-DA62-CDD0BC96F8B7}"/>
          </ac:graphicFrameMkLst>
        </pc:graphicFrameChg>
        <pc:graphicFrameChg chg="add del mod">
          <ac:chgData name="林書婷" userId="8788e655-d77f-483d-b45f-10756f9df323" providerId="ADAL" clId="{4CABE1EF-DAB1-4E42-9F9B-653A39ECE74B}" dt="2024-10-08T13:38:51.947" v="60971" actId="478"/>
          <ac:graphicFrameMkLst>
            <pc:docMk/>
            <pc:sldMk cId="1787243164" sldId="392"/>
            <ac:graphicFrameMk id="8" creationId="{EAC0AB7C-384E-EB8A-CE7F-D3E6951D449F}"/>
          </ac:graphicFrameMkLst>
        </pc:graphicFrameChg>
      </pc:sldChg>
      <pc:sldChg chg="addSp delSp modSp new mod modShow">
        <pc:chgData name="林書婷" userId="8788e655-d77f-483d-b45f-10756f9df323" providerId="ADAL" clId="{4CABE1EF-DAB1-4E42-9F9B-653A39ECE74B}" dt="2024-10-08T13:39:36.070" v="61008" actId="1035"/>
        <pc:sldMkLst>
          <pc:docMk/>
          <pc:sldMk cId="2305605324" sldId="393"/>
        </pc:sldMkLst>
        <pc:spChg chg="mod">
          <ac:chgData name="林書婷" userId="8788e655-d77f-483d-b45f-10756f9df323" providerId="ADAL" clId="{4CABE1EF-DAB1-4E42-9F9B-653A39ECE74B}" dt="2024-10-06T17:19:37.346" v="58071" actId="1076"/>
          <ac:spMkLst>
            <pc:docMk/>
            <pc:sldMk cId="2305605324" sldId="393"/>
            <ac:spMk id="2" creationId="{E9E1A08F-7337-A3CE-BFAF-DBCFB7ABDCEA}"/>
          </ac:spMkLst>
        </pc:spChg>
        <pc:spChg chg="mod">
          <ac:chgData name="林書婷" userId="8788e655-d77f-483d-b45f-10756f9df323" providerId="ADAL" clId="{4CABE1EF-DAB1-4E42-9F9B-653A39ECE74B}" dt="2024-10-06T17:19:40.178" v="58072" actId="1076"/>
          <ac:spMkLst>
            <pc:docMk/>
            <pc:sldMk cId="2305605324" sldId="393"/>
            <ac:spMk id="3" creationId="{6A356CE2-2881-8F1E-3306-30BD30E886F0}"/>
          </ac:spMkLst>
        </pc:spChg>
        <pc:spChg chg="del mod">
          <ac:chgData name="林書婷" userId="8788e655-d77f-483d-b45f-10756f9df323" providerId="ADAL" clId="{4CABE1EF-DAB1-4E42-9F9B-653A39ECE74B}" dt="2024-10-06T17:26:44.034" v="58172" actId="478"/>
          <ac:spMkLst>
            <pc:docMk/>
            <pc:sldMk cId="2305605324" sldId="393"/>
            <ac:spMk id="5" creationId="{185EE5E0-37CB-4375-0BE4-ADF95E53D2EE}"/>
          </ac:spMkLst>
        </pc:spChg>
        <pc:spChg chg="add del mod">
          <ac:chgData name="林書婷" userId="8788e655-d77f-483d-b45f-10756f9df323" providerId="ADAL" clId="{4CABE1EF-DAB1-4E42-9F9B-653A39ECE74B}" dt="2024-10-06T17:11:15.244" v="57891"/>
          <ac:spMkLst>
            <pc:docMk/>
            <pc:sldMk cId="2305605324" sldId="393"/>
            <ac:spMk id="6" creationId="{D965357E-84CA-E107-C91E-13F1C6380178}"/>
          </ac:spMkLst>
        </pc:spChg>
        <pc:spChg chg="add mod">
          <ac:chgData name="林書婷" userId="8788e655-d77f-483d-b45f-10756f9df323" providerId="ADAL" clId="{4CABE1EF-DAB1-4E42-9F9B-653A39ECE74B}" dt="2024-10-08T13:39:36.070" v="61008" actId="1035"/>
          <ac:spMkLst>
            <pc:docMk/>
            <pc:sldMk cId="2305605324" sldId="393"/>
            <ac:spMk id="7" creationId="{F46F13AB-0167-47BD-C472-3502D7C34346}"/>
          </ac:spMkLst>
        </pc:spChg>
      </pc:sldChg>
      <pc:sldChg chg="modSp add del mod modShow">
        <pc:chgData name="林書婷" userId="8788e655-d77f-483d-b45f-10756f9df323" providerId="ADAL" clId="{4CABE1EF-DAB1-4E42-9F9B-653A39ECE74B}" dt="2024-10-06T17:25:49.536" v="58164" actId="2696"/>
        <pc:sldMkLst>
          <pc:docMk/>
          <pc:sldMk cId="3860791965" sldId="394"/>
        </pc:sldMkLst>
        <pc:spChg chg="mod">
          <ac:chgData name="林書婷" userId="8788e655-d77f-483d-b45f-10756f9df323" providerId="ADAL" clId="{4CABE1EF-DAB1-4E42-9F9B-653A39ECE74B}" dt="2024-10-06T17:11:11.026" v="57889" actId="20577"/>
          <ac:spMkLst>
            <pc:docMk/>
            <pc:sldMk cId="3860791965" sldId="394"/>
            <ac:spMk id="2" creationId="{7F69ADC7-B8B3-213B-6B58-CCF1325D1402}"/>
          </ac:spMkLst>
        </pc:spChg>
      </pc:sldChg>
      <pc:sldChg chg="addSp delSp modSp add mod ord modShow">
        <pc:chgData name="林書婷" userId="8788e655-d77f-483d-b45f-10756f9df323" providerId="ADAL" clId="{4CABE1EF-DAB1-4E42-9F9B-653A39ECE74B}" dt="2024-10-06T17:27:03.835" v="58177"/>
        <pc:sldMkLst>
          <pc:docMk/>
          <pc:sldMk cId="260508465" sldId="395"/>
        </pc:sldMkLst>
        <pc:spChg chg="mod">
          <ac:chgData name="林書婷" userId="8788e655-d77f-483d-b45f-10756f9df323" providerId="ADAL" clId="{4CABE1EF-DAB1-4E42-9F9B-653A39ECE74B}" dt="2024-10-06T17:20:22.241" v="58089" actId="1076"/>
          <ac:spMkLst>
            <pc:docMk/>
            <pc:sldMk cId="260508465" sldId="395"/>
            <ac:spMk id="2" creationId="{972A57DD-6844-F8A2-BC42-85D245A63E54}"/>
          </ac:spMkLst>
        </pc:spChg>
        <pc:spChg chg="mod">
          <ac:chgData name="林書婷" userId="8788e655-d77f-483d-b45f-10756f9df323" providerId="ADAL" clId="{4CABE1EF-DAB1-4E42-9F9B-653A39ECE74B}" dt="2024-10-06T17:20:18.563" v="58088" actId="1076"/>
          <ac:spMkLst>
            <pc:docMk/>
            <pc:sldMk cId="260508465" sldId="395"/>
            <ac:spMk id="3" creationId="{EA607CCB-1E85-463C-F9B0-3360EDCE28E0}"/>
          </ac:spMkLst>
        </pc:spChg>
        <pc:spChg chg="del">
          <ac:chgData name="林書婷" userId="8788e655-d77f-483d-b45f-10756f9df323" providerId="ADAL" clId="{4CABE1EF-DAB1-4E42-9F9B-653A39ECE74B}" dt="2024-10-06T17:27:03.659" v="58176" actId="478"/>
          <ac:spMkLst>
            <pc:docMk/>
            <pc:sldMk cId="260508465" sldId="395"/>
            <ac:spMk id="5" creationId="{C3BE382D-B8BF-E689-7FB4-94B87521E655}"/>
          </ac:spMkLst>
        </pc:spChg>
        <pc:spChg chg="add del mod">
          <ac:chgData name="林書婷" userId="8788e655-d77f-483d-b45f-10756f9df323" providerId="ADAL" clId="{4CABE1EF-DAB1-4E42-9F9B-653A39ECE74B}" dt="2024-10-06T17:26:06.643" v="58167"/>
          <ac:spMkLst>
            <pc:docMk/>
            <pc:sldMk cId="260508465" sldId="395"/>
            <ac:spMk id="6" creationId="{1D55429B-CD19-527D-7164-EF30B765C738}"/>
          </ac:spMkLst>
        </pc:spChg>
        <pc:spChg chg="add mod">
          <ac:chgData name="林書婷" userId="8788e655-d77f-483d-b45f-10756f9df323" providerId="ADAL" clId="{4CABE1EF-DAB1-4E42-9F9B-653A39ECE74B}" dt="2024-10-06T17:27:03.835" v="58177"/>
          <ac:spMkLst>
            <pc:docMk/>
            <pc:sldMk cId="260508465" sldId="395"/>
            <ac:spMk id="7" creationId="{1EDF735F-CFC4-B1D0-2542-2F918B57181F}"/>
          </ac:spMkLst>
        </pc:spChg>
      </pc:sldChg>
      <pc:sldChg chg="modSp add mod ord modShow">
        <pc:chgData name="林書婷" userId="8788e655-d77f-483d-b45f-10756f9df323" providerId="ADAL" clId="{4CABE1EF-DAB1-4E42-9F9B-653A39ECE74B}" dt="2024-10-08T13:39:26.173" v="61005" actId="1035"/>
        <pc:sldMkLst>
          <pc:docMk/>
          <pc:sldMk cId="1996163283" sldId="396"/>
        </pc:sldMkLst>
        <pc:spChg chg="mod">
          <ac:chgData name="林書婷" userId="8788e655-d77f-483d-b45f-10756f9df323" providerId="ADAL" clId="{4CABE1EF-DAB1-4E42-9F9B-653A39ECE74B}" dt="2024-10-06T17:19:56.793" v="58081" actId="20577"/>
          <ac:spMkLst>
            <pc:docMk/>
            <pc:sldMk cId="1996163283" sldId="396"/>
            <ac:spMk id="2" creationId="{FE4E1B02-E7B5-23A0-164A-063C5D9398A3}"/>
          </ac:spMkLst>
        </pc:spChg>
        <pc:spChg chg="mod">
          <ac:chgData name="林書婷" userId="8788e655-d77f-483d-b45f-10756f9df323" providerId="ADAL" clId="{4CABE1EF-DAB1-4E42-9F9B-653A39ECE74B}" dt="2024-10-08T13:39:26.173" v="61005" actId="1035"/>
          <ac:spMkLst>
            <pc:docMk/>
            <pc:sldMk cId="1996163283" sldId="396"/>
            <ac:spMk id="5" creationId="{D0566EBD-D690-C8F8-B290-B4A5DC1CE066}"/>
          </ac:spMkLst>
        </pc:spChg>
      </pc:sldChg>
      <pc:sldChg chg="addSp delSp modSp new mod ord modShow">
        <pc:chgData name="林書婷" userId="8788e655-d77f-483d-b45f-10756f9df323" providerId="ADAL" clId="{4CABE1EF-DAB1-4E42-9F9B-653A39ECE74B}" dt="2024-10-06T17:25:32.050" v="58160" actId="1035"/>
        <pc:sldMkLst>
          <pc:docMk/>
          <pc:sldMk cId="172026952" sldId="397"/>
        </pc:sldMkLst>
        <pc:spChg chg="mod">
          <ac:chgData name="林書婷" userId="8788e655-d77f-483d-b45f-10756f9df323" providerId="ADAL" clId="{4CABE1EF-DAB1-4E42-9F9B-653A39ECE74B}" dt="2024-10-06T17:23:45.715" v="58150" actId="1076"/>
          <ac:spMkLst>
            <pc:docMk/>
            <pc:sldMk cId="172026952" sldId="397"/>
            <ac:spMk id="2" creationId="{536BF9BD-53B5-1C5A-12B2-9F028FE53712}"/>
          </ac:spMkLst>
        </pc:spChg>
        <pc:spChg chg="mod">
          <ac:chgData name="林書婷" userId="8788e655-d77f-483d-b45f-10756f9df323" providerId="ADAL" clId="{4CABE1EF-DAB1-4E42-9F9B-653A39ECE74B}" dt="2024-10-06T17:23:54.087" v="58154" actId="1076"/>
          <ac:spMkLst>
            <pc:docMk/>
            <pc:sldMk cId="172026952" sldId="397"/>
            <ac:spMk id="3" creationId="{DF06C926-DA00-D7EF-C267-FA4C01F0AC77}"/>
          </ac:spMkLst>
        </pc:spChg>
        <pc:spChg chg="mod">
          <ac:chgData name="林書婷" userId="8788e655-d77f-483d-b45f-10756f9df323" providerId="ADAL" clId="{4CABE1EF-DAB1-4E42-9F9B-653A39ECE74B}" dt="2024-10-06T17:25:32.050" v="58160" actId="1035"/>
          <ac:spMkLst>
            <pc:docMk/>
            <pc:sldMk cId="172026952" sldId="397"/>
            <ac:spMk id="5" creationId="{8966FE38-BA2C-7FF2-4CD2-BA356DD8B19F}"/>
          </ac:spMkLst>
        </pc:spChg>
        <pc:spChg chg="add del mod">
          <ac:chgData name="林書婷" userId="8788e655-d77f-483d-b45f-10756f9df323" providerId="ADAL" clId="{4CABE1EF-DAB1-4E42-9F9B-653A39ECE74B}" dt="2024-10-06T17:25:29.562" v="58159"/>
          <ac:spMkLst>
            <pc:docMk/>
            <pc:sldMk cId="172026952" sldId="397"/>
            <ac:spMk id="6" creationId="{DA4121AD-AA89-86EF-B1F9-916C5016A789}"/>
          </ac:spMkLst>
        </pc:spChg>
      </pc:sldChg>
      <pc:sldChg chg="addSp delSp modSp add mod modShow">
        <pc:chgData name="林書婷" userId="8788e655-d77f-483d-b45f-10756f9df323" providerId="ADAL" clId="{4CABE1EF-DAB1-4E42-9F9B-653A39ECE74B}" dt="2024-10-06T17:25:41.889" v="58162"/>
        <pc:sldMkLst>
          <pc:docMk/>
          <pc:sldMk cId="1833354789" sldId="398"/>
        </pc:sldMkLst>
        <pc:spChg chg="mod">
          <ac:chgData name="林書婷" userId="8788e655-d77f-483d-b45f-10756f9df323" providerId="ADAL" clId="{4CABE1EF-DAB1-4E42-9F9B-653A39ECE74B}" dt="2024-10-06T17:23:06.131" v="58134" actId="1076"/>
          <ac:spMkLst>
            <pc:docMk/>
            <pc:sldMk cId="1833354789" sldId="398"/>
            <ac:spMk id="2" creationId="{1A361686-826F-8341-996F-5D2BB68B2047}"/>
          </ac:spMkLst>
        </pc:spChg>
        <pc:spChg chg="mod">
          <ac:chgData name="林書婷" userId="8788e655-d77f-483d-b45f-10756f9df323" providerId="ADAL" clId="{4CABE1EF-DAB1-4E42-9F9B-653A39ECE74B}" dt="2024-10-06T17:23:03.474" v="58133" actId="1076"/>
          <ac:spMkLst>
            <pc:docMk/>
            <pc:sldMk cId="1833354789" sldId="398"/>
            <ac:spMk id="3" creationId="{A08A6254-01D6-818C-72A2-697ED2D27A17}"/>
          </ac:spMkLst>
        </pc:spChg>
        <pc:spChg chg="del">
          <ac:chgData name="林書婷" userId="8788e655-d77f-483d-b45f-10756f9df323" providerId="ADAL" clId="{4CABE1EF-DAB1-4E42-9F9B-653A39ECE74B}" dt="2024-10-06T17:25:41.609" v="58161" actId="478"/>
          <ac:spMkLst>
            <pc:docMk/>
            <pc:sldMk cId="1833354789" sldId="398"/>
            <ac:spMk id="5" creationId="{2BCA41BB-B586-F399-2C02-1C2AA36249F2}"/>
          </ac:spMkLst>
        </pc:spChg>
        <pc:spChg chg="add mod">
          <ac:chgData name="林書婷" userId="8788e655-d77f-483d-b45f-10756f9df323" providerId="ADAL" clId="{4CABE1EF-DAB1-4E42-9F9B-653A39ECE74B}" dt="2024-10-06T17:25:41.889" v="58162"/>
          <ac:spMkLst>
            <pc:docMk/>
            <pc:sldMk cId="1833354789" sldId="398"/>
            <ac:spMk id="6" creationId="{4D88AC04-FAFD-8DD7-5A67-B1D330FC0FE9}"/>
          </ac:spMkLst>
        </pc:spChg>
      </pc:sldChg>
      <pc:sldChg chg="delSp modSp add mod modNotesTx">
        <pc:chgData name="林書婷" userId="8788e655-d77f-483d-b45f-10756f9df323" providerId="ADAL" clId="{4CABE1EF-DAB1-4E42-9F9B-653A39ECE74B}" dt="2024-10-08T16:16:45.957" v="61239" actId="20577"/>
        <pc:sldMkLst>
          <pc:docMk/>
          <pc:sldMk cId="2558384160" sldId="399"/>
        </pc:sldMkLst>
        <pc:spChg chg="mod">
          <ac:chgData name="林書婷" userId="8788e655-d77f-483d-b45f-10756f9df323" providerId="ADAL" clId="{4CABE1EF-DAB1-4E42-9F9B-653A39ECE74B}" dt="2024-10-07T16:17:53.687" v="59418" actId="20577"/>
          <ac:spMkLst>
            <pc:docMk/>
            <pc:sldMk cId="2558384160" sldId="399"/>
            <ac:spMk id="17" creationId="{FF659BD4-C7EE-5430-F99D-6467E9ECBAAF}"/>
          </ac:spMkLst>
        </pc:spChg>
        <pc:spChg chg="del">
          <ac:chgData name="林書婷" userId="8788e655-d77f-483d-b45f-10756f9df323" providerId="ADAL" clId="{4CABE1EF-DAB1-4E42-9F9B-653A39ECE74B}" dt="2024-10-07T14:02:04.963" v="58202" actId="478"/>
          <ac:spMkLst>
            <pc:docMk/>
            <pc:sldMk cId="2558384160" sldId="399"/>
            <ac:spMk id="18" creationId="{166DB22B-F338-AABF-7442-38FADB5FE950}"/>
          </ac:spMkLst>
        </pc:spChg>
        <pc:spChg chg="del">
          <ac:chgData name="林書婷" userId="8788e655-d77f-483d-b45f-10756f9df323" providerId="ADAL" clId="{4CABE1EF-DAB1-4E42-9F9B-653A39ECE74B}" dt="2024-10-07T14:02:04.963" v="58202" actId="478"/>
          <ac:spMkLst>
            <pc:docMk/>
            <pc:sldMk cId="2558384160" sldId="399"/>
            <ac:spMk id="19" creationId="{325804E3-2A0C-3545-FB16-EB1D2DDF3EF2}"/>
          </ac:spMkLst>
        </pc:spChg>
        <pc:spChg chg="del">
          <ac:chgData name="林書婷" userId="8788e655-d77f-483d-b45f-10756f9df323" providerId="ADAL" clId="{4CABE1EF-DAB1-4E42-9F9B-653A39ECE74B}" dt="2024-10-07T14:02:04.963" v="58202" actId="478"/>
          <ac:spMkLst>
            <pc:docMk/>
            <pc:sldMk cId="2558384160" sldId="399"/>
            <ac:spMk id="20" creationId="{4E89DA89-48A2-2B31-8847-A9F8C2F0E878}"/>
          </ac:spMkLst>
        </pc:spChg>
        <pc:spChg chg="del">
          <ac:chgData name="林書婷" userId="8788e655-d77f-483d-b45f-10756f9df323" providerId="ADAL" clId="{4CABE1EF-DAB1-4E42-9F9B-653A39ECE74B}" dt="2024-10-07T14:02:04.963" v="58202" actId="478"/>
          <ac:spMkLst>
            <pc:docMk/>
            <pc:sldMk cId="2558384160" sldId="399"/>
            <ac:spMk id="21" creationId="{CEF4F332-404E-294F-5D72-855801F14F01}"/>
          </ac:spMkLst>
        </pc:spChg>
        <pc:graphicFrameChg chg="mod modGraphic">
          <ac:chgData name="林書婷" userId="8788e655-d77f-483d-b45f-10756f9df323" providerId="ADAL" clId="{4CABE1EF-DAB1-4E42-9F9B-653A39ECE74B}" dt="2024-10-07T16:17:06.916" v="59407"/>
          <ac:graphicFrameMkLst>
            <pc:docMk/>
            <pc:sldMk cId="2558384160" sldId="399"/>
            <ac:graphicFrameMk id="6" creationId="{03091C69-F93E-BC0E-2001-8770ECBED3D7}"/>
          </ac:graphicFrameMkLst>
        </pc:graphicFrameChg>
      </pc:sldChg>
      <pc:sldChg chg="delSp modSp add mod modNotesTx">
        <pc:chgData name="林書婷" userId="8788e655-d77f-483d-b45f-10756f9df323" providerId="ADAL" clId="{4CABE1EF-DAB1-4E42-9F9B-653A39ECE74B}" dt="2024-10-07T14:05:29.341" v="58269" actId="20577"/>
        <pc:sldMkLst>
          <pc:docMk/>
          <pc:sldMk cId="1209911462" sldId="400"/>
        </pc:sldMkLst>
        <pc:spChg chg="mod">
          <ac:chgData name="林書婷" userId="8788e655-d77f-483d-b45f-10756f9df323" providerId="ADAL" clId="{4CABE1EF-DAB1-4E42-9F9B-653A39ECE74B}" dt="2024-10-07T14:02:43.649" v="58219" actId="20577"/>
          <ac:spMkLst>
            <pc:docMk/>
            <pc:sldMk cId="1209911462" sldId="400"/>
            <ac:spMk id="13" creationId="{BBA5C003-8B27-6099-6AEB-EE7726F11E9D}"/>
          </ac:spMkLst>
        </pc:spChg>
        <pc:spChg chg="mod">
          <ac:chgData name="林書婷" userId="8788e655-d77f-483d-b45f-10756f9df323" providerId="ADAL" clId="{4CABE1EF-DAB1-4E42-9F9B-653A39ECE74B}" dt="2024-10-07T14:05:05.392" v="58260" actId="1036"/>
          <ac:spMkLst>
            <pc:docMk/>
            <pc:sldMk cId="1209911462" sldId="400"/>
            <ac:spMk id="15" creationId="{EEFC8860-C4BD-2220-E386-C400007B1BAD}"/>
          </ac:spMkLst>
        </pc:spChg>
        <pc:spChg chg="del">
          <ac:chgData name="林書婷" userId="8788e655-d77f-483d-b45f-10756f9df323" providerId="ADAL" clId="{4CABE1EF-DAB1-4E42-9F9B-653A39ECE74B}" dt="2024-10-07T14:04:52.903" v="58234" actId="478"/>
          <ac:spMkLst>
            <pc:docMk/>
            <pc:sldMk cId="1209911462" sldId="400"/>
            <ac:spMk id="28" creationId="{9B1309B3-5C5C-86B4-59D6-CE297C428988}"/>
          </ac:spMkLst>
        </pc:spChg>
        <pc:spChg chg="mod">
          <ac:chgData name="林書婷" userId="8788e655-d77f-483d-b45f-10756f9df323" providerId="ADAL" clId="{4CABE1EF-DAB1-4E42-9F9B-653A39ECE74B}" dt="2024-10-07T14:05:05.392" v="58260" actId="1036"/>
          <ac:spMkLst>
            <pc:docMk/>
            <pc:sldMk cId="1209911462" sldId="400"/>
            <ac:spMk id="30" creationId="{23242348-957D-A310-5559-3F04A763E765}"/>
          </ac:spMkLst>
        </pc:spChg>
        <pc:spChg chg="del">
          <ac:chgData name="林書婷" userId="8788e655-d77f-483d-b45f-10756f9df323" providerId="ADAL" clId="{4CABE1EF-DAB1-4E42-9F9B-653A39ECE74B}" dt="2024-10-07T14:04:52.903" v="58234" actId="478"/>
          <ac:spMkLst>
            <pc:docMk/>
            <pc:sldMk cId="1209911462" sldId="400"/>
            <ac:spMk id="31" creationId="{91FBB29F-C15D-A217-C698-5458EA609B3C}"/>
          </ac:spMkLst>
        </pc:spChg>
        <pc:spChg chg="mod">
          <ac:chgData name="林書婷" userId="8788e655-d77f-483d-b45f-10756f9df323" providerId="ADAL" clId="{4CABE1EF-DAB1-4E42-9F9B-653A39ECE74B}" dt="2024-10-07T14:05:05.392" v="58260" actId="1036"/>
          <ac:spMkLst>
            <pc:docMk/>
            <pc:sldMk cId="1209911462" sldId="400"/>
            <ac:spMk id="34" creationId="{BF18688E-03A3-7C86-E9A3-B9272C9A8DFF}"/>
          </ac:spMkLst>
        </pc:spChg>
        <pc:spChg chg="del">
          <ac:chgData name="林書婷" userId="8788e655-d77f-483d-b45f-10756f9df323" providerId="ADAL" clId="{4CABE1EF-DAB1-4E42-9F9B-653A39ECE74B}" dt="2024-10-07T14:04:52.903" v="58234" actId="478"/>
          <ac:spMkLst>
            <pc:docMk/>
            <pc:sldMk cId="1209911462" sldId="400"/>
            <ac:spMk id="35" creationId="{EAF51212-3194-F229-159A-15F3468FEC49}"/>
          </ac:spMkLst>
        </pc:spChg>
        <pc:graphicFrameChg chg="mod modGraphic">
          <ac:chgData name="林書婷" userId="8788e655-d77f-483d-b45f-10756f9df323" providerId="ADAL" clId="{4CABE1EF-DAB1-4E42-9F9B-653A39ECE74B}" dt="2024-10-07T14:04:47.308" v="58233" actId="1076"/>
          <ac:graphicFrameMkLst>
            <pc:docMk/>
            <pc:sldMk cId="1209911462" sldId="400"/>
            <ac:graphicFrameMk id="8" creationId="{BF2577F9-19DD-4DDC-F208-3F651FE75299}"/>
          </ac:graphicFrameMkLst>
        </pc:graphicFrameChg>
      </pc:sldChg>
      <pc:sldMasterChg chg="addSp delSp modSp mod setBg addSldLayout modSldLayout">
        <pc:chgData name="林書婷" userId="8788e655-d77f-483d-b45f-10756f9df323" providerId="ADAL" clId="{4CABE1EF-DAB1-4E42-9F9B-653A39ECE74B}" dt="2024-10-03T18:28:10.866" v="52539"/>
        <pc:sldMasterMkLst>
          <pc:docMk/>
          <pc:sldMasterMk cId="1070190285" sldId="2147483654"/>
        </pc:sldMasterMkLst>
        <pc:spChg chg="add del mod">
          <ac:chgData name="林書婷" userId="8788e655-d77f-483d-b45f-10756f9df323" providerId="ADAL" clId="{4CABE1EF-DAB1-4E42-9F9B-653A39ECE74B}" dt="2024-09-13T17:57:13.708" v="14854"/>
          <ac:spMkLst>
            <pc:docMk/>
            <pc:sldMasterMk cId="1070190285" sldId="2147483654"/>
            <ac:spMk id="2" creationId="{88A41667-6125-2E38-C254-36B1878EBF2D}"/>
          </ac:spMkLst>
        </pc:spChg>
        <pc:spChg chg="mod">
          <ac:chgData name="林書婷" userId="8788e655-d77f-483d-b45f-10756f9df323" providerId="ADAL" clId="{4CABE1EF-DAB1-4E42-9F9B-653A39ECE74B}" dt="2024-09-19T18:53:24.203" v="17184" actId="1076"/>
          <ac:spMkLst>
            <pc:docMk/>
            <pc:sldMasterMk cId="1070190285" sldId="2147483654"/>
            <ac:spMk id="10" creationId="{D9093FCF-5DDB-F072-6A34-4E6703059D2F}"/>
          </ac:spMkLst>
        </pc:spChg>
        <pc:sldLayoutChg chg="modSp mod setBg">
          <pc:chgData name="林書婷" userId="8788e655-d77f-483d-b45f-10756f9df323" providerId="ADAL" clId="{4CABE1EF-DAB1-4E42-9F9B-653A39ECE74B}" dt="2024-10-03T18:28:10.866" v="52539"/>
          <pc:sldLayoutMkLst>
            <pc:docMk/>
            <pc:sldMasterMk cId="1070190285" sldId="2147483654"/>
            <pc:sldLayoutMk cId="3372312493" sldId="2147483655"/>
          </pc:sldLayoutMkLst>
          <pc:spChg chg="mod">
            <ac:chgData name="林書婷" userId="8788e655-d77f-483d-b45f-10756f9df323" providerId="ADAL" clId="{4CABE1EF-DAB1-4E42-9F9B-653A39ECE74B}" dt="2024-09-07T18:57:21.486" v="181" actId="255"/>
            <ac:spMkLst>
              <pc:docMk/>
              <pc:sldMasterMk cId="1070190285" sldId="2147483654"/>
              <pc:sldLayoutMk cId="3372312493" sldId="2147483655"/>
              <ac:spMk id="3" creationId="{CDD397FD-8D99-EE00-0F67-7364CB6BE778}"/>
            </ac:spMkLst>
          </pc:spChg>
          <pc:spChg chg="mod">
            <ac:chgData name="林書婷" userId="8788e655-d77f-483d-b45f-10756f9df323" providerId="ADAL" clId="{4CABE1EF-DAB1-4E42-9F9B-653A39ECE74B}" dt="2024-09-19T18:53:08.856" v="17183" actId="1076"/>
            <ac:spMkLst>
              <pc:docMk/>
              <pc:sldMasterMk cId="1070190285" sldId="2147483654"/>
              <pc:sldLayoutMk cId="3372312493" sldId="2147483655"/>
              <ac:spMk id="8" creationId="{1A628B61-15FF-6DC0-9668-D49AEF80B023}"/>
            </ac:spMkLst>
          </pc:spChg>
        </pc:sldLayoutChg>
        <pc:sldLayoutChg chg="setBg">
          <pc:chgData name="林書婷" userId="8788e655-d77f-483d-b45f-10756f9df323" providerId="ADAL" clId="{4CABE1EF-DAB1-4E42-9F9B-653A39ECE74B}" dt="2024-10-03T18:28:10.866" v="52539"/>
          <pc:sldLayoutMkLst>
            <pc:docMk/>
            <pc:sldMasterMk cId="1070190285" sldId="2147483654"/>
            <pc:sldLayoutMk cId="1971795894" sldId="2147483656"/>
          </pc:sldLayoutMkLst>
        </pc:sldLayoutChg>
        <pc:sldLayoutChg chg="setBg">
          <pc:chgData name="林書婷" userId="8788e655-d77f-483d-b45f-10756f9df323" providerId="ADAL" clId="{4CABE1EF-DAB1-4E42-9F9B-653A39ECE74B}" dt="2024-10-03T18:28:10.866" v="52539"/>
          <pc:sldLayoutMkLst>
            <pc:docMk/>
            <pc:sldMasterMk cId="1070190285" sldId="2147483654"/>
            <pc:sldLayoutMk cId="841882658" sldId="2147483657"/>
          </pc:sldLayoutMkLst>
        </pc:sldLayoutChg>
        <pc:sldLayoutChg chg="setBg">
          <pc:chgData name="林書婷" userId="8788e655-d77f-483d-b45f-10756f9df323" providerId="ADAL" clId="{4CABE1EF-DAB1-4E42-9F9B-653A39ECE74B}" dt="2024-10-03T18:28:10.866" v="52539"/>
          <pc:sldLayoutMkLst>
            <pc:docMk/>
            <pc:sldMasterMk cId="1070190285" sldId="2147483654"/>
            <pc:sldLayoutMk cId="1103825708" sldId="2147483658"/>
          </pc:sldLayoutMkLst>
        </pc:sldLayoutChg>
        <pc:sldLayoutChg chg="setBg">
          <pc:chgData name="林書婷" userId="8788e655-d77f-483d-b45f-10756f9df323" providerId="ADAL" clId="{4CABE1EF-DAB1-4E42-9F9B-653A39ECE74B}" dt="2024-10-03T18:28:10.866" v="52539"/>
          <pc:sldLayoutMkLst>
            <pc:docMk/>
            <pc:sldMasterMk cId="1070190285" sldId="2147483654"/>
            <pc:sldLayoutMk cId="1887505422" sldId="2147483659"/>
          </pc:sldLayoutMkLst>
        </pc:sldLayoutChg>
        <pc:sldLayoutChg chg="modSp mod setBg">
          <pc:chgData name="林書婷" userId="8788e655-d77f-483d-b45f-10756f9df323" providerId="ADAL" clId="{4CABE1EF-DAB1-4E42-9F9B-653A39ECE74B}" dt="2024-10-03T18:28:10.866" v="52539"/>
          <pc:sldLayoutMkLst>
            <pc:docMk/>
            <pc:sldMasterMk cId="1070190285" sldId="2147483654"/>
            <pc:sldLayoutMk cId="2831705936" sldId="2147483660"/>
          </pc:sldLayoutMkLst>
          <pc:spChg chg="mod">
            <ac:chgData name="林書婷" userId="8788e655-d77f-483d-b45f-10756f9df323" providerId="ADAL" clId="{4CABE1EF-DAB1-4E42-9F9B-653A39ECE74B}" dt="2024-09-13T17:57:08.796" v="14850" actId="20577"/>
            <ac:spMkLst>
              <pc:docMk/>
              <pc:sldMasterMk cId="1070190285" sldId="2147483654"/>
              <pc:sldLayoutMk cId="2831705936" sldId="2147483660"/>
              <ac:spMk id="7" creationId="{F08D935B-0B99-1245-0947-E1E36DCD6132}"/>
            </ac:spMkLst>
          </pc:spChg>
        </pc:sldLayoutChg>
        <pc:sldLayoutChg chg="setBg">
          <pc:chgData name="林書婷" userId="8788e655-d77f-483d-b45f-10756f9df323" providerId="ADAL" clId="{4CABE1EF-DAB1-4E42-9F9B-653A39ECE74B}" dt="2024-10-03T18:28:10.866" v="52539"/>
          <pc:sldLayoutMkLst>
            <pc:docMk/>
            <pc:sldMasterMk cId="1070190285" sldId="2147483654"/>
            <pc:sldLayoutMk cId="3509930841" sldId="2147483661"/>
          </pc:sldLayoutMkLst>
        </pc:sldLayoutChg>
        <pc:sldLayoutChg chg="setBg">
          <pc:chgData name="林書婷" userId="8788e655-d77f-483d-b45f-10756f9df323" providerId="ADAL" clId="{4CABE1EF-DAB1-4E42-9F9B-653A39ECE74B}" dt="2024-10-03T18:28:10.866" v="52539"/>
          <pc:sldLayoutMkLst>
            <pc:docMk/>
            <pc:sldMasterMk cId="1070190285" sldId="2147483654"/>
            <pc:sldLayoutMk cId="2961658663" sldId="2147483662"/>
          </pc:sldLayoutMkLst>
        </pc:sldLayoutChg>
        <pc:sldLayoutChg chg="setBg">
          <pc:chgData name="林書婷" userId="8788e655-d77f-483d-b45f-10756f9df323" providerId="ADAL" clId="{4CABE1EF-DAB1-4E42-9F9B-653A39ECE74B}" dt="2024-10-03T18:28:10.866" v="52539"/>
          <pc:sldLayoutMkLst>
            <pc:docMk/>
            <pc:sldMasterMk cId="1070190285" sldId="2147483654"/>
            <pc:sldLayoutMk cId="3821802534" sldId="2147483663"/>
          </pc:sldLayoutMkLst>
        </pc:sldLayoutChg>
        <pc:sldLayoutChg chg="setBg">
          <pc:chgData name="林書婷" userId="8788e655-d77f-483d-b45f-10756f9df323" providerId="ADAL" clId="{4CABE1EF-DAB1-4E42-9F9B-653A39ECE74B}" dt="2024-10-03T18:28:10.866" v="52539"/>
          <pc:sldLayoutMkLst>
            <pc:docMk/>
            <pc:sldMasterMk cId="1070190285" sldId="2147483654"/>
            <pc:sldLayoutMk cId="3690016930" sldId="2147483664"/>
          </pc:sldLayoutMkLst>
        </pc:sldLayoutChg>
        <pc:sldLayoutChg chg="setBg">
          <pc:chgData name="林書婷" userId="8788e655-d77f-483d-b45f-10756f9df323" providerId="ADAL" clId="{4CABE1EF-DAB1-4E42-9F9B-653A39ECE74B}" dt="2024-10-03T18:28:10.866" v="52539"/>
          <pc:sldLayoutMkLst>
            <pc:docMk/>
            <pc:sldMasterMk cId="1070190285" sldId="2147483654"/>
            <pc:sldLayoutMk cId="732726226" sldId="2147483665"/>
          </pc:sldLayoutMkLst>
        </pc:sldLayoutChg>
        <pc:sldLayoutChg chg="modSp add mod modTransition setBg">
          <pc:chgData name="林書婷" userId="8788e655-d77f-483d-b45f-10756f9df323" providerId="ADAL" clId="{4CABE1EF-DAB1-4E42-9F9B-653A39ECE74B}" dt="2024-10-03T18:28:10.866" v="52539"/>
          <pc:sldLayoutMkLst>
            <pc:docMk/>
            <pc:sldMasterMk cId="1070190285" sldId="2147483654"/>
            <pc:sldLayoutMk cId="642165576" sldId="2147483666"/>
          </pc:sldLayoutMkLst>
          <pc:spChg chg="mod">
            <ac:chgData name="林書婷" userId="8788e655-d77f-483d-b45f-10756f9df323" providerId="ADAL" clId="{4CABE1EF-DAB1-4E42-9F9B-653A39ECE74B}" dt="2024-09-07T18:57:35.598" v="184" actId="403"/>
            <ac:spMkLst>
              <pc:docMk/>
              <pc:sldMasterMk cId="1070190285" sldId="2147483654"/>
              <pc:sldLayoutMk cId="642165576" sldId="2147483666"/>
              <ac:spMk id="2" creationId="{9104E890-9E25-B98D-D732-629755D5D692}"/>
            </ac:spMkLst>
          </pc:spChg>
          <pc:spChg chg="mod">
            <ac:chgData name="林書婷" userId="8788e655-d77f-483d-b45f-10756f9df323" providerId="ADAL" clId="{4CABE1EF-DAB1-4E42-9F9B-653A39ECE74B}" dt="2024-09-07T18:57:42.536" v="187" actId="255"/>
            <ac:spMkLst>
              <pc:docMk/>
              <pc:sldMasterMk cId="1070190285" sldId="2147483654"/>
              <pc:sldLayoutMk cId="642165576" sldId="2147483666"/>
              <ac:spMk id="3" creationId="{CDD397FD-8D99-EE00-0F67-7364CB6BE778}"/>
            </ac:spMkLst>
          </pc:spChg>
        </pc:sldLayoutChg>
      </pc:sldMasterChg>
    </pc:docChg>
  </pc:docChgLst>
  <pc:docChgLst>
    <pc:chgData name="林書婷" userId="8788e655-d77f-483d-b45f-10756f9df323" providerId="ADAL" clId="{1AC09EB3-BA32-4D4D-9797-9034255F45E4}"/>
    <pc:docChg chg="modSld">
      <pc:chgData name="林書婷" userId="8788e655-d77f-483d-b45f-10756f9df323" providerId="ADAL" clId="{1AC09EB3-BA32-4D4D-9797-9034255F45E4}" dt="2024-09-25T00:50:53.418" v="748" actId="20577"/>
      <pc:docMkLst>
        <pc:docMk/>
      </pc:docMkLst>
      <pc:sldChg chg="modNotesTx">
        <pc:chgData name="林書婷" userId="8788e655-d77f-483d-b45f-10756f9df323" providerId="ADAL" clId="{1AC09EB3-BA32-4D4D-9797-9034255F45E4}" dt="2024-09-25T00:17:23.738" v="104" actId="20577"/>
        <pc:sldMkLst>
          <pc:docMk/>
          <pc:sldMk cId="4008615694" sldId="267"/>
        </pc:sldMkLst>
      </pc:sldChg>
      <pc:sldChg chg="modNotesTx">
        <pc:chgData name="林書婷" userId="8788e655-d77f-483d-b45f-10756f9df323" providerId="ADAL" clId="{1AC09EB3-BA32-4D4D-9797-9034255F45E4}" dt="2024-09-25T00:15:09.777" v="77" actId="20577"/>
        <pc:sldMkLst>
          <pc:docMk/>
          <pc:sldMk cId="57402561" sldId="271"/>
        </pc:sldMkLst>
      </pc:sldChg>
      <pc:sldChg chg="modNotesTx">
        <pc:chgData name="林書婷" userId="8788e655-d77f-483d-b45f-10756f9df323" providerId="ADAL" clId="{1AC09EB3-BA32-4D4D-9797-9034255F45E4}" dt="2024-09-25T00:19:14.025" v="129" actId="20577"/>
        <pc:sldMkLst>
          <pc:docMk/>
          <pc:sldMk cId="4069207462" sldId="280"/>
        </pc:sldMkLst>
      </pc:sldChg>
      <pc:sldChg chg="modNotesTx">
        <pc:chgData name="林書婷" userId="8788e655-d77f-483d-b45f-10756f9df323" providerId="ADAL" clId="{1AC09EB3-BA32-4D4D-9797-9034255F45E4}" dt="2024-09-25T00:12:55.592" v="39" actId="20577"/>
        <pc:sldMkLst>
          <pc:docMk/>
          <pc:sldMk cId="1637503341" sldId="283"/>
        </pc:sldMkLst>
      </pc:sldChg>
      <pc:sldChg chg="modNotesTx">
        <pc:chgData name="林書婷" userId="8788e655-d77f-483d-b45f-10756f9df323" providerId="ADAL" clId="{1AC09EB3-BA32-4D4D-9797-9034255F45E4}" dt="2024-09-25T00:14:49.293" v="74" actId="20577"/>
        <pc:sldMkLst>
          <pc:docMk/>
          <pc:sldMk cId="2771115244" sldId="284"/>
        </pc:sldMkLst>
      </pc:sldChg>
      <pc:sldChg chg="modNotesTx">
        <pc:chgData name="林書婷" userId="8788e655-d77f-483d-b45f-10756f9df323" providerId="ADAL" clId="{1AC09EB3-BA32-4D4D-9797-9034255F45E4}" dt="2024-09-25T00:13:29.053" v="64" actId="20577"/>
        <pc:sldMkLst>
          <pc:docMk/>
          <pc:sldMk cId="3123070782" sldId="285"/>
        </pc:sldMkLst>
      </pc:sldChg>
      <pc:sldChg chg="modNotesTx">
        <pc:chgData name="林書婷" userId="8788e655-d77f-483d-b45f-10756f9df323" providerId="ADAL" clId="{1AC09EB3-BA32-4D4D-9797-9034255F45E4}" dt="2024-09-25T00:20:25.808" v="137" actId="20577"/>
        <pc:sldMkLst>
          <pc:docMk/>
          <pc:sldMk cId="655859823" sldId="286"/>
        </pc:sldMkLst>
      </pc:sldChg>
      <pc:sldChg chg="modNotesTx">
        <pc:chgData name="林書婷" userId="8788e655-d77f-483d-b45f-10756f9df323" providerId="ADAL" clId="{1AC09EB3-BA32-4D4D-9797-9034255F45E4}" dt="2024-09-25T00:22:20.502" v="161" actId="20577"/>
        <pc:sldMkLst>
          <pc:docMk/>
          <pc:sldMk cId="3285291934" sldId="287"/>
        </pc:sldMkLst>
      </pc:sldChg>
      <pc:sldChg chg="modNotesTx">
        <pc:chgData name="林書婷" userId="8788e655-d77f-483d-b45f-10756f9df323" providerId="ADAL" clId="{1AC09EB3-BA32-4D4D-9797-9034255F45E4}" dt="2024-09-25T00:24:49.204" v="231" actId="20577"/>
        <pc:sldMkLst>
          <pc:docMk/>
          <pc:sldMk cId="107390874" sldId="289"/>
        </pc:sldMkLst>
      </pc:sldChg>
      <pc:sldChg chg="modSp modNotesTx">
        <pc:chgData name="林書婷" userId="8788e655-d77f-483d-b45f-10756f9df323" providerId="ADAL" clId="{1AC09EB3-BA32-4D4D-9797-9034255F45E4}" dt="2024-09-25T00:27:48.979" v="249" actId="20577"/>
        <pc:sldMkLst>
          <pc:docMk/>
          <pc:sldMk cId="331944499" sldId="291"/>
        </pc:sldMkLst>
        <pc:spChg chg="mod">
          <ac:chgData name="林書婷" userId="8788e655-d77f-483d-b45f-10756f9df323" providerId="ADAL" clId="{1AC09EB3-BA32-4D4D-9797-9034255F45E4}" dt="2024-09-25T00:27:48.979" v="249" actId="20577"/>
          <ac:spMkLst>
            <pc:docMk/>
            <pc:sldMk cId="331944499" sldId="291"/>
            <ac:spMk id="15" creationId="{669AD84F-8A35-6A48-DC2C-2C8AC877761B}"/>
          </ac:spMkLst>
        </pc:spChg>
      </pc:sldChg>
      <pc:sldChg chg="modNotesTx">
        <pc:chgData name="林書婷" userId="8788e655-d77f-483d-b45f-10756f9df323" providerId="ADAL" clId="{1AC09EB3-BA32-4D4D-9797-9034255F45E4}" dt="2024-09-25T00:31:46.334" v="274" actId="20577"/>
        <pc:sldMkLst>
          <pc:docMk/>
          <pc:sldMk cId="3145812962" sldId="295"/>
        </pc:sldMkLst>
      </pc:sldChg>
      <pc:sldChg chg="modNotesTx">
        <pc:chgData name="林書婷" userId="8788e655-d77f-483d-b45f-10756f9df323" providerId="ADAL" clId="{1AC09EB3-BA32-4D4D-9797-9034255F45E4}" dt="2024-09-25T00:33:11.108" v="310" actId="20577"/>
        <pc:sldMkLst>
          <pc:docMk/>
          <pc:sldMk cId="1488669191" sldId="297"/>
        </pc:sldMkLst>
      </pc:sldChg>
      <pc:sldChg chg="modNotesTx">
        <pc:chgData name="林書婷" userId="8788e655-d77f-483d-b45f-10756f9df323" providerId="ADAL" clId="{1AC09EB3-BA32-4D4D-9797-9034255F45E4}" dt="2024-09-25T00:37:03.667" v="348" actId="20577"/>
        <pc:sldMkLst>
          <pc:docMk/>
          <pc:sldMk cId="3564864096" sldId="306"/>
        </pc:sldMkLst>
      </pc:sldChg>
      <pc:sldChg chg="modNotesTx">
        <pc:chgData name="林書婷" userId="8788e655-d77f-483d-b45f-10756f9df323" providerId="ADAL" clId="{1AC09EB3-BA32-4D4D-9797-9034255F45E4}" dt="2024-09-25T00:40:35.010" v="351" actId="20577"/>
        <pc:sldMkLst>
          <pc:docMk/>
          <pc:sldMk cId="3106709731" sldId="319"/>
        </pc:sldMkLst>
      </pc:sldChg>
      <pc:sldChg chg="modNotesTx">
        <pc:chgData name="林書婷" userId="8788e655-d77f-483d-b45f-10756f9df323" providerId="ADAL" clId="{1AC09EB3-BA32-4D4D-9797-9034255F45E4}" dt="2024-09-25T00:42:05.103" v="389" actId="20577"/>
        <pc:sldMkLst>
          <pc:docMk/>
          <pc:sldMk cId="2001268569" sldId="325"/>
        </pc:sldMkLst>
      </pc:sldChg>
      <pc:sldChg chg="modNotesTx">
        <pc:chgData name="林書婷" userId="8788e655-d77f-483d-b45f-10756f9df323" providerId="ADAL" clId="{1AC09EB3-BA32-4D4D-9797-9034255F45E4}" dt="2024-09-25T00:42:46.619" v="417" actId="20577"/>
        <pc:sldMkLst>
          <pc:docMk/>
          <pc:sldMk cId="586635575" sldId="326"/>
        </pc:sldMkLst>
      </pc:sldChg>
      <pc:sldChg chg="modNotesTx">
        <pc:chgData name="林書婷" userId="8788e655-d77f-483d-b45f-10756f9df323" providerId="ADAL" clId="{1AC09EB3-BA32-4D4D-9797-9034255F45E4}" dt="2024-09-25T00:48:38.410" v="686" actId="20577"/>
        <pc:sldMkLst>
          <pc:docMk/>
          <pc:sldMk cId="21392165" sldId="337"/>
        </pc:sldMkLst>
      </pc:sldChg>
      <pc:sldChg chg="modNotesTx">
        <pc:chgData name="林書婷" userId="8788e655-d77f-483d-b45f-10756f9df323" providerId="ADAL" clId="{1AC09EB3-BA32-4D4D-9797-9034255F45E4}" dt="2024-09-25T00:49:22.994" v="694" actId="20577"/>
        <pc:sldMkLst>
          <pc:docMk/>
          <pc:sldMk cId="2010798237" sldId="339"/>
        </pc:sldMkLst>
      </pc:sldChg>
      <pc:sldChg chg="modNotesTx">
        <pc:chgData name="林書婷" userId="8788e655-d77f-483d-b45f-10756f9df323" providerId="ADAL" clId="{1AC09EB3-BA32-4D4D-9797-9034255F45E4}" dt="2024-09-25T00:50:53.418" v="748" actId="20577"/>
        <pc:sldMkLst>
          <pc:docMk/>
          <pc:sldMk cId="2391380791" sldId="34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2A1FC120-20FE-5734-A7C6-3A6C57B543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a:extLst>
              <a:ext uri="{FF2B5EF4-FFF2-40B4-BE49-F238E27FC236}">
                <a16:creationId xmlns:a16="http://schemas.microsoft.com/office/drawing/2014/main" id="{1E33264E-53A8-77F5-127F-1AAC7843F4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F482B3-483B-9B40-8ABD-35FA210427AA}" type="datetimeFigureOut">
              <a:rPr kumimoji="1" lang="zh-TW" altLang="en-US" smtClean="0"/>
              <a:t>2024/9/26</a:t>
            </a:fld>
            <a:endParaRPr kumimoji="1" lang="zh-TW" altLang="en-US"/>
          </a:p>
        </p:txBody>
      </p:sp>
      <p:sp>
        <p:nvSpPr>
          <p:cNvPr id="4" name="頁尾版面配置區 3">
            <a:extLst>
              <a:ext uri="{FF2B5EF4-FFF2-40B4-BE49-F238E27FC236}">
                <a16:creationId xmlns:a16="http://schemas.microsoft.com/office/drawing/2014/main" id="{C6535EB9-8D83-0371-B674-C06CF643AD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5" name="投影片編號版面配置區 4">
            <a:extLst>
              <a:ext uri="{FF2B5EF4-FFF2-40B4-BE49-F238E27FC236}">
                <a16:creationId xmlns:a16="http://schemas.microsoft.com/office/drawing/2014/main" id="{5F48E34B-15F2-6B66-E951-7FB6C27713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4EDA93-47EA-FE42-A943-770F8E8BFA47}" type="slidenum">
              <a:rPr kumimoji="1" lang="zh-TW" altLang="en-US" smtClean="0"/>
              <a:t>‹#›</a:t>
            </a:fld>
            <a:endParaRPr kumimoji="1" lang="zh-TW" altLang="en-US"/>
          </a:p>
        </p:txBody>
      </p:sp>
    </p:spTree>
    <p:extLst>
      <p:ext uri="{BB962C8B-B14F-4D97-AF65-F5344CB8AC3E}">
        <p14:creationId xmlns:p14="http://schemas.microsoft.com/office/powerpoint/2010/main" val="955150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138A9D-94A7-DB43-806B-F28B48988542}" type="datetimeFigureOut">
              <a:rPr kumimoji="1" lang="zh-TW" altLang="en-US" smtClean="0"/>
              <a:t>2024/9/26</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0B89A0-96ED-104A-941D-F74D267BAE15}" type="slidenum">
              <a:rPr kumimoji="1" lang="zh-TW" altLang="en-US" smtClean="0"/>
              <a:t>‹#›</a:t>
            </a:fld>
            <a:endParaRPr kumimoji="1" lang="zh-TW" altLang="en-US"/>
          </a:p>
        </p:txBody>
      </p:sp>
    </p:spTree>
    <p:extLst>
      <p:ext uri="{BB962C8B-B14F-4D97-AF65-F5344CB8AC3E}">
        <p14:creationId xmlns:p14="http://schemas.microsoft.com/office/powerpoint/2010/main" val="3885374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dirty="0">
                <a:latin typeface="Times New Roman" panose="02020603050405020304" pitchFamily="18" charset="0"/>
                <a:ea typeface="新細明體"/>
                <a:cs typeface="Times New Roman" panose="02020603050405020304" pitchFamily="18" charset="0"/>
              </a:rPr>
              <a:t>各位口委大家好，我是中正大學資工所的</a:t>
            </a:r>
            <a:r>
              <a:rPr lang="zh-TW" altLang="en-US" dirty="0">
                <a:latin typeface="Times New Roman" panose="02020603050405020304" pitchFamily="18" charset="0"/>
                <a:ea typeface="新細明體"/>
                <a:cs typeface="Times New Roman" panose="02020603050405020304" pitchFamily="18" charset="0"/>
              </a:rPr>
              <a:t>林書婷</a:t>
            </a:r>
            <a:r>
              <a:rPr lang="zh-TW" dirty="0">
                <a:latin typeface="Times New Roman" panose="02020603050405020304" pitchFamily="18" charset="0"/>
                <a:ea typeface="新細明體"/>
                <a:cs typeface="Times New Roman" panose="02020603050405020304" pitchFamily="18" charset="0"/>
              </a:rPr>
              <a:t>，</a:t>
            </a:r>
            <a:r>
              <a:rPr lang="zh-TW" altLang="zh-TW" dirty="0">
                <a:latin typeface="Times New Roman" panose="02020603050405020304" pitchFamily="18" charset="0"/>
                <a:ea typeface="新細明體"/>
                <a:cs typeface="Times New Roman" panose="02020603050405020304" pitchFamily="18" charset="0"/>
              </a:rPr>
              <a:t>指導教授是程芙茵教授</a:t>
            </a:r>
            <a:r>
              <a:rPr lang="zh-TW" altLang="en-US" dirty="0">
                <a:latin typeface="Times New Roman" panose="02020603050405020304" pitchFamily="18" charset="0"/>
                <a:ea typeface="新細明體"/>
                <a:cs typeface="Times New Roman" panose="02020603050405020304" pitchFamily="18" charset="0"/>
              </a:rPr>
              <a:t>。</a:t>
            </a:r>
            <a:endParaRPr lang="en-US" altLang="zh-TW" dirty="0">
              <a:latin typeface="Times New Roman" panose="02020603050405020304" pitchFamily="18" charset="0"/>
              <a:ea typeface="新細明體"/>
              <a:cs typeface="Times New Roman" panose="02020603050405020304" pitchFamily="18" charset="0"/>
            </a:endParaRPr>
          </a:p>
          <a:p>
            <a:r>
              <a:rPr lang="zh-TW" dirty="0">
                <a:latin typeface="Times New Roman" panose="02020603050405020304" pitchFamily="18" charset="0"/>
                <a:ea typeface="新細明體"/>
                <a:cs typeface="Times New Roman" panose="02020603050405020304" pitchFamily="18" charset="0"/>
              </a:rPr>
              <a:t>今天要報告的論文題目是"</a:t>
            </a:r>
            <a:r>
              <a:rPr lang="en-US" altLang="zh-TW" b="1" dirty="0">
                <a:latin typeface="Times New Roman" panose="02020603050405020304" pitchFamily="18" charset="0"/>
                <a:cs typeface="Times New Roman" panose="02020603050405020304" pitchFamily="18" charset="0"/>
              </a:rPr>
              <a:t>Investigating the Effectiveness of Label Types and Placements in Identifying Visual Misinformation</a:t>
            </a:r>
            <a:r>
              <a:rPr lang="zh-TW" dirty="0">
                <a:latin typeface="Times New Roman" panose="02020603050405020304" pitchFamily="18" charset="0"/>
                <a:ea typeface="新細明體"/>
                <a:cs typeface="Times New Roman" panose="02020603050405020304" pitchFamily="18" charset="0"/>
              </a:rPr>
              <a:t>"</a:t>
            </a:r>
            <a:r>
              <a:rPr lang="zh-TW" altLang="en-US" dirty="0">
                <a:latin typeface="Times New Roman" panose="02020603050405020304" pitchFamily="18" charset="0"/>
                <a:ea typeface="新細明體"/>
                <a:cs typeface="Times New Roman" panose="02020603050405020304" pitchFamily="18" charset="0"/>
              </a:rPr>
              <a:t>。</a:t>
            </a:r>
            <a:endParaRPr lang="en-US" altLang="zh-TW" dirty="0">
              <a:latin typeface="Times New Roman" panose="02020603050405020304" pitchFamily="18" charset="0"/>
              <a:ea typeface="新細明體"/>
              <a:cs typeface="Times New Roman" panose="02020603050405020304" pitchFamily="18" charset="0"/>
            </a:endParaRPr>
          </a:p>
          <a:p>
            <a:r>
              <a:rPr lang="zh-TW" altLang="en-US" dirty="0">
                <a:latin typeface="Times New Roman" panose="02020603050405020304" pitchFamily="18" charset="0"/>
                <a:ea typeface="新細明體"/>
                <a:cs typeface="Times New Roman" panose="02020603050405020304" pitchFamily="18" charset="0"/>
              </a:rPr>
              <a:t>那想提醒一下這邊的題目有一個小修改，口委們收到的論文上面有多了</a:t>
            </a:r>
            <a:r>
              <a:rPr lang="en-US" altLang="zh-TW" dirty="0" err="1">
                <a:latin typeface="Times New Roman" panose="02020603050405020304" pitchFamily="18" charset="0"/>
                <a:ea typeface="新細明體"/>
                <a:cs typeface="Times New Roman" panose="02020603050405020304" pitchFamily="18" charset="0"/>
              </a:rPr>
              <a:t>betrue</a:t>
            </a:r>
            <a:r>
              <a:rPr lang="zh-TW" altLang="en-US" dirty="0">
                <a:latin typeface="Times New Roman" panose="02020603050405020304" pitchFamily="18" charset="0"/>
                <a:ea typeface="新細明體"/>
                <a:cs typeface="Times New Roman" panose="02020603050405020304" pitchFamily="18" charset="0"/>
              </a:rPr>
              <a:t>，我們這邊把它拿掉了，不會影響原本題目的意思。</a:t>
            </a:r>
            <a:endParaRPr lang="en-US" altLang="zh-TW" dirty="0">
              <a:latin typeface="Times New Roman" panose="02020603050405020304" pitchFamily="18" charset="0"/>
              <a:ea typeface="新細明體"/>
              <a:cs typeface="Times New Roman" panose="02020603050405020304" pitchFamily="18" charset="0"/>
            </a:endParaRPr>
          </a:p>
          <a:p>
            <a:endParaRPr lang="en-US" altLang="zh-TW" dirty="0">
              <a:latin typeface="Times New Roman" panose="02020603050405020304" pitchFamily="18" charset="0"/>
              <a:ea typeface="新細明體"/>
              <a:cs typeface="Times New Roman" panose="02020603050405020304" pitchFamily="18" charset="0"/>
            </a:endParaRPr>
          </a:p>
          <a:p>
            <a:br>
              <a:rPr lang="en-US" altLang="zh-TW" dirty="0">
                <a:latin typeface="Times New Roman" panose="02020603050405020304" pitchFamily="18" charset="0"/>
                <a:cs typeface="Times New Roman" panose="02020603050405020304" pitchFamily="18" charset="0"/>
              </a:rPr>
            </a:br>
            <a:endParaRPr lang="en-US" altLang="zh-TW"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360B89A0-96ED-104A-941D-F74D267BAE15}" type="slidenum">
              <a:rPr kumimoji="1" lang="zh-TW" altLang="en-US" smtClean="0"/>
              <a:t>1</a:t>
            </a:fld>
            <a:endParaRPr kumimoji="1" lang="zh-TW" altLang="en-US"/>
          </a:p>
        </p:txBody>
      </p:sp>
    </p:spTree>
    <p:extLst>
      <p:ext uri="{BB962C8B-B14F-4D97-AF65-F5344CB8AC3E}">
        <p14:creationId xmlns:p14="http://schemas.microsoft.com/office/powerpoint/2010/main" val="3485983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17E53-4A6D-9109-90F0-DD7C28228A9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5F4B275-F7C3-4CC2-B1EE-40A3A304CCB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7DDBD08-61D7-545F-BC2A-2C606555FD19}"/>
              </a:ext>
            </a:extLst>
          </p:cNvPr>
          <p:cNvSpPr>
            <a:spLocks noGrp="1"/>
          </p:cNvSpPr>
          <p:nvPr>
            <p:ph type="body" idx="1"/>
          </p:nvPr>
        </p:nvSpPr>
        <p:spPr/>
        <p:txBody>
          <a:bodyPr/>
          <a:lstStyle/>
          <a:p>
            <a:r>
              <a:rPr lang="zh-TW" altLang="en-US" dirty="0">
                <a:latin typeface="Times New Roman" panose="02020603050405020304" pitchFamily="18" charset="0"/>
                <a:cs typeface="Times New Roman" panose="02020603050405020304" pitchFamily="18" charset="0"/>
              </a:rPr>
              <a:t>這邊我們會介紹</a:t>
            </a:r>
            <a:r>
              <a:rPr lang="en-US" altLang="zh-TW" dirty="0">
                <a:latin typeface="Times New Roman" panose="02020603050405020304" pitchFamily="18" charset="0"/>
                <a:cs typeface="Times New Roman" panose="02020603050405020304" pitchFamily="18" charset="0"/>
              </a:rPr>
              <a:t>related work</a:t>
            </a:r>
            <a:r>
              <a:rPr lang="zh-TW" altLang="en-US" sz="1200" dirty="0">
                <a:latin typeface="Times New Roman" panose="02020603050405020304" pitchFamily="18" charset="0"/>
                <a:ea typeface="新細明體"/>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基於過去的文獻表示</a:t>
            </a:r>
            <a:r>
              <a:rPr kumimoji="1" lang="en" altLang="zh-TW" dirty="0">
                <a:latin typeface="Times New Roman" panose="02020603050405020304" pitchFamily="18" charset="0"/>
                <a:cs typeface="Times New Roman" panose="02020603050405020304" pitchFamily="18" charset="0"/>
              </a:rPr>
              <a:t>Label-Based Interventions</a:t>
            </a:r>
            <a:r>
              <a:rPr kumimoji="1" lang="zh-TW" altLang="en-US" dirty="0">
                <a:latin typeface="Times New Roman" panose="02020603050405020304" pitchFamily="18" charset="0"/>
                <a:cs typeface="Times New Roman" panose="02020603050405020304" pitchFamily="18" charset="0"/>
              </a:rPr>
              <a:t>是</a:t>
            </a:r>
            <a:r>
              <a:rPr lang="zh-TW" altLang="en-US" dirty="0">
                <a:latin typeface="Times New Roman" panose="02020603050405020304" pitchFamily="18" charset="0"/>
                <a:cs typeface="Times New Roman" panose="02020603050405020304" pitchFamily="18" charset="0"/>
              </a:rPr>
              <a:t>透過文字或視覺提示，幫助使用者理解資訊。</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zh-TW" altLang="en-US" dirty="0">
                <a:latin typeface="Times New Roman" panose="02020603050405020304" pitchFamily="18" charset="0"/>
                <a:cs typeface="Times New Roman" panose="02020603050405020304" pitchFamily="18" charset="0"/>
              </a:rPr>
              <a:t>其中</a:t>
            </a:r>
            <a:r>
              <a:rPr lang="en" altLang="zh-TW" dirty="0">
                <a:latin typeface="Times New Roman" panose="02020603050405020304" pitchFamily="18" charset="0"/>
                <a:cs typeface="Times New Roman" panose="02020603050405020304" pitchFamily="18" charset="0"/>
              </a:rPr>
              <a:t>Content labels</a:t>
            </a:r>
            <a:r>
              <a:rPr lang="zh-TW" altLang="en-US" dirty="0">
                <a:latin typeface="Times New Roman" panose="02020603050405020304" pitchFamily="18" charset="0"/>
                <a:cs typeface="Times New Roman" panose="02020603050405020304" pitchFamily="18" charset="0"/>
              </a:rPr>
              <a:t>與我們的研究最相關</a:t>
            </a:r>
            <a:r>
              <a:rPr lang="en" altLang="zh-TW"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幫助使用者更準確地評估和理解資訊，來增強他們對</a:t>
            </a:r>
            <a:r>
              <a:rPr lang="en-US" altLang="zh-TW" dirty="0">
                <a:latin typeface="Times New Roman" panose="02020603050405020304" pitchFamily="18" charset="0"/>
                <a:cs typeface="Times New Roman" panose="02020603050405020304" pitchFamily="18" charset="0"/>
              </a:rPr>
              <a:t>visual misinformation</a:t>
            </a:r>
            <a:r>
              <a:rPr lang="zh-TW" altLang="en-US" dirty="0">
                <a:latin typeface="Times New Roman" panose="02020603050405020304" pitchFamily="18" charset="0"/>
                <a:cs typeface="Times New Roman" panose="02020603050405020304" pitchFamily="18" charset="0"/>
              </a:rPr>
              <a:t>的抵抗力。</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Times New Roman" panose="02020603050405020304" pitchFamily="18" charset="0"/>
                <a:cs typeface="Times New Roman" panose="02020603050405020304" pitchFamily="18" charset="0"/>
              </a:rPr>
              <a:t>它又分為三個種類，前面兩個</a:t>
            </a:r>
            <a:r>
              <a:rPr lang="zh-TW" altLang="en-US" sz="1200" b="1" kern="1200" dirty="0">
                <a:solidFill>
                  <a:schemeClr val="tx1"/>
                </a:solidFill>
                <a:latin typeface="Times New Roman" panose="02020603050405020304" pitchFamily="18" charset="0"/>
                <a:ea typeface="+mn-ea"/>
                <a:cs typeface="Times New Roman" panose="02020603050405020304" pitchFamily="18" charset="0"/>
              </a:rPr>
              <a:t>是我們使用到的</a:t>
            </a:r>
            <a:r>
              <a:rPr lang="en-US" altLang="zh-TW" sz="1200" b="1" kern="1200" dirty="0">
                <a:solidFill>
                  <a:schemeClr val="tx1"/>
                </a:solidFill>
                <a:latin typeface="Times New Roman" panose="02020603050405020304" pitchFamily="18" charset="0"/>
                <a:ea typeface="+mn-ea"/>
                <a:cs typeface="Times New Roman" panose="02020603050405020304" pitchFamily="18" charset="0"/>
              </a:rPr>
              <a:t>labels</a:t>
            </a:r>
            <a:r>
              <a:rPr lang="zh-TW" altLang="en-US" dirty="0">
                <a:latin typeface="Times New Roman" panose="02020603050405020304" pitchFamily="18" charset="0"/>
                <a:cs typeface="Times New Roman" panose="02020603050405020304" pitchFamily="18" charset="0"/>
              </a:rPr>
              <a:t>，細節會在實驗設計說明。</a:t>
            </a:r>
            <a:endParaRPr lang="en-US" altLang="zh-TW"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3F61D21C-2D17-0A09-CA13-5D5B57868404}"/>
              </a:ext>
            </a:extLst>
          </p:cNvPr>
          <p:cNvSpPr>
            <a:spLocks noGrp="1"/>
          </p:cNvSpPr>
          <p:nvPr>
            <p:ph type="sldNum" sz="quarter" idx="5"/>
          </p:nvPr>
        </p:nvSpPr>
        <p:spPr/>
        <p:txBody>
          <a:bodyPr/>
          <a:lstStyle/>
          <a:p>
            <a:fld id="{360B89A0-96ED-104A-941D-F74D267BAE15}" type="slidenum">
              <a:rPr kumimoji="1" lang="zh-TW" altLang="en-US" smtClean="0"/>
              <a:t>10</a:t>
            </a:fld>
            <a:endParaRPr kumimoji="1" lang="zh-TW" altLang="en-US"/>
          </a:p>
        </p:txBody>
      </p:sp>
    </p:spTree>
    <p:extLst>
      <p:ext uri="{BB962C8B-B14F-4D97-AF65-F5344CB8AC3E}">
        <p14:creationId xmlns:p14="http://schemas.microsoft.com/office/powerpoint/2010/main" val="1664649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D0767-9130-60D0-B692-C20BDC5BE82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AF2591A-FA7D-6BF4-3A4A-63F0E340C16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CF75FD4-6314-850C-8E97-E457D0970F98}"/>
              </a:ext>
            </a:extLst>
          </p:cNvPr>
          <p:cNvSpPr>
            <a:spLocks noGrp="1"/>
          </p:cNvSpPr>
          <p:nvPr>
            <p:ph type="body" idx="1"/>
          </p:nvPr>
        </p:nvSpPr>
        <p:spPr/>
        <p:txBody>
          <a:bodyPr/>
          <a:lstStyle/>
          <a:p>
            <a:r>
              <a:rPr kumimoji="1" lang="en" altLang="zh-TW" dirty="0">
                <a:latin typeface="Times New Roman" panose="02020603050405020304" pitchFamily="18" charset="0"/>
                <a:cs typeface="Times New Roman" panose="02020603050405020304" pitchFamily="18" charset="0"/>
              </a:rPr>
              <a:t>Inoculation</a:t>
            </a:r>
            <a:r>
              <a:rPr kumimoji="1" lang="zh-TW" altLang="en-US" dirty="0">
                <a:latin typeface="Times New Roman" panose="02020603050405020304" pitchFamily="18" charset="0"/>
                <a:cs typeface="Times New Roman" panose="02020603050405020304" pitchFamily="18" charset="0"/>
              </a:rPr>
              <a:t>是</a:t>
            </a:r>
            <a:r>
              <a:rPr lang="zh-TW" altLang="en-US" dirty="0">
                <a:latin typeface="Times New Roman" panose="02020603050405020304" pitchFamily="18" charset="0"/>
                <a:cs typeface="Times New Roman" panose="02020603050405020304" pitchFamily="18" charset="0"/>
              </a:rPr>
              <a:t>提醒個體注意潛在的錯誤訊息，先讓他們接觸一些比較輕微的誤導內容，這樣可以幫助他們對抗更嚴重的誤導。</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zh-TW" altLang="en-US" dirty="0">
                <a:latin typeface="Times New Roman" panose="02020603050405020304" pitchFamily="18" charset="0"/>
                <a:cs typeface="Times New Roman" panose="02020603050405020304" pitchFamily="18" charset="0"/>
              </a:rPr>
              <a:t>其中</a:t>
            </a:r>
            <a:r>
              <a:rPr lang="en-US" altLang="zh-TW" dirty="0">
                <a:latin typeface="Times New Roman" panose="02020603050405020304" pitchFamily="18" charset="0"/>
                <a:cs typeface="Times New Roman" panose="02020603050405020304" pitchFamily="18" charset="0"/>
              </a:rPr>
              <a:t>pre, de</a:t>
            </a:r>
            <a:r>
              <a:rPr lang="zh-TW" altLang="en-US" dirty="0">
                <a:latin typeface="Times New Roman" panose="02020603050405020304" pitchFamily="18" charset="0"/>
                <a:cs typeface="Times New Roman" panose="02020603050405020304" pitchFamily="18" charset="0"/>
              </a:rPr>
              <a:t>與</a:t>
            </a:r>
            <a:r>
              <a:rPr kumimoji="1" lang="en" altLang="zh-TW" dirty="0">
                <a:latin typeface="Times New Roman" panose="02020603050405020304" pitchFamily="18" charset="0"/>
                <a:cs typeface="Times New Roman" panose="02020603050405020304" pitchFamily="18" charset="0"/>
              </a:rPr>
              <a:t>Inoculation</a:t>
            </a:r>
            <a:r>
              <a:rPr lang="zh-TW" altLang="en-US" dirty="0">
                <a:latin typeface="Times New Roman" panose="02020603050405020304" pitchFamily="18" charset="0"/>
                <a:cs typeface="Times New Roman" panose="02020603050405020304" pitchFamily="18" charset="0"/>
              </a:rPr>
              <a:t>相關：</a:t>
            </a:r>
            <a:endParaRPr lang="en-US" altLang="zh-TW" dirty="0">
              <a:latin typeface="Times New Roman" panose="02020603050405020304" pitchFamily="18" charset="0"/>
              <a:cs typeface="Times New Roman" panose="02020603050405020304" pitchFamily="18" charset="0"/>
            </a:endParaRPr>
          </a:p>
          <a:p>
            <a:r>
              <a:rPr lang="en" altLang="zh-TW" dirty="0">
                <a:latin typeface="Times New Roman" panose="02020603050405020304" pitchFamily="18" charset="0"/>
                <a:cs typeface="Times New Roman" panose="02020603050405020304" pitchFamily="18" charset="0"/>
              </a:rPr>
              <a:t>Pre </a:t>
            </a:r>
            <a:r>
              <a:rPr lang="zh-TW" altLang="en-US" dirty="0">
                <a:latin typeface="Times New Roman" panose="02020603050405020304" pitchFamily="18" charset="0"/>
                <a:cs typeface="Times New Roman" panose="02020603050405020304" pitchFamily="18" charset="0"/>
              </a:rPr>
              <a:t>是透過預先警告來培養批判性思考的能力。</a:t>
            </a:r>
            <a:endParaRPr lang="en-US" altLang="zh-TW" dirty="0">
              <a:latin typeface="Times New Roman" panose="02020603050405020304" pitchFamily="18" charset="0"/>
              <a:cs typeface="Times New Roman" panose="02020603050405020304" pitchFamily="18" charset="0"/>
            </a:endParaRPr>
          </a:p>
          <a:p>
            <a:r>
              <a:rPr lang="en" altLang="zh-TW" dirty="0">
                <a:latin typeface="Times New Roman" panose="02020603050405020304" pitchFamily="18" charset="0"/>
                <a:cs typeface="Times New Roman" panose="02020603050405020304" pitchFamily="18" charset="0"/>
              </a:rPr>
              <a:t>De</a:t>
            </a:r>
            <a:r>
              <a:rPr lang="zh-TW" altLang="en-US" dirty="0">
                <a:latin typeface="Times New Roman" panose="02020603050405020304" pitchFamily="18" charset="0"/>
                <a:cs typeface="Times New Roman" panose="02020603050405020304" pitchFamily="18" charset="0"/>
              </a:rPr>
              <a:t> 則是提供反駁來對抗</a:t>
            </a:r>
            <a:r>
              <a:rPr lang="en-US" altLang="zh-TW" dirty="0">
                <a:latin typeface="Times New Roman" panose="02020603050405020304" pitchFamily="18" charset="0"/>
                <a:cs typeface="Times New Roman" panose="02020603050405020304" pitchFamily="18" charset="0"/>
              </a:rPr>
              <a:t>visual misinformation</a:t>
            </a:r>
            <a:r>
              <a:rPr lang="zh-TW" altLang="en-US" dirty="0">
                <a:latin typeface="Times New Roman" panose="02020603050405020304" pitchFamily="18" charset="0"/>
                <a:cs typeface="Times New Roman" panose="02020603050405020304" pitchFamily="18" charset="0"/>
              </a:rPr>
              <a:t>，防止影響原有的想法。</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zh-TW" altLang="en-US" dirty="0">
                <a:latin typeface="Times New Roman" panose="02020603050405020304" pitchFamily="18" charset="0"/>
                <a:cs typeface="Times New Roman" panose="02020603050405020304" pitchFamily="18" charset="0"/>
              </a:rPr>
              <a:t>這兩個方法與我們的</a:t>
            </a:r>
            <a:r>
              <a:rPr lang="en-US" altLang="zh-TW" dirty="0">
                <a:latin typeface="Times New Roman" panose="02020603050405020304" pitchFamily="18" charset="0"/>
                <a:cs typeface="Times New Roman" panose="02020603050405020304" pitchFamily="18" charset="0"/>
              </a:rPr>
              <a:t>placement</a:t>
            </a:r>
            <a:r>
              <a:rPr lang="zh-TW" altLang="en-US" dirty="0">
                <a:latin typeface="Times New Roman" panose="02020603050405020304" pitchFamily="18" charset="0"/>
                <a:cs typeface="Times New Roman" panose="02020603050405020304" pitchFamily="18" charset="0"/>
              </a:rPr>
              <a:t>有點類似，我們會在實驗方法中介紹。</a:t>
            </a:r>
          </a:p>
          <a:p>
            <a:endParaRPr lang="en-US" altLang="zh-TW"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7320515B-ADB1-A0EE-EB4E-E8887BD7367E}"/>
              </a:ext>
            </a:extLst>
          </p:cNvPr>
          <p:cNvSpPr>
            <a:spLocks noGrp="1"/>
          </p:cNvSpPr>
          <p:nvPr>
            <p:ph type="sldNum" sz="quarter" idx="5"/>
          </p:nvPr>
        </p:nvSpPr>
        <p:spPr/>
        <p:txBody>
          <a:bodyPr/>
          <a:lstStyle/>
          <a:p>
            <a:fld id="{360B89A0-96ED-104A-941D-F74D267BAE15}" type="slidenum">
              <a:rPr kumimoji="1" lang="zh-TW" altLang="en-US" smtClean="0"/>
              <a:t>11</a:t>
            </a:fld>
            <a:endParaRPr kumimoji="1" lang="zh-TW" altLang="en-US"/>
          </a:p>
        </p:txBody>
      </p:sp>
    </p:spTree>
    <p:extLst>
      <p:ext uri="{BB962C8B-B14F-4D97-AF65-F5344CB8AC3E}">
        <p14:creationId xmlns:p14="http://schemas.microsoft.com/office/powerpoint/2010/main" val="1145448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9381B-1D12-F444-C032-8CC0CFEB033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D21DB66-5135-17C6-ABC4-150CEBF42D0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623A07C-C4FD-F591-98C3-A219CFCDAC6D}"/>
              </a:ext>
            </a:extLst>
          </p:cNvPr>
          <p:cNvSpPr>
            <a:spLocks noGrp="1"/>
          </p:cNvSpPr>
          <p:nvPr>
            <p:ph type="body" idx="1"/>
          </p:nvPr>
        </p:nvSpPr>
        <p:spPr/>
        <p:txBody>
          <a:bodyPr/>
          <a:lstStyle/>
          <a:p>
            <a:r>
              <a:rPr kumimoji="1" lang="zh-TW" altLang="en-US" dirty="0">
                <a:latin typeface="Times New Roman" panose="02020603050405020304" pitchFamily="18" charset="0"/>
                <a:cs typeface="Times New Roman" panose="02020603050405020304" pitchFamily="18" charset="0"/>
              </a:rPr>
              <a:t>根據</a:t>
            </a:r>
            <a:r>
              <a:rPr kumimoji="1" lang="en-US" altLang="zh-TW" dirty="0">
                <a:latin typeface="Times New Roman" panose="02020603050405020304" pitchFamily="18" charset="0"/>
                <a:cs typeface="Times New Roman" panose="02020603050405020304" pitchFamily="18" charset="0"/>
              </a:rPr>
              <a:t>related work</a:t>
            </a:r>
            <a:r>
              <a:rPr kumimoji="1" lang="zh-TW" altLang="en-US" dirty="0">
                <a:latin typeface="Times New Roman" panose="02020603050405020304" pitchFamily="18" charset="0"/>
                <a:cs typeface="Times New Roman" panose="02020603050405020304" pitchFamily="18" charset="0"/>
              </a:rPr>
              <a:t>，我們結合類似</a:t>
            </a:r>
            <a:r>
              <a:rPr kumimoji="1" lang="en-US" altLang="zh-TW" dirty="0">
                <a:latin typeface="Times New Roman" panose="02020603050405020304" pitchFamily="18" charset="0"/>
                <a:cs typeface="Times New Roman" panose="02020603050405020304" pitchFamily="18" charset="0"/>
              </a:rPr>
              <a:t>inoculation</a:t>
            </a:r>
            <a:r>
              <a:rPr kumimoji="1" lang="zh-TW" altLang="en-US" dirty="0">
                <a:latin typeface="Times New Roman" panose="02020603050405020304" pitchFamily="18" charset="0"/>
                <a:cs typeface="Times New Roman" panose="02020603050405020304" pitchFamily="18" charset="0"/>
              </a:rPr>
              <a:t>的方式和</a:t>
            </a:r>
            <a:r>
              <a:rPr kumimoji="1" lang="en-US" altLang="zh-TW" dirty="0">
                <a:latin typeface="Times New Roman" panose="02020603050405020304" pitchFamily="18" charset="0"/>
                <a:cs typeface="Times New Roman" panose="02020603050405020304" pitchFamily="18" charset="0"/>
              </a:rPr>
              <a:t>label-based intervention</a:t>
            </a:r>
            <a:r>
              <a:rPr kumimoji="1" lang="zh-TW" altLang="en-US" dirty="0">
                <a:latin typeface="Times New Roman" panose="02020603050405020304" pitchFamily="18" charset="0"/>
                <a:cs typeface="Times New Roman" panose="02020603050405020304" pitchFamily="18" charset="0"/>
              </a:rPr>
              <a:t>，這樣的做法不僅針對當前</a:t>
            </a:r>
            <a:r>
              <a:rPr kumimoji="1" lang="en-US" altLang="zh-TW" dirty="0">
                <a:latin typeface="Times New Roman" panose="02020603050405020304" pitchFamily="18" charset="0"/>
                <a:cs typeface="Times New Roman" panose="02020603050405020304" pitchFamily="18" charset="0"/>
              </a:rPr>
              <a:t> visual misinformation</a:t>
            </a:r>
            <a:r>
              <a:rPr kumimoji="1" lang="zh-TW" altLang="en-US" dirty="0">
                <a:latin typeface="Times New Roman" panose="02020603050405020304" pitchFamily="18" charset="0"/>
                <a:cs typeface="Times New Roman" panose="02020603050405020304" pitchFamily="18" charset="0"/>
              </a:rPr>
              <a:t>的挑戰，還能夠增強人們分辨</a:t>
            </a:r>
            <a:r>
              <a:rPr kumimoji="1" lang="en-US" altLang="zh-TW" dirty="0">
                <a:latin typeface="Times New Roman" panose="02020603050405020304" pitchFamily="18" charset="0"/>
                <a:cs typeface="Times New Roman" panose="02020603050405020304" pitchFamily="18" charset="0"/>
              </a:rPr>
              <a:t>visual misinformation</a:t>
            </a:r>
            <a:r>
              <a:rPr kumimoji="1" lang="zh-TW" altLang="en-US" dirty="0">
                <a:latin typeface="Times New Roman" panose="02020603050405020304" pitchFamily="18" charset="0"/>
                <a:cs typeface="Times New Roman" panose="02020603050405020304" pitchFamily="18" charset="0"/>
              </a:rPr>
              <a:t>的能力。</a:t>
            </a:r>
          </a:p>
        </p:txBody>
      </p:sp>
      <p:sp>
        <p:nvSpPr>
          <p:cNvPr id="4" name="投影片編號版面配置區 3">
            <a:extLst>
              <a:ext uri="{FF2B5EF4-FFF2-40B4-BE49-F238E27FC236}">
                <a16:creationId xmlns:a16="http://schemas.microsoft.com/office/drawing/2014/main" id="{EB6BB037-5ABD-B929-2F31-5DC9B21CE721}"/>
              </a:ext>
            </a:extLst>
          </p:cNvPr>
          <p:cNvSpPr>
            <a:spLocks noGrp="1"/>
          </p:cNvSpPr>
          <p:nvPr>
            <p:ph type="sldNum" sz="quarter" idx="5"/>
          </p:nvPr>
        </p:nvSpPr>
        <p:spPr/>
        <p:txBody>
          <a:bodyPr/>
          <a:lstStyle/>
          <a:p>
            <a:fld id="{360B89A0-96ED-104A-941D-F74D267BAE15}" type="slidenum">
              <a:rPr kumimoji="1" lang="zh-TW" altLang="en-US" smtClean="0"/>
              <a:t>12</a:t>
            </a:fld>
            <a:endParaRPr kumimoji="1" lang="zh-TW" altLang="en-US"/>
          </a:p>
        </p:txBody>
      </p:sp>
    </p:spTree>
    <p:extLst>
      <p:ext uri="{BB962C8B-B14F-4D97-AF65-F5344CB8AC3E}">
        <p14:creationId xmlns:p14="http://schemas.microsoft.com/office/powerpoint/2010/main" val="3223323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7C067-0E16-25D8-2AF6-9F7E7476E3E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D31DB2E-5621-1BB4-CD5B-EBCB1666CF8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1CEC9F3-BF6A-6F8F-B53E-2E2EFD678400}"/>
              </a:ext>
            </a:extLst>
          </p:cNvPr>
          <p:cNvSpPr>
            <a:spLocks noGrp="1"/>
          </p:cNvSpPr>
          <p:nvPr>
            <p:ph type="body" idx="1"/>
          </p:nvPr>
        </p:nvSpPr>
        <p:spPr/>
        <p:txBody>
          <a:bodyPr/>
          <a:lstStyle/>
          <a:p>
            <a:pPr marL="342900" indent="-342900">
              <a:lnSpc>
                <a:spcPct val="150000"/>
              </a:lnSpc>
              <a:buAutoNum type="arabicPeriod"/>
            </a:pPr>
            <a:r>
              <a:rPr kumimoji="1" lang="zh-TW" altLang="en-US" sz="1200" dirty="0">
                <a:latin typeface="Times New Roman" panose="02020603050405020304" pitchFamily="18" charset="0"/>
                <a:ea typeface="新細明體"/>
                <a:cs typeface="Times New Roman" panose="02020603050405020304" pitchFamily="18" charset="0"/>
              </a:rPr>
              <a:t>人們如何分辨</a:t>
            </a:r>
            <a:r>
              <a:rPr lang="zh-TW" sz="1200" dirty="0">
                <a:latin typeface="Times New Roman" panose="02020603050405020304" pitchFamily="18" charset="0"/>
                <a:ea typeface="新細明體"/>
                <a:cs typeface="Times New Roman" panose="02020603050405020304" pitchFamily="18" charset="0"/>
              </a:rPr>
              <a:t>visual misinformtaion</a:t>
            </a:r>
            <a:r>
              <a:rPr lang="zh-TW" altLang="en-US" sz="1200" dirty="0">
                <a:latin typeface="Times New Roman" panose="02020603050405020304" pitchFamily="18" charset="0"/>
                <a:ea typeface="新細明體"/>
                <a:cs typeface="Times New Roman" panose="02020603050405020304" pitchFamily="18" charset="0"/>
              </a:rPr>
              <a:t>？他們分辨的這些visual features是否有共同點？</a:t>
            </a:r>
            <a:endParaRPr lang="en-US" altLang="zh-TW" sz="1200" dirty="0">
              <a:latin typeface="Times New Roman" panose="02020603050405020304" pitchFamily="18" charset="0"/>
              <a:ea typeface="新細明體"/>
              <a:cs typeface="Times New Roman" panose="02020603050405020304" pitchFamily="18" charset="0"/>
            </a:endParaRPr>
          </a:p>
          <a:p>
            <a:pPr marL="342900" lvl="0" indent="-342900">
              <a:lnSpc>
                <a:spcPct val="150000"/>
              </a:lnSpc>
              <a:buFont typeface="+mj-lt"/>
              <a:buAutoNum type="arabicPeriod"/>
            </a:pPr>
            <a:endParaRPr kumimoji="1" lang="en-US" altLang="zh-TW" sz="1200"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TW" altLang="en-US" sz="1200" dirty="0">
                <a:latin typeface="Times New Roman" panose="02020603050405020304" pitchFamily="18" charset="0"/>
                <a:ea typeface="新細明體"/>
                <a:cs typeface="Times New Roman" panose="02020603050405020304" pitchFamily="18" charset="0"/>
              </a:rPr>
              <a:t>如果使用標籤來凸顯common </a:t>
            </a:r>
            <a:r>
              <a:rPr lang="zh-TW" sz="1200" dirty="0">
                <a:latin typeface="Times New Roman" panose="02020603050405020304" pitchFamily="18" charset="0"/>
                <a:ea typeface="新細明體"/>
                <a:cs typeface="Times New Roman" panose="02020603050405020304" pitchFamily="18" charset="0"/>
              </a:rPr>
              <a:t>visual features</a:t>
            </a:r>
            <a:r>
              <a:rPr lang="zh-TW" altLang="en-US" sz="1200" dirty="0">
                <a:latin typeface="Times New Roman" panose="02020603050405020304" pitchFamily="18" charset="0"/>
                <a:ea typeface="新細明體"/>
                <a:cs typeface="Times New Roman" panose="02020603050405020304" pitchFamily="18" charset="0"/>
              </a:rPr>
              <a:t>可以幫助</a:t>
            </a:r>
            <a:r>
              <a:rPr lang="zh-TW" sz="1200" dirty="0">
                <a:latin typeface="Times New Roman" panose="02020603050405020304" pitchFamily="18" charset="0"/>
                <a:ea typeface="新細明體"/>
                <a:cs typeface="Times New Roman" panose="02020603050405020304" pitchFamily="18" charset="0"/>
              </a:rPr>
              <a:t>分辨visual misinformtaion</a:t>
            </a:r>
            <a:r>
              <a:rPr lang="zh-TW" altLang="en-US" sz="1200" dirty="0">
                <a:latin typeface="Times New Roman" panose="02020603050405020304" pitchFamily="18" charset="0"/>
                <a:ea typeface="新細明體"/>
                <a:cs typeface="Times New Roman" panose="02020603050405020304" pitchFamily="18" charset="0"/>
              </a:rPr>
              <a:t>，哪種label type更有效？</a:t>
            </a:r>
            <a:endParaRPr lang="en-US" altLang="zh-TW" sz="1200" dirty="0">
              <a:latin typeface="Times New Roman" panose="02020603050405020304" pitchFamily="18" charset="0"/>
              <a:ea typeface="新細明體"/>
              <a:cs typeface="Times New Roman" panose="02020603050405020304" pitchFamily="18" charset="0"/>
            </a:endParaRPr>
          </a:p>
          <a:p>
            <a:pPr marL="342900" lvl="0" indent="-342900">
              <a:lnSpc>
                <a:spcPct val="150000"/>
              </a:lnSpc>
              <a:buFont typeface="+mj-lt"/>
              <a:buAutoNum type="arabicPeriod"/>
            </a:pPr>
            <a:endParaRPr kumimoji="1" lang="en-US" altLang="zh-TW" sz="1200" dirty="0">
              <a:latin typeface="Times New Roman" panose="02020603050405020304" pitchFamily="18" charset="0"/>
              <a:cs typeface="Times New Roman" panose="02020603050405020304" pitchFamily="18" charset="0"/>
            </a:endParaRPr>
          </a:p>
          <a:p>
            <a:pPr marL="342900" lvl="0" indent="-342900">
              <a:lnSpc>
                <a:spcPct val="150000"/>
              </a:lnSpc>
              <a:buFont typeface="+mj-lt"/>
              <a:buAutoNum type="arabicPeriod"/>
            </a:pPr>
            <a:r>
              <a:rPr kumimoji="1" lang="zh-TW" altLang="en-US" sz="1200" dirty="0">
                <a:latin typeface="Times New Roman" panose="02020603050405020304" pitchFamily="18" charset="0"/>
                <a:ea typeface="新細明體"/>
                <a:cs typeface="Times New Roman" panose="02020603050405020304" pitchFamily="18" charset="0"/>
              </a:rPr>
              <a:t>哪種placement更有效？</a:t>
            </a:r>
            <a:endParaRPr kumimoji="1" lang="en-US" altLang="zh-TW" sz="1200" dirty="0">
              <a:latin typeface="Times New Roman" panose="02020603050405020304" pitchFamily="18" charset="0"/>
              <a:ea typeface="新細明體"/>
              <a:cs typeface="Times New Roman" panose="02020603050405020304" pitchFamily="18" charset="0"/>
            </a:endParaRPr>
          </a:p>
          <a:p>
            <a:pPr marL="342900" lvl="0" indent="-342900">
              <a:lnSpc>
                <a:spcPct val="150000"/>
              </a:lnSpc>
              <a:buFont typeface="+mj-lt"/>
              <a:buAutoNum type="arabicPeriod"/>
            </a:pPr>
            <a:endParaRPr kumimoji="1" lang="en-US" altLang="zh-TW" sz="1200"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kumimoji="1" lang="zh-TW" altLang="en-US" sz="1200" dirty="0">
                <a:latin typeface="Times New Roman" panose="02020603050405020304" pitchFamily="18" charset="0"/>
                <a:ea typeface="新細明體"/>
                <a:cs typeface="Times New Roman" panose="02020603050405020304" pitchFamily="18" charset="0"/>
              </a:rPr>
              <a:t>哪種</a:t>
            </a:r>
            <a:r>
              <a:rPr kumimoji="1" lang="zh-TW" sz="1200" dirty="0">
                <a:latin typeface="Times New Roman" panose="02020603050405020304" pitchFamily="18" charset="0"/>
                <a:ea typeface="新細明體"/>
                <a:cs typeface="Times New Roman" panose="02020603050405020304" pitchFamily="18" charset="0"/>
              </a:rPr>
              <a:t>label type</a:t>
            </a:r>
            <a:r>
              <a:rPr kumimoji="1" lang="zh-TW" altLang="en-US" sz="1200" dirty="0">
                <a:latin typeface="Times New Roman" panose="02020603050405020304" pitchFamily="18" charset="0"/>
                <a:ea typeface="新細明體"/>
                <a:cs typeface="Times New Roman" panose="02020603050405020304" pitchFamily="18" charset="0"/>
              </a:rPr>
              <a:t>和</a:t>
            </a:r>
            <a:r>
              <a:rPr kumimoji="1" lang="zh-TW" sz="1200" dirty="0">
                <a:latin typeface="Times New Roman" panose="02020603050405020304" pitchFamily="18" charset="0"/>
                <a:cs typeface="Times New Roman" panose="02020603050405020304" pitchFamily="18" charset="0"/>
              </a:rPr>
              <a:t>placement</a:t>
            </a:r>
            <a:r>
              <a:rPr kumimoji="1" lang="zh-TW" altLang="en-US" sz="1200" dirty="0">
                <a:latin typeface="Times New Roman" panose="02020603050405020304" pitchFamily="18" charset="0"/>
                <a:ea typeface="新細明體"/>
                <a:cs typeface="Times New Roman" panose="02020603050405020304" pitchFamily="18" charset="0"/>
              </a:rPr>
              <a:t>的組合最有效？</a:t>
            </a:r>
            <a:endParaRPr kumimoji="1" lang="en-US" altLang="zh-TW" sz="1200" dirty="0">
              <a:latin typeface="Times New Roman" panose="02020603050405020304" pitchFamily="18" charset="0"/>
              <a:ea typeface="新細明體"/>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DC7F2108-A5E2-149B-24D9-DCEEB31B864E}"/>
              </a:ext>
            </a:extLst>
          </p:cNvPr>
          <p:cNvSpPr>
            <a:spLocks noGrp="1"/>
          </p:cNvSpPr>
          <p:nvPr>
            <p:ph type="sldNum" sz="quarter" idx="5"/>
          </p:nvPr>
        </p:nvSpPr>
        <p:spPr/>
        <p:txBody>
          <a:bodyPr/>
          <a:lstStyle/>
          <a:p>
            <a:fld id="{360B89A0-96ED-104A-941D-F74D267BAE15}" type="slidenum">
              <a:rPr kumimoji="1" lang="zh-TW" altLang="en-US" smtClean="0"/>
              <a:t>13</a:t>
            </a:fld>
            <a:endParaRPr kumimoji="1" lang="zh-TW" altLang="en-US"/>
          </a:p>
        </p:txBody>
      </p:sp>
    </p:spTree>
    <p:extLst>
      <p:ext uri="{BB962C8B-B14F-4D97-AF65-F5344CB8AC3E}">
        <p14:creationId xmlns:p14="http://schemas.microsoft.com/office/powerpoint/2010/main" val="3783790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1FD11-B1E3-9840-B833-DAE82A73AB6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13D9CBF-A6F4-731C-710C-92207628C6C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37E65EB-5BC3-F611-42D6-8EEAB1B8BECB}"/>
              </a:ext>
            </a:extLst>
          </p:cNvPr>
          <p:cNvSpPr>
            <a:spLocks noGrp="1"/>
          </p:cNvSpPr>
          <p:nvPr>
            <p:ph type="body" idx="1"/>
          </p:nvPr>
        </p:nvSpPr>
        <p:spPr/>
        <p:txBody>
          <a:bodyPr/>
          <a:lstStyle/>
          <a:p>
            <a:pPr>
              <a:lnSpc>
                <a:spcPct val="150000"/>
              </a:lnSpc>
            </a:pPr>
            <a:r>
              <a:rPr lang="zh-TW" altLang="en-US" sz="1200" dirty="0">
                <a:latin typeface="Times New Roman" panose="02020603050405020304" pitchFamily="18" charset="0"/>
                <a:ea typeface="新細明體"/>
                <a:cs typeface="Times New Roman" panose="02020603050405020304" pitchFamily="18" charset="0"/>
              </a:rPr>
              <a:t>這邊要注意的是我們對visual misinformation的定義:</a:t>
            </a:r>
          </a:p>
          <a:p>
            <a:pPr>
              <a:lnSpc>
                <a:spcPct val="150000"/>
              </a:lnSpc>
            </a:pPr>
            <a:endParaRPr lang="zh-TW" altLang="en-US" sz="1200" dirty="0">
              <a:latin typeface="Times New Roman" panose="02020603050405020304" pitchFamily="18" charset="0"/>
              <a:ea typeface="新細明體"/>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TW" altLang="en-US" sz="1200" kern="1200" dirty="0">
                <a:solidFill>
                  <a:schemeClr val="tx1"/>
                </a:solidFill>
                <a:effectLst/>
                <a:latin typeface="Times New Roman" panose="02020603050405020304" pitchFamily="18" charset="0"/>
                <a:ea typeface="新細明體"/>
                <a:cs typeface="Times New Roman" panose="02020603050405020304" pitchFamily="18" charset="0"/>
              </a:rPr>
              <a:t>第一個是在社群軟體上經過修飾的照片，他</a:t>
            </a:r>
            <a:r>
              <a:rPr lang="zh-TW" altLang="en-US" dirty="0"/>
              <a:t>可能會讓使用者產生不切實際的期望，因為他通常看起來比實際情況更具吸引力。</a:t>
            </a:r>
            <a:endParaRPr lang="en-US" altLang="zh-TW" sz="1200" kern="1200" dirty="0">
              <a:solidFill>
                <a:schemeClr val="tx1"/>
              </a:solidFill>
              <a:effectLst/>
              <a:latin typeface="Times New Roman" panose="02020603050405020304" pitchFamily="18" charset="0"/>
              <a:ea typeface="新細明體"/>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endParaRPr lang="en-US" altLang="zh-TW" sz="1200" kern="1200" dirty="0">
              <a:solidFill>
                <a:schemeClr val="tx1"/>
              </a:solidFill>
              <a:effectLst/>
              <a:latin typeface="Times New Roman" panose="02020603050405020304" pitchFamily="18" charset="0"/>
              <a:ea typeface="新細明體"/>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TW" altLang="en-US" sz="1200" dirty="0">
                <a:latin typeface="Times New Roman" panose="02020603050405020304" pitchFamily="18" charset="0"/>
                <a:ea typeface="新細明體"/>
                <a:cs typeface="Times New Roman" panose="02020603050405020304" pitchFamily="18" charset="0"/>
              </a:rPr>
              <a:t>又分為</a:t>
            </a:r>
            <a:r>
              <a:rPr lang="en-US" altLang="zh-TW" sz="1200" kern="1200" dirty="0">
                <a:solidFill>
                  <a:schemeClr val="tx1"/>
                </a:solidFill>
                <a:effectLst/>
                <a:latin typeface="Times New Roman" panose="02020603050405020304" pitchFamily="18" charset="0"/>
                <a:ea typeface="新細明體"/>
                <a:cs typeface="Times New Roman" panose="02020603050405020304" pitchFamily="18" charset="0"/>
              </a:rPr>
              <a:t>Photo-related</a:t>
            </a:r>
            <a:r>
              <a:rPr lang="zh-TW" altLang="en-US" sz="1200" kern="1200" dirty="0">
                <a:solidFill>
                  <a:schemeClr val="tx1"/>
                </a:solidFill>
                <a:effectLst/>
                <a:latin typeface="Times New Roman" panose="02020603050405020304" pitchFamily="18" charset="0"/>
                <a:ea typeface="新細明體"/>
                <a:cs typeface="Times New Roman" panose="02020603050405020304" pitchFamily="18" charset="0"/>
              </a:rPr>
              <a:t>跟</a:t>
            </a:r>
            <a:r>
              <a:rPr lang="en-US" altLang="zh-TW" sz="1200" kern="1200" dirty="0">
                <a:solidFill>
                  <a:schemeClr val="tx1"/>
                </a:solidFill>
                <a:effectLst/>
                <a:latin typeface="Times New Roman" panose="02020603050405020304" pitchFamily="18" charset="0"/>
                <a:ea typeface="新細明體"/>
                <a:cs typeface="Times New Roman" panose="02020603050405020304" pitchFamily="18" charset="0"/>
              </a:rPr>
              <a:t>Human-related</a:t>
            </a:r>
            <a:r>
              <a:rPr lang="zh-TW" altLang="en-US" sz="1200" kern="1200" dirty="0">
                <a:solidFill>
                  <a:schemeClr val="tx1"/>
                </a:solidFill>
                <a:effectLst/>
                <a:latin typeface="Times New Roman" panose="02020603050405020304" pitchFamily="18" charset="0"/>
                <a:ea typeface="新細明體"/>
                <a:cs typeface="Times New Roman" panose="02020603050405020304" pitchFamily="18" charset="0"/>
              </a:rPr>
              <a:t>，</a:t>
            </a:r>
            <a:r>
              <a:rPr lang="zh-TW" altLang="en-US" sz="1200" dirty="0">
                <a:latin typeface="Times New Roman" panose="02020603050405020304" pitchFamily="18" charset="0"/>
                <a:ea typeface="新細明體"/>
                <a:cs typeface="Times New Roman" panose="02020603050405020304" pitchFamily="18" charset="0"/>
              </a:rPr>
              <a:t>其他</a:t>
            </a:r>
            <a:r>
              <a:rPr lang="zh-TW" altLang="en-US" sz="1200" kern="1200" dirty="0">
                <a:solidFill>
                  <a:schemeClr val="tx1"/>
                </a:solidFill>
                <a:effectLst/>
                <a:latin typeface="Times New Roman" panose="02020603050405020304" pitchFamily="18" charset="0"/>
                <a:ea typeface="新細明體"/>
                <a:cs typeface="Times New Roman" panose="02020603050405020304" pitchFamily="18" charset="0"/>
              </a:rPr>
              <a:t>細</a:t>
            </a:r>
            <a:r>
              <a:rPr lang="zh-TW" altLang="en-US" sz="1200" dirty="0">
                <a:latin typeface="Times New Roman" panose="02020603050405020304" pitchFamily="18" charset="0"/>
                <a:ea typeface="新細明體"/>
                <a:cs typeface="Times New Roman" panose="02020603050405020304" pitchFamily="18" charset="0"/>
              </a:rPr>
              <a:t>節</a:t>
            </a:r>
            <a:r>
              <a:rPr lang="zh-TW" altLang="en-US" sz="1200" kern="1200" dirty="0">
                <a:solidFill>
                  <a:schemeClr val="tx1"/>
                </a:solidFill>
                <a:effectLst/>
                <a:latin typeface="Times New Roman" panose="02020603050405020304" pitchFamily="18" charset="0"/>
                <a:ea typeface="新細明體"/>
                <a:cs typeface="Times New Roman" panose="02020603050405020304" pitchFamily="18" charset="0"/>
              </a:rPr>
              <a:t>我們會在實驗設計提到。</a:t>
            </a:r>
            <a:endParaRPr lang="en-US" altLang="zh-TW" sz="1200" kern="1200" dirty="0">
              <a:solidFill>
                <a:schemeClr val="tx1"/>
              </a:solidFill>
              <a:effectLst/>
              <a:latin typeface="Times New Roman" panose="02020603050405020304" pitchFamily="18" charset="0"/>
              <a:ea typeface="新細明體"/>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zh-TW" sz="1200" kern="1200" dirty="0">
              <a:solidFill>
                <a:schemeClr val="tx1"/>
              </a:solidFill>
              <a:effectLst/>
              <a:latin typeface="Times New Roman" panose="02020603050405020304" pitchFamily="18" charset="0"/>
              <a:ea typeface="新細明體"/>
              <a:cs typeface="Times New Roman" panose="02020603050405020304" pitchFamily="18" charset="0"/>
            </a:endParaRPr>
          </a:p>
          <a:p>
            <a:pPr marL="0" lvl="0" indent="0">
              <a:lnSpc>
                <a:spcPct val="150000"/>
              </a:lnSpc>
              <a:buFont typeface="+mj-lt"/>
              <a:buAutoNum type="arabicPeriod"/>
            </a:pPr>
            <a:endParaRPr lang="en-US" altLang="zh-TW" sz="1200" kern="1200" dirty="0">
              <a:solidFill>
                <a:schemeClr val="tx1"/>
              </a:solidFill>
              <a:effectLst/>
              <a:latin typeface="Times New Roman" panose="02020603050405020304" pitchFamily="18" charset="0"/>
              <a:ea typeface="新細明體"/>
              <a:cs typeface="Times New Roman" panose="02020603050405020304" pitchFamily="18" charset="0"/>
            </a:endParaRPr>
          </a:p>
          <a:p>
            <a:pPr marL="0" lvl="0" indent="0">
              <a:lnSpc>
                <a:spcPct val="150000"/>
              </a:lnSpc>
              <a:buFont typeface="+mj-lt"/>
              <a:buAutoNum type="arabicPeriod"/>
            </a:pPr>
            <a:endParaRPr lang="en-US" altLang="zh-TW" sz="1200" kern="1200" dirty="0">
              <a:solidFill>
                <a:schemeClr val="tx1"/>
              </a:solidFill>
              <a:effectLst/>
              <a:latin typeface="Times New Roman" panose="02020603050405020304" pitchFamily="18" charset="0"/>
              <a:ea typeface="新細明體"/>
              <a:cs typeface="Times New Roman" panose="02020603050405020304" pitchFamily="18" charset="0"/>
            </a:endParaRPr>
          </a:p>
          <a:p>
            <a:pPr marL="0" lvl="0" indent="0">
              <a:lnSpc>
                <a:spcPct val="150000"/>
              </a:lnSpc>
              <a:buFont typeface="+mj-lt"/>
              <a:buAutoNum type="arabicPeriod"/>
            </a:pPr>
            <a:endParaRPr lang="en-US" altLang="zh-TW" sz="1200" dirty="0">
              <a:effectLst/>
              <a:latin typeface="Times New Roman" panose="02020603050405020304" pitchFamily="18" charset="0"/>
              <a:ea typeface="新細明體"/>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619FE415-C125-CCBE-93BE-467B35D39B16}"/>
              </a:ext>
            </a:extLst>
          </p:cNvPr>
          <p:cNvSpPr>
            <a:spLocks noGrp="1"/>
          </p:cNvSpPr>
          <p:nvPr>
            <p:ph type="sldNum" sz="quarter" idx="5"/>
          </p:nvPr>
        </p:nvSpPr>
        <p:spPr/>
        <p:txBody>
          <a:bodyPr/>
          <a:lstStyle/>
          <a:p>
            <a:fld id="{360B89A0-96ED-104A-941D-F74D267BAE15}" type="slidenum">
              <a:rPr kumimoji="1" lang="zh-TW" altLang="en-US" smtClean="0"/>
              <a:t>14</a:t>
            </a:fld>
            <a:endParaRPr kumimoji="1" lang="zh-TW" altLang="en-US"/>
          </a:p>
        </p:txBody>
      </p:sp>
    </p:spTree>
    <p:extLst>
      <p:ext uri="{BB962C8B-B14F-4D97-AF65-F5344CB8AC3E}">
        <p14:creationId xmlns:p14="http://schemas.microsoft.com/office/powerpoint/2010/main" val="3349758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Times New Roman" panose="02020603050405020304" pitchFamily="18" charset="0"/>
                <a:ea typeface="新細明體"/>
                <a:cs typeface="Times New Roman" panose="02020603050405020304" pitchFamily="18" charset="0"/>
              </a:rPr>
              <a:t>不考慮專業攝影師的照片：</a:t>
            </a:r>
            <a:r>
              <a:rPr lang="zh-TW" altLang="en-US" sz="1200" dirty="0">
                <a:latin typeface="Times New Roman" panose="02020603050405020304" pitchFamily="18" charset="0"/>
                <a:ea typeface="新細明體"/>
                <a:cs typeface="Times New Roman" panose="02020603050405020304" pitchFamily="18" charset="0"/>
              </a:rPr>
              <a:t>這些照片通常被認為</a:t>
            </a:r>
            <a:r>
              <a:rPr lang="zh-TW" altLang="en-US" sz="1200" kern="1200" dirty="0">
                <a:solidFill>
                  <a:schemeClr val="tx1"/>
                </a:solidFill>
                <a:effectLst/>
                <a:latin typeface="Times New Roman" panose="02020603050405020304" pitchFamily="18" charset="0"/>
                <a:ea typeface="新細明體"/>
                <a:cs typeface="Times New Roman" panose="02020603050405020304" pitchFamily="18" charset="0"/>
              </a:rPr>
              <a:t>是藝術性或高品質的表現，通常我們只會帶著欣賞的角度看這些照片</a:t>
            </a:r>
            <a:r>
              <a:rPr lang="zh-TW" altLang="en" sz="1200" dirty="0">
                <a:latin typeface="Times New Roman" panose="02020603050405020304" pitchFamily="18" charset="0"/>
                <a:ea typeface="新細明體"/>
                <a:cs typeface="Times New Roman" panose="02020603050405020304" pitchFamily="18" charset="0"/>
              </a:rPr>
              <a:t>。</a:t>
            </a:r>
          </a:p>
          <a:p>
            <a:endParaRPr kumimoji="1" lang="zh-TW" altLang="en-US" dirty="0"/>
          </a:p>
        </p:txBody>
      </p:sp>
      <p:sp>
        <p:nvSpPr>
          <p:cNvPr id="4" name="投影片編號版面配置區 3"/>
          <p:cNvSpPr>
            <a:spLocks noGrp="1"/>
          </p:cNvSpPr>
          <p:nvPr>
            <p:ph type="sldNum" sz="quarter" idx="5"/>
          </p:nvPr>
        </p:nvSpPr>
        <p:spPr/>
        <p:txBody>
          <a:bodyPr/>
          <a:lstStyle/>
          <a:p>
            <a:fld id="{360B89A0-96ED-104A-941D-F74D267BAE15}" type="slidenum">
              <a:rPr kumimoji="1" lang="zh-TW" altLang="en-US" smtClean="0"/>
              <a:t>15</a:t>
            </a:fld>
            <a:endParaRPr kumimoji="1" lang="zh-TW" altLang="en-US"/>
          </a:p>
        </p:txBody>
      </p:sp>
    </p:spTree>
    <p:extLst>
      <p:ext uri="{BB962C8B-B14F-4D97-AF65-F5344CB8AC3E}">
        <p14:creationId xmlns:p14="http://schemas.microsoft.com/office/powerpoint/2010/main" val="586979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Times New Roman" panose="02020603050405020304" pitchFamily="18" charset="0"/>
                <a:ea typeface="新細明體"/>
                <a:cs typeface="Times New Roman" panose="02020603050405020304" pitchFamily="18" charset="0"/>
              </a:rPr>
              <a:t>不考慮經過</a:t>
            </a:r>
            <a:r>
              <a:rPr lang="zh-TW" altLang="en-US" sz="1200" dirty="0">
                <a:latin typeface="Times New Roman" panose="02020603050405020304" pitchFamily="18" charset="0"/>
                <a:ea typeface="新細明體"/>
                <a:cs typeface="Times New Roman" panose="02020603050405020304" pitchFamily="18" charset="0"/>
              </a:rPr>
              <a:t>AI</a:t>
            </a:r>
            <a:r>
              <a:rPr lang="zh-TW" altLang="en-US" sz="1200" kern="1200" dirty="0">
                <a:solidFill>
                  <a:schemeClr val="tx1"/>
                </a:solidFill>
                <a:effectLst/>
                <a:latin typeface="Times New Roman" panose="02020603050405020304" pitchFamily="18" charset="0"/>
                <a:ea typeface="新細明體"/>
                <a:cs typeface="Times New Roman" panose="02020603050405020304" pitchFamily="18" charset="0"/>
              </a:rPr>
              <a:t>生成的照片：</a:t>
            </a:r>
            <a:r>
              <a:rPr lang="zh-TW" altLang="en-US" sz="1200" dirty="0">
                <a:latin typeface="Times New Roman" panose="02020603050405020304" pitchFamily="18" charset="0"/>
                <a:ea typeface="新細明體"/>
                <a:cs typeface="Times New Roman" panose="02020603050405020304" pitchFamily="18" charset="0"/>
              </a:rPr>
              <a:t>我們的重點在於分析調整照片參數是否會產生誤導性，而不是驗證照片的真實性。</a:t>
            </a:r>
          </a:p>
          <a:p>
            <a:endParaRPr kumimoji="1" lang="zh-TW" altLang="en-US" dirty="0"/>
          </a:p>
        </p:txBody>
      </p:sp>
      <p:sp>
        <p:nvSpPr>
          <p:cNvPr id="4" name="投影片編號版面配置區 3"/>
          <p:cNvSpPr>
            <a:spLocks noGrp="1"/>
          </p:cNvSpPr>
          <p:nvPr>
            <p:ph type="sldNum" sz="quarter" idx="5"/>
          </p:nvPr>
        </p:nvSpPr>
        <p:spPr/>
        <p:txBody>
          <a:bodyPr/>
          <a:lstStyle/>
          <a:p>
            <a:fld id="{360B89A0-96ED-104A-941D-F74D267BAE15}" type="slidenum">
              <a:rPr kumimoji="1" lang="zh-TW" altLang="en-US" smtClean="0"/>
              <a:t>16</a:t>
            </a:fld>
            <a:endParaRPr kumimoji="1" lang="zh-TW" altLang="en-US"/>
          </a:p>
        </p:txBody>
      </p:sp>
    </p:spTree>
    <p:extLst>
      <p:ext uri="{BB962C8B-B14F-4D97-AF65-F5344CB8AC3E}">
        <p14:creationId xmlns:p14="http://schemas.microsoft.com/office/powerpoint/2010/main" val="416437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0D25C-4840-967F-BAE0-4281F1237C1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E0A1902-623A-433A-9DB3-92924C6A94D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22C3146-3EC9-B42C-FCD8-AB9F42ED5CAB}"/>
              </a:ext>
            </a:extLst>
          </p:cNvPr>
          <p:cNvSpPr>
            <a:spLocks noGrp="1"/>
          </p:cNvSpPr>
          <p:nvPr>
            <p:ph type="body" idx="1"/>
          </p:nvPr>
        </p:nvSpPr>
        <p:spPr/>
        <p:txBody>
          <a:bodyPr/>
          <a:lstStyle/>
          <a:p>
            <a:r>
              <a:rPr lang="zh-TW" altLang="en-US">
                <a:ea typeface="新細明體"/>
                <a:cs typeface="Calibri"/>
              </a:rPr>
              <a:t>實驗方法</a:t>
            </a:r>
            <a:endParaRPr kumimoji="1" lang="zh-TW" altLang="en-US"/>
          </a:p>
        </p:txBody>
      </p:sp>
      <p:sp>
        <p:nvSpPr>
          <p:cNvPr id="4" name="投影片編號版面配置區 3">
            <a:extLst>
              <a:ext uri="{FF2B5EF4-FFF2-40B4-BE49-F238E27FC236}">
                <a16:creationId xmlns:a16="http://schemas.microsoft.com/office/drawing/2014/main" id="{BEF89165-5A08-6BDC-5A5F-7B25E24090AA}"/>
              </a:ext>
            </a:extLst>
          </p:cNvPr>
          <p:cNvSpPr>
            <a:spLocks noGrp="1"/>
          </p:cNvSpPr>
          <p:nvPr>
            <p:ph type="sldNum" sz="quarter" idx="5"/>
          </p:nvPr>
        </p:nvSpPr>
        <p:spPr/>
        <p:txBody>
          <a:bodyPr/>
          <a:lstStyle/>
          <a:p>
            <a:fld id="{360B89A0-96ED-104A-941D-F74D267BAE15}" type="slidenum">
              <a:rPr kumimoji="1" lang="zh-TW" altLang="en-US" smtClean="0"/>
              <a:t>17</a:t>
            </a:fld>
            <a:endParaRPr kumimoji="1" lang="zh-TW" altLang="en-US"/>
          </a:p>
        </p:txBody>
      </p:sp>
    </p:spTree>
    <p:extLst>
      <p:ext uri="{BB962C8B-B14F-4D97-AF65-F5344CB8AC3E}">
        <p14:creationId xmlns:p14="http://schemas.microsoft.com/office/powerpoint/2010/main" val="1971168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739C7-E9E6-DA0E-78CE-1033C831011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5217115-AEFA-A23C-363B-9A917255B57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83BED31-43E9-5188-0AA5-89DE50645475}"/>
              </a:ext>
            </a:extLst>
          </p:cNvPr>
          <p:cNvSpPr>
            <a:spLocks noGrp="1"/>
          </p:cNvSpPr>
          <p:nvPr>
            <p:ph type="body" idx="1"/>
          </p:nvPr>
        </p:nvSpPr>
        <p:spPr/>
        <p:txBody>
          <a:bodyPr/>
          <a:lstStyle/>
          <a:p>
            <a:r>
              <a:rPr kumimoji="1" lang="zh-TW" altLang="en-US" dirty="0"/>
              <a:t>首先是</a:t>
            </a:r>
            <a:r>
              <a:rPr kumimoji="1" lang="en-US" altLang="zh-TW" dirty="0"/>
              <a:t>focus group</a:t>
            </a:r>
            <a:endParaRPr kumimoji="1" lang="zh-TW" altLang="en-US" dirty="0"/>
          </a:p>
        </p:txBody>
      </p:sp>
      <p:sp>
        <p:nvSpPr>
          <p:cNvPr id="4" name="投影片編號版面配置區 3">
            <a:extLst>
              <a:ext uri="{FF2B5EF4-FFF2-40B4-BE49-F238E27FC236}">
                <a16:creationId xmlns:a16="http://schemas.microsoft.com/office/drawing/2014/main" id="{88507D6D-C5F0-B0E6-0B19-AE70B45C5AD6}"/>
              </a:ext>
            </a:extLst>
          </p:cNvPr>
          <p:cNvSpPr>
            <a:spLocks noGrp="1"/>
          </p:cNvSpPr>
          <p:nvPr>
            <p:ph type="sldNum" sz="quarter" idx="5"/>
          </p:nvPr>
        </p:nvSpPr>
        <p:spPr/>
        <p:txBody>
          <a:bodyPr/>
          <a:lstStyle/>
          <a:p>
            <a:fld id="{360B89A0-96ED-104A-941D-F74D267BAE15}" type="slidenum">
              <a:rPr kumimoji="1" lang="zh-TW" altLang="en-US" smtClean="0"/>
              <a:t>18</a:t>
            </a:fld>
            <a:endParaRPr kumimoji="1" lang="zh-TW" altLang="en-US"/>
          </a:p>
        </p:txBody>
      </p:sp>
    </p:spTree>
    <p:extLst>
      <p:ext uri="{BB962C8B-B14F-4D97-AF65-F5344CB8AC3E}">
        <p14:creationId xmlns:p14="http://schemas.microsoft.com/office/powerpoint/2010/main" val="2544154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dirty="0">
                <a:latin typeface="Times New Roman" panose="02020603050405020304" pitchFamily="18" charset="0"/>
                <a:ea typeface="新細明體"/>
                <a:cs typeface="Times New Roman" panose="02020603050405020304" pitchFamily="18" charset="0"/>
              </a:rPr>
              <a:t>我們成立了</a:t>
            </a:r>
            <a:r>
              <a:rPr lang="en-US" altLang="zh-TW" dirty="0">
                <a:latin typeface="Times New Roman" panose="02020603050405020304" pitchFamily="18" charset="0"/>
                <a:ea typeface="新細明體"/>
                <a:cs typeface="Times New Roman" panose="02020603050405020304" pitchFamily="18" charset="0"/>
              </a:rPr>
              <a:t>focus</a:t>
            </a:r>
            <a:r>
              <a:rPr lang="zh-TW" dirty="0">
                <a:latin typeface="Times New Roman" panose="02020603050405020304" pitchFamily="18" charset="0"/>
                <a:ea typeface="新細明體"/>
                <a:cs typeface="Times New Roman" panose="02020603050405020304" pitchFamily="18" charset="0"/>
              </a:rPr>
              <a:t> </a:t>
            </a:r>
            <a:r>
              <a:rPr lang="en-US" altLang="zh-TW" dirty="0">
                <a:latin typeface="Times New Roman" panose="02020603050405020304" pitchFamily="18" charset="0"/>
                <a:ea typeface="新細明體"/>
                <a:cs typeface="Times New Roman" panose="02020603050405020304" pitchFamily="18" charset="0"/>
              </a:rPr>
              <a:t>group</a:t>
            </a:r>
            <a:r>
              <a:rPr lang="zh-TW" altLang="en-US" dirty="0">
                <a:latin typeface="Times New Roman" panose="02020603050405020304" pitchFamily="18" charset="0"/>
                <a:ea typeface="新細明體"/>
                <a:cs typeface="Times New Roman" panose="02020603050405020304" pitchFamily="18" charset="0"/>
              </a:rPr>
              <a:t>來回答RQ1，了解人們是怎麼分辨visual misinformation，還有在這個過程中判斷的這些visual features有沒有共通點。</a:t>
            </a:r>
            <a:endParaRPr lang="en-US" altLang="zh-TW" dirty="0">
              <a:latin typeface="Times New Roman" panose="02020603050405020304" pitchFamily="18" charset="0"/>
              <a:ea typeface="新細明體"/>
              <a:cs typeface="Times New Roman" panose="02020603050405020304" pitchFamily="18" charset="0"/>
            </a:endParaRPr>
          </a:p>
          <a:p>
            <a:pPr>
              <a:defRPr/>
            </a:pPr>
            <a:endParaRPr lang="zh-TW" altLang="en-US" dirty="0">
              <a:latin typeface="Times New Roman" panose="02020603050405020304" pitchFamily="18" charset="0"/>
              <a:ea typeface="新細明體"/>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Times New Roman" panose="02020603050405020304" pitchFamily="18" charset="0"/>
                <a:ea typeface="新細明體"/>
                <a:cs typeface="Times New Roman" panose="02020603050405020304" pitchFamily="18" charset="0"/>
              </a:rPr>
              <a:t>我們找了</a:t>
            </a:r>
            <a:r>
              <a:rPr lang="en-US" altLang="zh-TW" dirty="0">
                <a:latin typeface="Times New Roman" panose="02020603050405020304" pitchFamily="18" charset="0"/>
                <a:ea typeface="新細明體"/>
                <a:cs typeface="Times New Roman" panose="02020603050405020304" pitchFamily="18" charset="0"/>
              </a:rPr>
              <a:t>6</a:t>
            </a:r>
            <a:r>
              <a:rPr lang="zh-TW" altLang="en-US" dirty="0">
                <a:latin typeface="Times New Roman" panose="02020603050405020304" pitchFamily="18" charset="0"/>
                <a:ea typeface="新細明體"/>
                <a:cs typeface="Times New Roman" panose="02020603050405020304" pitchFamily="18" charset="0"/>
              </a:rPr>
              <a:t>名男性和</a:t>
            </a:r>
            <a:r>
              <a:rPr lang="en-US" altLang="zh-TW" dirty="0">
                <a:latin typeface="Times New Roman" panose="02020603050405020304" pitchFamily="18" charset="0"/>
                <a:ea typeface="新細明體"/>
                <a:cs typeface="Times New Roman" panose="02020603050405020304" pitchFamily="18" charset="0"/>
              </a:rPr>
              <a:t>9</a:t>
            </a:r>
            <a:r>
              <a:rPr lang="zh-TW" altLang="en-US" dirty="0">
                <a:latin typeface="Times New Roman" panose="02020603050405020304" pitchFamily="18" charset="0"/>
                <a:ea typeface="新細明體"/>
                <a:cs typeface="Times New Roman" panose="02020603050405020304" pitchFamily="18" charset="0"/>
              </a:rPr>
              <a:t>名女性，</a:t>
            </a:r>
            <a:r>
              <a:rPr lang="zh-TW" dirty="0">
                <a:latin typeface="Times New Roman" panose="02020603050405020304" pitchFamily="18" charset="0"/>
                <a:ea typeface="新細明體"/>
                <a:cs typeface="Times New Roman" panose="02020603050405020304" pitchFamily="18" charset="0"/>
              </a:rPr>
              <a:t>透過Google表單配上</a:t>
            </a:r>
            <a:r>
              <a:rPr lang="en" altLang="zh-TW" sz="1200" dirty="0">
                <a:solidFill>
                  <a:srgbClr val="000000"/>
                </a:solidFill>
                <a:latin typeface="Times New Roman"/>
                <a:ea typeface="新細明體"/>
                <a:cs typeface="Times New Roman"/>
              </a:rPr>
              <a:t>Open-ended questions</a:t>
            </a:r>
            <a:r>
              <a:rPr lang="zh-TW" dirty="0">
                <a:latin typeface="Times New Roman" panose="02020603050405020304" pitchFamily="18" charset="0"/>
                <a:ea typeface="新細明體"/>
                <a:cs typeface="Times New Roman" panose="02020603050405020304" pitchFamily="18" charset="0"/>
              </a:rPr>
              <a:t>進行實驗</a:t>
            </a:r>
            <a:r>
              <a:rPr lang="zh-TW" altLang="en-US" dirty="0">
                <a:latin typeface="Times New Roman" panose="02020603050405020304" pitchFamily="18" charset="0"/>
                <a:ea typeface="新細明體"/>
                <a:cs typeface="Times New Roman" panose="02020603050405020304" pitchFamily="18" charset="0"/>
              </a:rPr>
              <a:t>，總共有</a:t>
            </a:r>
            <a:r>
              <a:rPr lang="en-US" altLang="zh-TW" dirty="0">
                <a:latin typeface="Times New Roman" panose="02020603050405020304" pitchFamily="18" charset="0"/>
                <a:ea typeface="新細明體"/>
                <a:cs typeface="Times New Roman" panose="02020603050405020304" pitchFamily="18" charset="0"/>
              </a:rPr>
              <a:t>20</a:t>
            </a:r>
            <a:r>
              <a:rPr lang="zh-TW" altLang="en-US" dirty="0">
                <a:latin typeface="Times New Roman" panose="02020603050405020304" pitchFamily="18" charset="0"/>
                <a:ea typeface="新細明體"/>
                <a:cs typeface="Times New Roman" panose="02020603050405020304" pitchFamily="18" charset="0"/>
              </a:rPr>
              <a:t>張照片，</a:t>
            </a:r>
            <a:r>
              <a:rPr lang="zh-TW" dirty="0">
                <a:latin typeface="Times New Roman" panose="02020603050405020304" pitchFamily="18" charset="0"/>
                <a:ea typeface="新細明體"/>
                <a:cs typeface="Times New Roman" panose="02020603050405020304" pitchFamily="18" charset="0"/>
              </a:rPr>
              <a:t>其中真實照片與</a:t>
            </a:r>
            <a:r>
              <a:rPr lang="en-US" altLang="zh-TW" dirty="0">
                <a:latin typeface="Times New Roman" panose="02020603050405020304" pitchFamily="18" charset="0"/>
                <a:ea typeface="新細明體"/>
                <a:cs typeface="Times New Roman" panose="02020603050405020304" pitchFamily="18" charset="0"/>
              </a:rPr>
              <a:t>visual</a:t>
            </a:r>
            <a:r>
              <a:rPr lang="zh-TW" dirty="0">
                <a:latin typeface="Times New Roman" panose="02020603050405020304" pitchFamily="18" charset="0"/>
                <a:ea typeface="新細明體"/>
                <a:cs typeface="Times New Roman" panose="02020603050405020304" pitchFamily="18" charset="0"/>
              </a:rPr>
              <a:t> </a:t>
            </a:r>
            <a:r>
              <a:rPr lang="en-US" altLang="zh-TW" dirty="0">
                <a:latin typeface="Times New Roman" panose="02020603050405020304" pitchFamily="18" charset="0"/>
                <a:ea typeface="新細明體"/>
                <a:cs typeface="Times New Roman" panose="02020603050405020304" pitchFamily="18" charset="0"/>
              </a:rPr>
              <a:t>misinformation </a:t>
            </a:r>
            <a:r>
              <a:rPr lang="zh-TW" altLang="en-US" dirty="0">
                <a:latin typeface="Times New Roman" panose="02020603050405020304" pitchFamily="18" charset="0"/>
                <a:ea typeface="新細明體"/>
                <a:cs typeface="Times New Roman" panose="02020603050405020304" pitchFamily="18" charset="0"/>
              </a:rPr>
              <a:t>的張數</a:t>
            </a:r>
            <a:r>
              <a:rPr lang="zh-TW" dirty="0">
                <a:latin typeface="Times New Roman" panose="02020603050405020304" pitchFamily="18" charset="0"/>
                <a:ea typeface="新細明體"/>
                <a:cs typeface="Times New Roman" panose="02020603050405020304" pitchFamily="18" charset="0"/>
              </a:rPr>
              <a:t>各半</a:t>
            </a:r>
            <a:r>
              <a:rPr lang="zh-TW" altLang="en-US" dirty="0">
                <a:latin typeface="Times New Roman" panose="02020603050405020304" pitchFamily="18" charset="0"/>
                <a:ea typeface="新細明體"/>
                <a:cs typeface="Times New Roman" panose="02020603050405020304" pitchFamily="18" charset="0"/>
              </a:rPr>
              <a:t>。過程中，</a:t>
            </a:r>
            <a:r>
              <a:rPr lang="zh-TW" dirty="0">
                <a:latin typeface="Times New Roman" panose="02020603050405020304" pitchFamily="18" charset="0"/>
                <a:ea typeface="新細明體"/>
                <a:cs typeface="Times New Roman" panose="02020603050405020304" pitchFamily="18" charset="0"/>
              </a:rPr>
              <a:t>受試者需</a:t>
            </a:r>
            <a:r>
              <a:rPr lang="zh-TW" altLang="en-US" dirty="0">
                <a:latin typeface="Times New Roman" panose="02020603050405020304" pitchFamily="18" charset="0"/>
                <a:ea typeface="新細明體"/>
                <a:cs typeface="Times New Roman" panose="02020603050405020304" pitchFamily="18" charset="0"/>
              </a:rPr>
              <a:t>要寫下哪些</a:t>
            </a:r>
            <a:r>
              <a:rPr lang="en-US" altLang="zh-TW" dirty="0">
                <a:latin typeface="Times New Roman" panose="02020603050405020304" pitchFamily="18" charset="0"/>
                <a:ea typeface="新細明體"/>
                <a:cs typeface="Times New Roman" panose="02020603050405020304" pitchFamily="18" charset="0"/>
              </a:rPr>
              <a:t>visual</a:t>
            </a:r>
            <a:r>
              <a:rPr lang="zh-TW" altLang="en-US" dirty="0">
                <a:latin typeface="Times New Roman" panose="02020603050405020304" pitchFamily="18" charset="0"/>
                <a:ea typeface="新細明體"/>
                <a:cs typeface="Times New Roman" panose="02020603050405020304" pitchFamily="18" charset="0"/>
              </a:rPr>
              <a:t> </a:t>
            </a:r>
            <a:r>
              <a:rPr lang="en-US" altLang="zh-TW" dirty="0">
                <a:latin typeface="Times New Roman" panose="02020603050405020304" pitchFamily="18" charset="0"/>
                <a:ea typeface="新細明體"/>
                <a:cs typeface="Times New Roman" panose="02020603050405020304" pitchFamily="18" charset="0"/>
              </a:rPr>
              <a:t>features</a:t>
            </a:r>
            <a:r>
              <a:rPr lang="zh-TW" altLang="en-US" dirty="0">
                <a:latin typeface="Times New Roman" panose="02020603050405020304" pitchFamily="18" charset="0"/>
                <a:ea typeface="新細明體"/>
                <a:cs typeface="Times New Roman" panose="02020603050405020304" pitchFamily="18" charset="0"/>
              </a:rPr>
              <a:t>幫助他們判斷照片是否為</a:t>
            </a:r>
            <a:r>
              <a:rPr lang="en-US" altLang="zh-TW" dirty="0">
                <a:latin typeface="Times New Roman" panose="02020603050405020304" pitchFamily="18" charset="0"/>
                <a:ea typeface="新細明體"/>
                <a:cs typeface="Times New Roman" panose="02020603050405020304" pitchFamily="18" charset="0"/>
              </a:rPr>
              <a:t>visual</a:t>
            </a:r>
            <a:r>
              <a:rPr lang="zh-TW" altLang="en-US" dirty="0">
                <a:latin typeface="Times New Roman" panose="02020603050405020304" pitchFamily="18" charset="0"/>
                <a:ea typeface="新細明體"/>
                <a:cs typeface="Times New Roman" panose="02020603050405020304" pitchFamily="18" charset="0"/>
              </a:rPr>
              <a:t> </a:t>
            </a:r>
            <a:r>
              <a:rPr lang="en-US" altLang="zh-TW" dirty="0">
                <a:latin typeface="Times New Roman" panose="02020603050405020304" pitchFamily="18" charset="0"/>
                <a:ea typeface="新細明體"/>
                <a:cs typeface="Times New Roman" panose="02020603050405020304" pitchFamily="18" charset="0"/>
              </a:rPr>
              <a:t>misinformation</a:t>
            </a:r>
            <a:r>
              <a:rPr lang="zh-TW" altLang="en-US" dirty="0">
                <a:latin typeface="Times New Roman" panose="02020603050405020304" pitchFamily="18" charset="0"/>
                <a:ea typeface="新細明體"/>
                <a:cs typeface="Times New Roman" panose="02020603050405020304" pitchFamily="18" charset="0"/>
              </a:rPr>
              <a:t>。</a:t>
            </a:r>
            <a:endParaRPr lang="zh-TW" dirty="0">
              <a:latin typeface="Times New Roman" panose="02020603050405020304" pitchFamily="18" charset="0"/>
              <a:ea typeface="新細明體"/>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latin typeface="Times New Roman" panose="02020603050405020304" pitchFamily="18" charset="0"/>
              <a:ea typeface="新細明體"/>
              <a:cs typeface="Times New Roman" panose="02020603050405020304" pitchFamily="18" charset="0"/>
            </a:endParaRPr>
          </a:p>
          <a:p>
            <a:r>
              <a:rPr lang="zh-TW" altLang="en-US" dirty="0">
                <a:latin typeface="Times New Roman" panose="02020603050405020304" pitchFamily="18" charset="0"/>
                <a:ea typeface="新細明體"/>
                <a:cs typeface="Times New Roman" panose="02020603050405020304" pitchFamily="18" charset="0"/>
              </a:rPr>
              <a:t>當所有受試者填寫完後，我們使用</a:t>
            </a:r>
            <a:r>
              <a:rPr lang="en-US" altLang="zh-TW" dirty="0">
                <a:latin typeface="Times New Roman" panose="02020603050405020304" pitchFamily="18" charset="0"/>
                <a:ea typeface="新細明體"/>
                <a:cs typeface="Times New Roman" panose="02020603050405020304" pitchFamily="18" charset="0"/>
              </a:rPr>
              <a:t>thematic</a:t>
            </a:r>
            <a:r>
              <a:rPr lang="zh-TW" altLang="en-US" dirty="0">
                <a:latin typeface="Times New Roman" panose="02020603050405020304" pitchFamily="18" charset="0"/>
                <a:ea typeface="新細明體"/>
                <a:cs typeface="Times New Roman" panose="02020603050405020304" pitchFamily="18" charset="0"/>
              </a:rPr>
              <a:t> </a:t>
            </a:r>
            <a:r>
              <a:rPr lang="en-US" altLang="zh-TW" dirty="0">
                <a:latin typeface="Times New Roman" panose="02020603050405020304" pitchFamily="18" charset="0"/>
                <a:ea typeface="新細明體"/>
                <a:cs typeface="Times New Roman" panose="02020603050405020304" pitchFamily="18" charset="0"/>
              </a:rPr>
              <a:t>analysis</a:t>
            </a:r>
            <a:r>
              <a:rPr lang="zh-TW" altLang="en-US" dirty="0">
                <a:latin typeface="Times New Roman" panose="02020603050405020304" pitchFamily="18" charset="0"/>
                <a:ea typeface="新細明體"/>
                <a:cs typeface="Times New Roman" panose="02020603050405020304" pitchFamily="18" charset="0"/>
              </a:rPr>
              <a:t>整理出有哪些</a:t>
            </a:r>
            <a:r>
              <a:rPr lang="en-US" altLang="zh-TW" dirty="0">
                <a:latin typeface="Times New Roman" panose="02020603050405020304" pitchFamily="18" charset="0"/>
                <a:ea typeface="新細明體"/>
                <a:cs typeface="Times New Roman" panose="02020603050405020304" pitchFamily="18" charset="0"/>
              </a:rPr>
              <a:t> common visual</a:t>
            </a:r>
            <a:r>
              <a:rPr lang="zh-TW" dirty="0">
                <a:latin typeface="Times New Roman" panose="02020603050405020304" pitchFamily="18" charset="0"/>
                <a:ea typeface="新細明體"/>
                <a:cs typeface="Times New Roman" panose="02020603050405020304" pitchFamily="18" charset="0"/>
              </a:rPr>
              <a:t> </a:t>
            </a:r>
            <a:r>
              <a:rPr lang="en-US" altLang="zh-TW" dirty="0">
                <a:latin typeface="Times New Roman" panose="02020603050405020304" pitchFamily="18" charset="0"/>
                <a:ea typeface="新細明體"/>
                <a:cs typeface="Times New Roman" panose="02020603050405020304" pitchFamily="18" charset="0"/>
              </a:rPr>
              <a:t>features</a:t>
            </a:r>
            <a:r>
              <a:rPr lang="zh-TW" altLang="en-US" dirty="0">
                <a:latin typeface="Times New Roman" panose="02020603050405020304" pitchFamily="18" charset="0"/>
                <a:ea typeface="新細明體"/>
                <a:cs typeface="Times New Roman" panose="02020603050405020304" pitchFamily="18" charset="0"/>
              </a:rPr>
              <a:t>，最後還使用了</a:t>
            </a:r>
            <a:r>
              <a:rPr lang="en-US" altLang="zh-TW" dirty="0" err="1">
                <a:latin typeface="Times New Roman" panose="02020603050405020304" pitchFamily="18" charset="0"/>
                <a:ea typeface="新細明體"/>
                <a:cs typeface="Times New Roman" panose="02020603050405020304" pitchFamily="18" charset="0"/>
              </a:rPr>
              <a:t>cohen’s</a:t>
            </a:r>
            <a:r>
              <a:rPr lang="en-US" altLang="zh-TW" dirty="0">
                <a:latin typeface="Times New Roman" panose="02020603050405020304" pitchFamily="18" charset="0"/>
                <a:ea typeface="新細明體"/>
                <a:cs typeface="Times New Roman" panose="02020603050405020304" pitchFamily="18" charset="0"/>
              </a:rPr>
              <a:t> kappa</a:t>
            </a:r>
            <a:r>
              <a:rPr lang="zh-TW" altLang="en-US" dirty="0">
                <a:latin typeface="Times New Roman" panose="02020603050405020304" pitchFamily="18" charset="0"/>
                <a:ea typeface="新細明體"/>
                <a:cs typeface="Times New Roman" panose="02020603050405020304" pitchFamily="18" charset="0"/>
              </a:rPr>
              <a:t>得出的數值為</a:t>
            </a:r>
            <a:r>
              <a:rPr lang="en-US" altLang="zh-TW" dirty="0">
                <a:latin typeface="Times New Roman" panose="02020603050405020304" pitchFamily="18" charset="0"/>
                <a:ea typeface="新細明體"/>
                <a:cs typeface="Times New Roman" panose="02020603050405020304" pitchFamily="18" charset="0"/>
              </a:rPr>
              <a:t>0.72</a:t>
            </a:r>
            <a:r>
              <a:rPr lang="zh-TW" altLang="en-US" dirty="0">
                <a:latin typeface="Times New Roman" panose="02020603050405020304" pitchFamily="18" charset="0"/>
                <a:ea typeface="新細明體"/>
                <a:cs typeface="Times New Roman" panose="02020603050405020304" pitchFamily="18" charset="0"/>
              </a:rPr>
              <a:t>。</a:t>
            </a:r>
            <a:endParaRPr lang="en-US" altLang="zh-TW" dirty="0">
              <a:latin typeface="Times New Roman" panose="02020603050405020304" pitchFamily="18" charset="0"/>
              <a:ea typeface="新細明體"/>
              <a:cs typeface="Times New Roman" panose="02020603050405020304" pitchFamily="18" charset="0"/>
            </a:endParaRPr>
          </a:p>
          <a:p>
            <a:endParaRPr lang="en-US" altLang="zh-TW" dirty="0">
              <a:latin typeface="Times New Roman" panose="02020603050405020304" pitchFamily="18" charset="0"/>
              <a:ea typeface="新細明體"/>
              <a:cs typeface="Times New Roman" panose="02020603050405020304" pitchFamily="18" charset="0"/>
            </a:endParaRPr>
          </a:p>
          <a:p>
            <a:endParaRPr lang="en-US" altLang="zh-TW" dirty="0">
              <a:latin typeface="Times New Roman" panose="02020603050405020304" pitchFamily="18" charset="0"/>
              <a:ea typeface="新細明體"/>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360B89A0-96ED-104A-941D-F74D267BAE15}" type="slidenum">
              <a:rPr kumimoji="1" lang="zh-TW" altLang="en-US" smtClean="0"/>
              <a:t>19</a:t>
            </a:fld>
            <a:endParaRPr kumimoji="1" lang="zh-TW" altLang="en-US"/>
          </a:p>
        </p:txBody>
      </p:sp>
    </p:spTree>
    <p:extLst>
      <p:ext uri="{BB962C8B-B14F-4D97-AF65-F5344CB8AC3E}">
        <p14:creationId xmlns:p14="http://schemas.microsoft.com/office/powerpoint/2010/main" val="2341562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cs typeface="Calibri"/>
              </a:rPr>
              <a:t>這邊是我們的outline，按照論文的section報告。</a:t>
            </a:r>
            <a:endParaRPr kumimoji="1" lang="zh-TW" altLang="en-US"/>
          </a:p>
        </p:txBody>
      </p:sp>
      <p:sp>
        <p:nvSpPr>
          <p:cNvPr id="4" name="投影片編號版面配置區 3"/>
          <p:cNvSpPr>
            <a:spLocks noGrp="1"/>
          </p:cNvSpPr>
          <p:nvPr>
            <p:ph type="sldNum" sz="quarter" idx="5"/>
          </p:nvPr>
        </p:nvSpPr>
        <p:spPr/>
        <p:txBody>
          <a:bodyPr/>
          <a:lstStyle/>
          <a:p>
            <a:fld id="{360B89A0-96ED-104A-941D-F74D267BAE15}" type="slidenum">
              <a:rPr kumimoji="1" lang="zh-TW" altLang="en-US" smtClean="0"/>
              <a:t>2</a:t>
            </a:fld>
            <a:endParaRPr kumimoji="1" lang="zh-TW" altLang="en-US"/>
          </a:p>
        </p:txBody>
      </p:sp>
    </p:spTree>
    <p:extLst>
      <p:ext uri="{BB962C8B-B14F-4D97-AF65-F5344CB8AC3E}">
        <p14:creationId xmlns:p14="http://schemas.microsoft.com/office/powerpoint/2010/main" val="3541372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F2196-A19A-9AEC-3696-6FC99F04321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58C4C70-003C-272F-F4A7-CFF55F653DF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AE98BE2-C24D-8B29-3B7C-B773E26FAF67}"/>
              </a:ext>
            </a:extLst>
          </p:cNvPr>
          <p:cNvSpPr>
            <a:spLocks noGrp="1"/>
          </p:cNvSpPr>
          <p:nvPr>
            <p:ph type="body" idx="1"/>
          </p:nvPr>
        </p:nvSpPr>
        <p:spPr/>
        <p:txBody>
          <a:bodyPr/>
          <a:lstStyle/>
          <a:p>
            <a:r>
              <a:rPr kumimoji="1" lang="zh-TW" altLang="en-US" dirty="0">
                <a:latin typeface="Times New Roman" panose="02020603050405020304" pitchFamily="18" charset="0"/>
                <a:ea typeface="新細明體"/>
                <a:cs typeface="Times New Roman" panose="02020603050405020304" pitchFamily="18" charset="0"/>
              </a:rPr>
              <a:t>我們將得到的</a:t>
            </a:r>
            <a:r>
              <a:rPr kumimoji="1" lang="en-US" altLang="zh-TW" dirty="0">
                <a:latin typeface="Times New Roman" panose="02020603050405020304" pitchFamily="18" charset="0"/>
                <a:ea typeface="新細明體"/>
                <a:cs typeface="Times New Roman" panose="02020603050405020304" pitchFamily="18" charset="0"/>
              </a:rPr>
              <a:t>common visual features</a:t>
            </a:r>
            <a:r>
              <a:rPr kumimoji="1" lang="zh-TW" altLang="en-US" dirty="0">
                <a:latin typeface="Times New Roman" panose="02020603050405020304" pitchFamily="18" charset="0"/>
                <a:ea typeface="新細明體"/>
                <a:cs typeface="Times New Roman" panose="02020603050405020304" pitchFamily="18" charset="0"/>
              </a:rPr>
              <a:t>分為兩類，首先這邊是所有 </a:t>
            </a:r>
            <a:r>
              <a:rPr kumimoji="1" lang="en-US" altLang="zh-TW" dirty="0">
                <a:latin typeface="Times New Roman" panose="02020603050405020304" pitchFamily="18" charset="0"/>
                <a:ea typeface="新細明體"/>
                <a:cs typeface="Times New Roman" panose="02020603050405020304" pitchFamily="18" charset="0"/>
              </a:rPr>
              <a:t>photo-related </a:t>
            </a:r>
            <a:r>
              <a:rPr kumimoji="1" lang="zh-TW" altLang="en-US" dirty="0">
                <a:latin typeface="Times New Roman" panose="02020603050405020304" pitchFamily="18" charset="0"/>
                <a:ea typeface="新細明體"/>
                <a:cs typeface="Times New Roman" panose="02020603050405020304" pitchFamily="18" charset="0"/>
              </a:rPr>
              <a:t>所包含的</a:t>
            </a:r>
            <a:r>
              <a:rPr kumimoji="1" lang="en-US" altLang="zh-TW" dirty="0">
                <a:latin typeface="Times New Roman" panose="02020603050405020304" pitchFamily="18" charset="0"/>
                <a:ea typeface="新細明體"/>
                <a:cs typeface="Times New Roman" panose="02020603050405020304" pitchFamily="18" charset="0"/>
              </a:rPr>
              <a:t>features</a:t>
            </a:r>
            <a:r>
              <a:rPr kumimoji="1" lang="zh-TW" altLang="en-US" dirty="0">
                <a:latin typeface="Times New Roman" panose="02020603050405020304" pitchFamily="18" charset="0"/>
                <a:ea typeface="新細明體"/>
                <a:cs typeface="Times New Roman" panose="02020603050405020304" pitchFamily="18" charset="0"/>
              </a:rPr>
              <a:t>還有對應的</a:t>
            </a:r>
            <a:r>
              <a:rPr kumimoji="1" lang="en" altLang="zh-TW" dirty="0">
                <a:latin typeface="Times New Roman" panose="02020603050405020304" pitchFamily="18" charset="0"/>
                <a:ea typeface="新細明體"/>
                <a:cs typeface="Times New Roman" panose="02020603050405020304" pitchFamily="18" charset="0"/>
              </a:rPr>
              <a:t> kappa val</a:t>
            </a:r>
            <a:r>
              <a:rPr kumimoji="1" lang="en-US" altLang="zh-TW" dirty="0" err="1">
                <a:latin typeface="Times New Roman" panose="02020603050405020304" pitchFamily="18" charset="0"/>
                <a:ea typeface="新細明體"/>
                <a:cs typeface="Times New Roman" panose="02020603050405020304" pitchFamily="18" charset="0"/>
              </a:rPr>
              <a:t>ue</a:t>
            </a:r>
            <a:r>
              <a:rPr kumimoji="1" lang="zh-TW" altLang="en-US" dirty="0">
                <a:latin typeface="Times New Roman" panose="02020603050405020304" pitchFamily="18" charset="0"/>
                <a:ea typeface="新細明體"/>
                <a:cs typeface="Times New Roman" panose="02020603050405020304" pitchFamily="18" charset="0"/>
              </a:rPr>
              <a:t>。</a:t>
            </a:r>
            <a:endParaRPr kumimoji="1" lang="en-US" altLang="zh-TW" dirty="0">
              <a:latin typeface="Times New Roman" panose="02020603050405020304" pitchFamily="18" charset="0"/>
              <a:ea typeface="新細明體"/>
              <a:cs typeface="Times New Roman" panose="02020603050405020304" pitchFamily="18" charset="0"/>
            </a:endParaRPr>
          </a:p>
          <a:p>
            <a:endParaRPr kumimoji="1" lang="en-US" altLang="zh-TW" dirty="0">
              <a:latin typeface="Times New Roman" panose="02020603050405020304" pitchFamily="18" charset="0"/>
              <a:cs typeface="Times New Roman" panose="02020603050405020304" pitchFamily="18" charset="0"/>
            </a:endParaRPr>
          </a:p>
          <a:p>
            <a:r>
              <a:rPr kumimoji="1" lang="zh-TW" altLang="en-US" dirty="0">
                <a:latin typeface="Times New Roman" panose="02020603050405020304" pitchFamily="18" charset="0"/>
                <a:ea typeface="新細明體"/>
                <a:cs typeface="Times New Roman" panose="02020603050405020304" pitchFamily="18" charset="0"/>
              </a:rPr>
              <a:t>有陰影、模糊、對比、色調、亮度、飽和、顏色。</a:t>
            </a:r>
            <a:endParaRPr kumimoji="1" lang="en-US" altLang="zh-TW" dirty="0">
              <a:latin typeface="Times New Roman" panose="02020603050405020304" pitchFamily="18" charset="0"/>
              <a:ea typeface="新細明體"/>
              <a:cs typeface="Times New Roman" panose="02020603050405020304" pitchFamily="18" charset="0"/>
            </a:endParaRPr>
          </a:p>
          <a:p>
            <a:endParaRPr kumimoji="1" lang="en-US" altLang="zh-TW" dirty="0">
              <a:latin typeface="Times New Roman" panose="02020603050405020304" pitchFamily="18" charset="0"/>
              <a:ea typeface="新細明體"/>
              <a:cs typeface="Times New Roman" panose="02020603050405020304" pitchFamily="18" charset="0"/>
            </a:endParaRPr>
          </a:p>
          <a:p>
            <a:r>
              <a:rPr kumimoji="1" lang="zh-TW" altLang="en-US" dirty="0">
                <a:latin typeface="Times New Roman" panose="02020603050405020304" pitchFamily="18" charset="0"/>
                <a:ea typeface="新細明體"/>
                <a:cs typeface="Times New Roman" panose="02020603050405020304" pitchFamily="18" charset="0"/>
              </a:rPr>
              <a:t>右邊是範例圖，可以看到雖然真實照片跟</a:t>
            </a:r>
            <a:r>
              <a:rPr kumimoji="1" lang="en-US" altLang="zh-TW" dirty="0">
                <a:latin typeface="Times New Roman" panose="02020603050405020304" pitchFamily="18" charset="0"/>
                <a:ea typeface="新細明體"/>
                <a:cs typeface="Times New Roman" panose="02020603050405020304" pitchFamily="18" charset="0"/>
              </a:rPr>
              <a:t>visual misinformation</a:t>
            </a:r>
            <a:r>
              <a:rPr kumimoji="1" lang="zh-TW" altLang="en-US" dirty="0">
                <a:latin typeface="Times New Roman" panose="02020603050405020304" pitchFamily="18" charset="0"/>
                <a:ea typeface="新細明體"/>
                <a:cs typeface="Times New Roman" panose="02020603050405020304" pitchFamily="18" charset="0"/>
              </a:rPr>
              <a:t>都有</a:t>
            </a:r>
            <a:r>
              <a:rPr kumimoji="1" lang="en-US" altLang="zh-TW" dirty="0">
                <a:latin typeface="Times New Roman" panose="02020603050405020304" pitchFamily="18" charset="0"/>
                <a:ea typeface="新細明體"/>
                <a:cs typeface="Times New Roman" panose="02020603050405020304" pitchFamily="18" charset="0"/>
              </a:rPr>
              <a:t>photo-related</a:t>
            </a:r>
            <a:r>
              <a:rPr kumimoji="1" lang="zh-TW" altLang="en-US" dirty="0">
                <a:latin typeface="Times New Roman" panose="02020603050405020304" pitchFamily="18" charset="0"/>
                <a:ea typeface="新細明體"/>
                <a:cs typeface="Times New Roman" panose="02020603050405020304" pitchFamily="18" charset="0"/>
              </a:rPr>
              <a:t>的</a:t>
            </a:r>
            <a:r>
              <a:rPr kumimoji="1" lang="en-US" altLang="zh-TW" dirty="0">
                <a:latin typeface="Times New Roman" panose="02020603050405020304" pitchFamily="18" charset="0"/>
                <a:ea typeface="新細明體"/>
                <a:cs typeface="Times New Roman" panose="02020603050405020304" pitchFamily="18" charset="0"/>
              </a:rPr>
              <a:t>labels</a:t>
            </a:r>
            <a:r>
              <a:rPr kumimoji="1" lang="zh-TW" altLang="en-US" dirty="0">
                <a:latin typeface="Times New Roman" panose="02020603050405020304" pitchFamily="18" charset="0"/>
                <a:ea typeface="新細明體"/>
                <a:cs typeface="Times New Roman" panose="02020603050405020304" pitchFamily="18" charset="0"/>
              </a:rPr>
              <a:t>出現，但是兩者相比之下可以發現圖</a:t>
            </a:r>
            <a:r>
              <a:rPr kumimoji="1" lang="en-US" altLang="zh-TW" dirty="0">
                <a:latin typeface="Times New Roman" panose="02020603050405020304" pitchFamily="18" charset="0"/>
                <a:ea typeface="新細明體"/>
                <a:cs typeface="Times New Roman" panose="02020603050405020304" pitchFamily="18" charset="0"/>
              </a:rPr>
              <a:t>(a)</a:t>
            </a:r>
            <a:r>
              <a:rPr kumimoji="1" lang="zh-TW" altLang="en-US" dirty="0">
                <a:latin typeface="Times New Roman" panose="02020603050405020304" pitchFamily="18" charset="0"/>
                <a:ea typeface="新細明體"/>
                <a:cs typeface="Times New Roman" panose="02020603050405020304" pitchFamily="18" charset="0"/>
              </a:rPr>
              <a:t>仍然沒有失去真實性，圖</a:t>
            </a:r>
            <a:r>
              <a:rPr kumimoji="1" lang="en-US" altLang="zh-TW" dirty="0">
                <a:latin typeface="Times New Roman" panose="02020603050405020304" pitchFamily="18" charset="0"/>
                <a:ea typeface="新細明體"/>
                <a:cs typeface="Times New Roman" panose="02020603050405020304" pitchFamily="18" charset="0"/>
              </a:rPr>
              <a:t>(b)</a:t>
            </a:r>
            <a:r>
              <a:rPr kumimoji="1" lang="zh-TW" altLang="en-US" dirty="0">
                <a:latin typeface="Times New Roman" panose="02020603050405020304" pitchFamily="18" charset="0"/>
                <a:ea typeface="新細明體"/>
                <a:cs typeface="Times New Roman" panose="02020603050405020304" pitchFamily="18" charset="0"/>
              </a:rPr>
              <a:t>的天空明顯的已經變得不自然。</a:t>
            </a:r>
            <a:endParaRPr kumimoji="1" lang="en-US" altLang="zh-TW" dirty="0">
              <a:latin typeface="Times New Roman" panose="02020603050405020304" pitchFamily="18" charset="0"/>
              <a:ea typeface="新細明體"/>
              <a:cs typeface="Times New Roman" panose="02020603050405020304" pitchFamily="18" charset="0"/>
            </a:endParaRPr>
          </a:p>
          <a:p>
            <a:endParaRPr kumimoji="1" lang="en-US" altLang="zh-TW" dirty="0">
              <a:latin typeface="Times New Roman" panose="02020603050405020304" pitchFamily="18" charset="0"/>
              <a:ea typeface="新細明體"/>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C7EC608D-FDCC-EDFC-945A-11221B98C778}"/>
              </a:ext>
            </a:extLst>
          </p:cNvPr>
          <p:cNvSpPr>
            <a:spLocks noGrp="1"/>
          </p:cNvSpPr>
          <p:nvPr>
            <p:ph type="sldNum" sz="quarter" idx="5"/>
          </p:nvPr>
        </p:nvSpPr>
        <p:spPr/>
        <p:txBody>
          <a:bodyPr/>
          <a:lstStyle/>
          <a:p>
            <a:fld id="{360B89A0-96ED-104A-941D-F74D267BAE15}" type="slidenum">
              <a:rPr kumimoji="1" lang="zh-TW" altLang="en-US" smtClean="0"/>
              <a:t>20</a:t>
            </a:fld>
            <a:endParaRPr kumimoji="1" lang="zh-TW" altLang="en-US"/>
          </a:p>
        </p:txBody>
      </p:sp>
    </p:spTree>
    <p:extLst>
      <p:ext uri="{BB962C8B-B14F-4D97-AF65-F5344CB8AC3E}">
        <p14:creationId xmlns:p14="http://schemas.microsoft.com/office/powerpoint/2010/main" val="913099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EF135-DC96-C44B-23E5-C4D0B46947F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41C0FFC-858C-0AD4-7988-570BF781206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DED1041-D8A1-D14F-0A9D-0357E2DDCDF6}"/>
              </a:ext>
            </a:extLst>
          </p:cNvPr>
          <p:cNvSpPr>
            <a:spLocks noGrp="1"/>
          </p:cNvSpPr>
          <p:nvPr>
            <p:ph type="body" idx="1"/>
          </p:nvPr>
        </p:nvSpPr>
        <p:spPr/>
        <p:txBody>
          <a:bodyPr/>
          <a:lstStyle/>
          <a:p>
            <a:r>
              <a:rPr kumimoji="1" lang="zh-TW" altLang="en-US" dirty="0">
                <a:latin typeface="Times New Roman" panose="02020603050405020304" pitchFamily="18" charset="0"/>
                <a:ea typeface="新細明體"/>
                <a:cs typeface="Times New Roman" panose="02020603050405020304" pitchFamily="18" charset="0"/>
              </a:rPr>
              <a:t>再來是 </a:t>
            </a:r>
            <a:r>
              <a:rPr kumimoji="1" lang="en-US" altLang="zh-TW" dirty="0">
                <a:latin typeface="Times New Roman" panose="02020603050405020304" pitchFamily="18" charset="0"/>
                <a:ea typeface="新細明體"/>
                <a:cs typeface="Times New Roman" panose="02020603050405020304" pitchFamily="18" charset="0"/>
              </a:rPr>
              <a:t>human-related </a:t>
            </a:r>
            <a:r>
              <a:rPr kumimoji="1" lang="zh-TW" altLang="en-US" dirty="0">
                <a:latin typeface="Times New Roman" panose="02020603050405020304" pitchFamily="18" charset="0"/>
                <a:ea typeface="新細明體"/>
                <a:cs typeface="Times New Roman" panose="02020603050405020304" pitchFamily="18" charset="0"/>
              </a:rPr>
              <a:t>，有角度跟構圖。</a:t>
            </a:r>
            <a:endParaRPr kumimoji="1" lang="en-US" altLang="zh-TW" dirty="0">
              <a:latin typeface="Times New Roman" panose="02020603050405020304" pitchFamily="18" charset="0"/>
              <a:ea typeface="新細明體"/>
              <a:cs typeface="Times New Roman" panose="02020603050405020304" pitchFamily="18" charset="0"/>
            </a:endParaRPr>
          </a:p>
          <a:p>
            <a:endParaRPr kumimoji="1" lang="en-US" altLang="zh-TW" dirty="0">
              <a:latin typeface="Times New Roman" panose="02020603050405020304" pitchFamily="18" charset="0"/>
              <a:ea typeface="新細明體"/>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latin typeface="Times New Roman" panose="02020603050405020304" pitchFamily="18" charset="0"/>
                <a:ea typeface="新細明體"/>
                <a:cs typeface="Times New Roman" panose="02020603050405020304" pitchFamily="18" charset="0"/>
              </a:rPr>
              <a:t>右邊是範例圖，可以發現圖</a:t>
            </a:r>
            <a:r>
              <a:rPr kumimoji="1" lang="en-US" altLang="zh-TW" dirty="0">
                <a:latin typeface="Times New Roman" panose="02020603050405020304" pitchFamily="18" charset="0"/>
                <a:ea typeface="新細明體"/>
                <a:cs typeface="Times New Roman" panose="02020603050405020304" pitchFamily="18" charset="0"/>
              </a:rPr>
              <a:t>(a)</a:t>
            </a:r>
            <a:r>
              <a:rPr kumimoji="1" lang="zh-TW" altLang="en-US" dirty="0">
                <a:latin typeface="Times New Roman" panose="02020603050405020304" pitchFamily="18" charset="0"/>
                <a:ea typeface="新細明體"/>
                <a:cs typeface="Times New Roman" panose="02020603050405020304" pitchFamily="18" charset="0"/>
              </a:rPr>
              <a:t>明顯沒有特別設計的角度或是構圖。</a:t>
            </a:r>
            <a:endParaRPr kumimoji="1" lang="en-US" altLang="zh-TW" dirty="0">
              <a:latin typeface="Times New Roman" panose="02020603050405020304" pitchFamily="18" charset="0"/>
              <a:ea typeface="新細明體"/>
              <a:cs typeface="Times New Roman" panose="02020603050405020304" pitchFamily="18" charset="0"/>
            </a:endParaRPr>
          </a:p>
          <a:p>
            <a:endParaRPr kumimoji="1" lang="en-US" altLang="zh-TW" dirty="0">
              <a:latin typeface="Times New Roman" panose="02020603050405020304" pitchFamily="18" charset="0"/>
              <a:cs typeface="Times New Roman" panose="02020603050405020304" pitchFamily="18" charset="0"/>
            </a:endParaRPr>
          </a:p>
          <a:p>
            <a:r>
              <a:rPr kumimoji="1" lang="zh-TW" altLang="en-US" dirty="0">
                <a:latin typeface="Times New Roman" panose="02020603050405020304" pitchFamily="18" charset="0"/>
                <a:ea typeface="新細明體"/>
                <a:cs typeface="Times New Roman" panose="02020603050405020304" pitchFamily="18" charset="0"/>
              </a:rPr>
              <a:t>這些</a:t>
            </a:r>
            <a:r>
              <a:rPr kumimoji="1" lang="en-US" altLang="zh-TW" dirty="0">
                <a:latin typeface="Times New Roman" panose="02020603050405020304" pitchFamily="18" charset="0"/>
                <a:ea typeface="新細明體"/>
                <a:cs typeface="Times New Roman" panose="02020603050405020304" pitchFamily="18" charset="0"/>
              </a:rPr>
              <a:t>common visual features</a:t>
            </a:r>
            <a:r>
              <a:rPr kumimoji="1" lang="zh-TW" altLang="en-US" dirty="0">
                <a:latin typeface="Times New Roman" panose="02020603050405020304" pitchFamily="18" charset="0"/>
                <a:ea typeface="新細明體"/>
                <a:cs typeface="Times New Roman" panose="02020603050405020304" pitchFamily="18" charset="0"/>
              </a:rPr>
              <a:t>會成為我們</a:t>
            </a:r>
            <a:r>
              <a:rPr kumimoji="1" lang="en-US" altLang="zh-TW" dirty="0">
                <a:latin typeface="Times New Roman" panose="02020603050405020304" pitchFamily="18" charset="0"/>
                <a:ea typeface="新細明體"/>
                <a:cs typeface="Times New Roman" panose="02020603050405020304" pitchFamily="18" charset="0"/>
              </a:rPr>
              <a:t> labels </a:t>
            </a:r>
            <a:r>
              <a:rPr kumimoji="1" lang="zh-TW" altLang="en-US" dirty="0">
                <a:latin typeface="Times New Roman" panose="02020603050405020304" pitchFamily="18" charset="0"/>
                <a:ea typeface="新細明體"/>
                <a:cs typeface="Times New Roman" panose="02020603050405020304" pitchFamily="18" charset="0"/>
              </a:rPr>
              <a:t>的內容</a:t>
            </a:r>
            <a:endParaRPr lang="zh-TW" altLang="en-US" dirty="0">
              <a:latin typeface="Times New Roman" panose="02020603050405020304" pitchFamily="18" charset="0"/>
              <a:ea typeface="新細明體"/>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CF54685E-E098-D3C1-E162-CB0581054070}"/>
              </a:ext>
            </a:extLst>
          </p:cNvPr>
          <p:cNvSpPr>
            <a:spLocks noGrp="1"/>
          </p:cNvSpPr>
          <p:nvPr>
            <p:ph type="sldNum" sz="quarter" idx="5"/>
          </p:nvPr>
        </p:nvSpPr>
        <p:spPr/>
        <p:txBody>
          <a:bodyPr/>
          <a:lstStyle/>
          <a:p>
            <a:fld id="{360B89A0-96ED-104A-941D-F74D267BAE15}" type="slidenum">
              <a:rPr kumimoji="1" lang="zh-TW" altLang="en-US" smtClean="0"/>
              <a:t>21</a:t>
            </a:fld>
            <a:endParaRPr kumimoji="1" lang="zh-TW" altLang="en-US"/>
          </a:p>
        </p:txBody>
      </p:sp>
    </p:spTree>
    <p:extLst>
      <p:ext uri="{BB962C8B-B14F-4D97-AF65-F5344CB8AC3E}">
        <p14:creationId xmlns:p14="http://schemas.microsoft.com/office/powerpoint/2010/main" val="670392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41C07-C3EB-F15E-6CB6-01EEF538A6E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2E4C334-3652-C2BA-D1B0-B9FACEB279C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344E81D-A1F2-FC15-F9BA-1CDE88203E53}"/>
              </a:ext>
            </a:extLst>
          </p:cNvPr>
          <p:cNvSpPr>
            <a:spLocks noGrp="1"/>
          </p:cNvSpPr>
          <p:nvPr>
            <p:ph type="body" idx="1"/>
          </p:nvPr>
        </p:nvSpPr>
        <p:spPr/>
        <p:txBody>
          <a:bodyPr/>
          <a:lstStyle/>
          <a:p>
            <a:r>
              <a:rPr lang="zh-TW" altLang="en-US" dirty="0">
                <a:ea typeface="新細明體"/>
                <a:cs typeface="Calibri"/>
              </a:rPr>
              <a:t>實驗設計</a:t>
            </a:r>
            <a:endParaRPr kumimoji="1" lang="zh-TW" altLang="en-US" dirty="0"/>
          </a:p>
        </p:txBody>
      </p:sp>
      <p:sp>
        <p:nvSpPr>
          <p:cNvPr id="4" name="投影片編號版面配置區 3">
            <a:extLst>
              <a:ext uri="{FF2B5EF4-FFF2-40B4-BE49-F238E27FC236}">
                <a16:creationId xmlns:a16="http://schemas.microsoft.com/office/drawing/2014/main" id="{64BF6CFD-7599-5106-013B-6F9714004638}"/>
              </a:ext>
            </a:extLst>
          </p:cNvPr>
          <p:cNvSpPr>
            <a:spLocks noGrp="1"/>
          </p:cNvSpPr>
          <p:nvPr>
            <p:ph type="sldNum" sz="quarter" idx="5"/>
          </p:nvPr>
        </p:nvSpPr>
        <p:spPr/>
        <p:txBody>
          <a:bodyPr/>
          <a:lstStyle/>
          <a:p>
            <a:fld id="{360B89A0-96ED-104A-941D-F74D267BAE15}" type="slidenum">
              <a:rPr kumimoji="1" lang="zh-TW" altLang="en-US" smtClean="0"/>
              <a:t>22</a:t>
            </a:fld>
            <a:endParaRPr kumimoji="1" lang="zh-TW" altLang="en-US"/>
          </a:p>
        </p:txBody>
      </p:sp>
    </p:spTree>
    <p:extLst>
      <p:ext uri="{BB962C8B-B14F-4D97-AF65-F5344CB8AC3E}">
        <p14:creationId xmlns:p14="http://schemas.microsoft.com/office/powerpoint/2010/main" val="2143245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Times New Roman" panose="02020603050405020304" pitchFamily="18" charset="0"/>
                <a:ea typeface="新細明體"/>
                <a:cs typeface="Times New Roman" panose="02020603050405020304" pitchFamily="18" charset="0"/>
              </a:rPr>
              <a:t>首先是 label type，總共有三個種類，都是用hashtag的形式出現:</a:t>
            </a:r>
          </a:p>
          <a:p>
            <a:endParaRPr lang="zh-TW" altLang="en-US" dirty="0">
              <a:latin typeface="Times New Roman" panose="02020603050405020304" pitchFamily="18" charset="0"/>
              <a:ea typeface="新細明體"/>
              <a:cs typeface="Times New Roman" panose="02020603050405020304" pitchFamily="18" charset="0"/>
            </a:endParaRPr>
          </a:p>
          <a:p>
            <a:pPr marL="171450" indent="-171450">
              <a:buFont typeface="Arial" panose="020B0604020202020204" pitchFamily="34" charset="0"/>
              <a:buChar char="•"/>
            </a:pPr>
            <a:r>
              <a:rPr lang="zh-TW" altLang="en-US" dirty="0">
                <a:latin typeface="Times New Roman" panose="02020603050405020304" pitchFamily="18" charset="0"/>
                <a:ea typeface="新細明體"/>
                <a:cs typeface="Times New Roman" panose="02020603050405020304" pitchFamily="18" charset="0"/>
              </a:rPr>
              <a:t>第一個是</a:t>
            </a:r>
            <a:r>
              <a:rPr kumimoji="1" lang="en" altLang="zh-TW" dirty="0">
                <a:latin typeface="Times New Roman" panose="02020603050405020304" pitchFamily="18" charset="0"/>
                <a:ea typeface="新細明體"/>
                <a:cs typeface="Times New Roman" panose="02020603050405020304" pitchFamily="18" charset="0"/>
              </a:rPr>
              <a:t>Credibility</a:t>
            </a:r>
            <a:r>
              <a:rPr lang="zh-TW" altLang="en-US" dirty="0">
                <a:latin typeface="Times New Roman" panose="02020603050405020304" pitchFamily="18" charset="0"/>
                <a:ea typeface="新細明體"/>
                <a:cs typeface="Times New Roman" panose="02020603050405020304" pitchFamily="18" charset="0"/>
              </a:rPr>
              <a:t>，過去的研究強調它直接標示出資訊是否錯誤。這邊我們將他標示為照片是否為</a:t>
            </a:r>
            <a:r>
              <a:rPr lang="en-US" altLang="zh-TW" dirty="0">
                <a:latin typeface="Times New Roman" panose="02020603050405020304" pitchFamily="18" charset="0"/>
                <a:ea typeface="新細明體"/>
                <a:cs typeface="Times New Roman" panose="02020603050405020304" pitchFamily="18" charset="0"/>
              </a:rPr>
              <a:t>visual misinformation，</a:t>
            </a:r>
            <a:r>
              <a:rPr lang="zh-TW" altLang="en-US" dirty="0">
                <a:latin typeface="Times New Roman" panose="02020603050405020304" pitchFamily="18" charset="0"/>
                <a:ea typeface="新細明體"/>
                <a:cs typeface="Times New Roman" panose="02020603050405020304" pitchFamily="18" charset="0"/>
              </a:rPr>
              <a:t>如圖(a)。</a:t>
            </a:r>
          </a:p>
          <a:p>
            <a:endParaRPr kumimoji="1" lang="zh-TW" altLang="en-US"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kumimoji="1" lang="zh-TW" altLang="en-US" dirty="0">
                <a:latin typeface="Times New Roman" panose="02020603050405020304" pitchFamily="18" charset="0"/>
                <a:ea typeface="新細明體"/>
                <a:cs typeface="Times New Roman" panose="02020603050405020304" pitchFamily="18" charset="0"/>
              </a:rPr>
              <a:t>第二個是</a:t>
            </a:r>
            <a:r>
              <a:rPr kumimoji="1" lang="en" altLang="zh-TW" dirty="0">
                <a:latin typeface="Times New Roman" panose="02020603050405020304" pitchFamily="18" charset="0"/>
                <a:ea typeface="新細明體"/>
                <a:cs typeface="Times New Roman" panose="02020603050405020304" pitchFamily="18" charset="0"/>
              </a:rPr>
              <a:t>Contextual</a:t>
            </a:r>
            <a:r>
              <a:rPr lang="zh-TW" altLang="en-US" dirty="0">
                <a:latin typeface="Times New Roman" panose="02020603050405020304" pitchFamily="18" charset="0"/>
                <a:ea typeface="新細明體"/>
                <a:cs typeface="Times New Roman" panose="02020603050405020304" pitchFamily="18" charset="0"/>
              </a:rPr>
              <a:t>，過去的研究表示它與</a:t>
            </a:r>
            <a:r>
              <a:rPr lang="en-US" altLang="zh-TW" dirty="0">
                <a:latin typeface="Times New Roman" panose="02020603050405020304" pitchFamily="18" charset="0"/>
                <a:ea typeface="新細明體"/>
                <a:cs typeface="Times New Roman" panose="02020603050405020304" pitchFamily="18" charset="0"/>
              </a:rPr>
              <a:t>credibility</a:t>
            </a:r>
            <a:r>
              <a:rPr lang="zh-TW" altLang="en-US" dirty="0">
                <a:latin typeface="Times New Roman" panose="02020603050405020304" pitchFamily="18" charset="0"/>
                <a:ea typeface="新細明體"/>
                <a:cs typeface="Times New Roman" panose="02020603050405020304" pitchFamily="18" charset="0"/>
              </a:rPr>
              <a:t>不同在於它只</a:t>
            </a:r>
            <a:r>
              <a:rPr lang="zh-TW" dirty="0">
                <a:latin typeface="Times New Roman" panose="02020603050405020304" pitchFamily="18" charset="0"/>
                <a:ea typeface="新細明體"/>
                <a:cs typeface="Times New Roman" panose="02020603050405020304" pitchFamily="18" charset="0"/>
              </a:rPr>
              <a:t>提供補充</a:t>
            </a:r>
            <a:r>
              <a:rPr lang="zh-TW" altLang="en-US" dirty="0">
                <a:latin typeface="Times New Roman" panose="02020603050405020304" pitchFamily="18" charset="0"/>
                <a:ea typeface="新細明體"/>
                <a:cs typeface="Times New Roman" panose="02020603050405020304" pitchFamily="18" charset="0"/>
              </a:rPr>
              <a:t>的</a:t>
            </a:r>
            <a:r>
              <a:rPr lang="zh-TW" dirty="0">
                <a:latin typeface="Times New Roman" panose="02020603050405020304" pitchFamily="18" charset="0"/>
                <a:ea typeface="新細明體"/>
                <a:cs typeface="Times New Roman" panose="02020603050405020304" pitchFamily="18" charset="0"/>
              </a:rPr>
              <a:t>資訊</a:t>
            </a:r>
            <a:r>
              <a:rPr lang="zh-TW" altLang="en-US" dirty="0">
                <a:latin typeface="Times New Roman" panose="02020603050405020304" pitchFamily="18" charset="0"/>
                <a:ea typeface="新細明體"/>
                <a:cs typeface="Times New Roman" panose="02020603050405020304" pitchFamily="18" charset="0"/>
              </a:rPr>
              <a:t>。這邊我們使用被調整過的照片參數，</a:t>
            </a:r>
            <a:r>
              <a:rPr lang="zh-TW" dirty="0">
                <a:latin typeface="Times New Roman" panose="02020603050405020304" pitchFamily="18" charset="0"/>
                <a:ea typeface="新細明體"/>
                <a:cs typeface="Times New Roman" panose="02020603050405020304" pitchFamily="18" charset="0"/>
              </a:rPr>
              <a:t>如</a:t>
            </a:r>
            <a:r>
              <a:rPr lang="zh-TW" altLang="en-US" dirty="0">
                <a:latin typeface="Times New Roman" panose="02020603050405020304" pitchFamily="18" charset="0"/>
                <a:ea typeface="新細明體"/>
                <a:cs typeface="Times New Roman" panose="02020603050405020304" pitchFamily="18" charset="0"/>
              </a:rPr>
              <a:t>圖</a:t>
            </a:r>
            <a:r>
              <a:rPr lang="zh-TW" dirty="0">
                <a:latin typeface="Times New Roman" panose="02020603050405020304" pitchFamily="18" charset="0"/>
                <a:ea typeface="新細明體"/>
                <a:cs typeface="Times New Roman" panose="02020603050405020304" pitchFamily="18" charset="0"/>
              </a:rPr>
              <a:t>(</a:t>
            </a:r>
            <a:r>
              <a:rPr lang="en-US" altLang="zh-TW" dirty="0">
                <a:latin typeface="Times New Roman" panose="02020603050405020304" pitchFamily="18" charset="0"/>
                <a:ea typeface="新細明體"/>
                <a:cs typeface="Times New Roman" panose="02020603050405020304" pitchFamily="18" charset="0"/>
              </a:rPr>
              <a:t>b</a:t>
            </a:r>
            <a:r>
              <a:rPr lang="zh-TW" dirty="0">
                <a:latin typeface="Times New Roman" panose="02020603050405020304" pitchFamily="18" charset="0"/>
                <a:ea typeface="新細明體"/>
                <a:cs typeface="Times New Roman" panose="02020603050405020304" pitchFamily="18" charset="0"/>
              </a:rPr>
              <a:t>)。</a:t>
            </a:r>
            <a:endParaRPr lang="en-US" dirty="0">
              <a:latin typeface="Times New Roman" panose="02020603050405020304" pitchFamily="18" charset="0"/>
              <a:ea typeface="新細明體"/>
              <a:cs typeface="Times New Roman" panose="02020603050405020304" pitchFamily="18" charset="0"/>
            </a:endParaRPr>
          </a:p>
          <a:p>
            <a:endParaRPr kumimoji="1" lang="zh-TW" altLang="en-US"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kumimoji="1" lang="en-US" altLang="zh-TW" dirty="0" err="1">
                <a:latin typeface="Times New Roman" panose="02020603050405020304" pitchFamily="18" charset="0"/>
                <a:ea typeface="新細明體"/>
                <a:cs typeface="Times New Roman" panose="02020603050405020304" pitchFamily="18" charset="0"/>
              </a:rPr>
              <a:t>第三個是Mixed</a:t>
            </a:r>
            <a:r>
              <a:rPr kumimoji="1" lang="en-US" altLang="zh-TW" dirty="0">
                <a:latin typeface="Times New Roman" panose="02020603050405020304" pitchFamily="18" charset="0"/>
                <a:ea typeface="新細明體"/>
                <a:cs typeface="Times New Roman" panose="02020603050405020304" pitchFamily="18" charset="0"/>
              </a:rPr>
              <a:t> ，</a:t>
            </a:r>
            <a:r>
              <a:rPr kumimoji="1" lang="en-US" altLang="zh-TW" dirty="0" err="1">
                <a:latin typeface="Times New Roman" panose="02020603050405020304" pitchFamily="18" charset="0"/>
                <a:ea typeface="新細明體"/>
                <a:cs typeface="Times New Roman" panose="02020603050405020304" pitchFamily="18" charset="0"/>
              </a:rPr>
              <a:t>它</a:t>
            </a:r>
            <a:r>
              <a:rPr kumimoji="1" lang="zh-TW" altLang="en-US" dirty="0">
                <a:latin typeface="Times New Roman" panose="02020603050405020304" pitchFamily="18" charset="0"/>
                <a:ea typeface="新細明體"/>
                <a:cs typeface="Times New Roman" panose="02020603050405020304" pitchFamily="18" charset="0"/>
              </a:rPr>
              <a:t>結合了前面兩種</a:t>
            </a:r>
            <a:r>
              <a:rPr kumimoji="1" lang="en-US" altLang="zh-TW" dirty="0">
                <a:latin typeface="Times New Roman" panose="02020603050405020304" pitchFamily="18" charset="0"/>
                <a:ea typeface="新細明體"/>
                <a:cs typeface="Times New Roman" panose="02020603050405020304" pitchFamily="18" charset="0"/>
              </a:rPr>
              <a:t>label</a:t>
            </a:r>
            <a:r>
              <a:rPr kumimoji="1" lang="zh-TW" altLang="en-US" dirty="0">
                <a:latin typeface="Times New Roman" panose="02020603050405020304" pitchFamily="18" charset="0"/>
                <a:ea typeface="新細明體"/>
                <a:cs typeface="Times New Roman" panose="02020603050405020304" pitchFamily="18" charset="0"/>
              </a:rPr>
              <a:t>，目的</a:t>
            </a:r>
            <a:r>
              <a:rPr lang="zh-TW" altLang="en-US" dirty="0">
                <a:latin typeface="Times New Roman" panose="02020603050405020304" pitchFamily="18" charset="0"/>
                <a:ea typeface="新細明體"/>
                <a:cs typeface="Times New Roman" panose="02020603050405020304" pitchFamily="18" charset="0"/>
              </a:rPr>
              <a:t>是想了解結合詳細資訊是否能幫助受試者更好地分辨</a:t>
            </a:r>
            <a:r>
              <a:rPr lang="en-US" altLang="zh-TW" dirty="0">
                <a:latin typeface="Times New Roman" panose="02020603050405020304" pitchFamily="18" charset="0"/>
                <a:ea typeface="新細明體"/>
                <a:cs typeface="Times New Roman" panose="02020603050405020304" pitchFamily="18" charset="0"/>
              </a:rPr>
              <a:t>visual misinformation</a:t>
            </a:r>
            <a:r>
              <a:rPr lang="zh-TW" dirty="0">
                <a:latin typeface="Times New Roman" panose="02020603050405020304" pitchFamily="18" charset="0"/>
                <a:ea typeface="新細明體"/>
                <a:cs typeface="Times New Roman" panose="02020603050405020304" pitchFamily="18" charset="0"/>
              </a:rPr>
              <a:t>，如</a:t>
            </a:r>
            <a:r>
              <a:rPr lang="zh-TW" altLang="en-US" dirty="0">
                <a:latin typeface="Times New Roman" panose="02020603050405020304" pitchFamily="18" charset="0"/>
                <a:ea typeface="新細明體"/>
                <a:cs typeface="Times New Roman" panose="02020603050405020304" pitchFamily="18" charset="0"/>
              </a:rPr>
              <a:t>圖</a:t>
            </a:r>
            <a:r>
              <a:rPr lang="zh-TW" dirty="0">
                <a:latin typeface="Times New Roman" panose="02020603050405020304" pitchFamily="18" charset="0"/>
                <a:ea typeface="新細明體"/>
                <a:cs typeface="Times New Roman" panose="02020603050405020304" pitchFamily="18" charset="0"/>
              </a:rPr>
              <a:t>(</a:t>
            </a:r>
            <a:r>
              <a:rPr lang="en-US" altLang="zh-TW" dirty="0">
                <a:latin typeface="Times New Roman" panose="02020603050405020304" pitchFamily="18" charset="0"/>
                <a:ea typeface="新細明體"/>
                <a:cs typeface="Times New Roman" panose="02020603050405020304" pitchFamily="18" charset="0"/>
              </a:rPr>
              <a:t>c</a:t>
            </a:r>
            <a:r>
              <a:rPr lang="zh-TW" dirty="0">
                <a:latin typeface="Times New Roman" panose="02020603050405020304" pitchFamily="18" charset="0"/>
                <a:ea typeface="新細明體"/>
                <a:cs typeface="Times New Roman" panose="02020603050405020304" pitchFamily="18" charset="0"/>
              </a:rPr>
              <a:t>)。</a:t>
            </a:r>
            <a:endParaRPr lang="en-US" dirty="0">
              <a:latin typeface="Times New Roman" panose="02020603050405020304" pitchFamily="18" charset="0"/>
              <a:ea typeface="新細明體"/>
              <a:cs typeface="Times New Roman" panose="02020603050405020304" pitchFamily="18" charset="0"/>
            </a:endParaRPr>
          </a:p>
          <a:p>
            <a:endParaRPr kumimoji="1" lang="zh-TW" altLang="en-US"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zh-TW" altLang="en-US" dirty="0">
                <a:latin typeface="Times New Roman" panose="02020603050405020304" pitchFamily="18" charset="0"/>
                <a:ea typeface="新細明體"/>
                <a:cs typeface="Times New Roman" panose="02020603050405020304" pitchFamily="18" charset="0"/>
              </a:rPr>
              <a:t>最後，我們還設計了一個沒有</a:t>
            </a:r>
            <a:r>
              <a:rPr lang="en-US" altLang="zh-TW" dirty="0">
                <a:latin typeface="Times New Roman" panose="02020603050405020304" pitchFamily="18" charset="0"/>
                <a:ea typeface="新細明體"/>
                <a:cs typeface="Times New Roman" panose="02020603050405020304" pitchFamily="18" charset="0"/>
              </a:rPr>
              <a:t>labels</a:t>
            </a:r>
            <a:r>
              <a:rPr lang="zh-TW" altLang="en-US" dirty="0">
                <a:latin typeface="Times New Roman" panose="02020603050405020304" pitchFamily="18" charset="0"/>
                <a:ea typeface="新細明體"/>
                <a:cs typeface="Times New Roman" panose="02020603050405020304" pitchFamily="18" charset="0"/>
              </a:rPr>
              <a:t>的對照組</a:t>
            </a:r>
            <a:r>
              <a:rPr lang="zh-TW" dirty="0">
                <a:latin typeface="Times New Roman" panose="02020603050405020304" pitchFamily="18" charset="0"/>
                <a:ea typeface="新細明體"/>
                <a:cs typeface="Times New Roman" panose="02020603050405020304" pitchFamily="18" charset="0"/>
              </a:rPr>
              <a:t>，如</a:t>
            </a:r>
            <a:r>
              <a:rPr lang="zh-TW" altLang="en-US" dirty="0">
                <a:latin typeface="Times New Roman" panose="02020603050405020304" pitchFamily="18" charset="0"/>
                <a:ea typeface="新細明體"/>
                <a:cs typeface="Times New Roman" panose="02020603050405020304" pitchFamily="18" charset="0"/>
              </a:rPr>
              <a:t>圖</a:t>
            </a:r>
            <a:r>
              <a:rPr lang="zh-TW" dirty="0">
                <a:latin typeface="Times New Roman" panose="02020603050405020304" pitchFamily="18" charset="0"/>
                <a:ea typeface="新細明體"/>
                <a:cs typeface="Times New Roman" panose="02020603050405020304" pitchFamily="18" charset="0"/>
              </a:rPr>
              <a:t>(</a:t>
            </a:r>
            <a:r>
              <a:rPr lang="en-US" altLang="zh-TW" dirty="0">
                <a:latin typeface="Times New Roman" panose="02020603050405020304" pitchFamily="18" charset="0"/>
                <a:ea typeface="新細明體"/>
                <a:cs typeface="Times New Roman" panose="02020603050405020304" pitchFamily="18" charset="0"/>
              </a:rPr>
              <a:t>d</a:t>
            </a:r>
            <a:r>
              <a:rPr lang="zh-TW" dirty="0">
                <a:latin typeface="Times New Roman" panose="02020603050405020304" pitchFamily="18" charset="0"/>
                <a:ea typeface="新細明體"/>
                <a:cs typeface="Times New Roman" panose="02020603050405020304" pitchFamily="18" charset="0"/>
              </a:rPr>
              <a:t>)。</a:t>
            </a:r>
            <a:endParaRPr kumimoji="1" lang="zh-TW" dirty="0">
              <a:latin typeface="Times New Roman" panose="02020603050405020304" pitchFamily="18" charset="0"/>
              <a:ea typeface="新細明體"/>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360B89A0-96ED-104A-941D-F74D267BAE15}" type="slidenum">
              <a:rPr kumimoji="1" lang="zh-TW" altLang="en-US" smtClean="0"/>
              <a:t>23</a:t>
            </a:fld>
            <a:endParaRPr kumimoji="1" lang="zh-TW" altLang="en-US"/>
          </a:p>
        </p:txBody>
      </p:sp>
    </p:spTree>
    <p:extLst>
      <p:ext uri="{BB962C8B-B14F-4D97-AF65-F5344CB8AC3E}">
        <p14:creationId xmlns:p14="http://schemas.microsoft.com/office/powerpoint/2010/main" val="563756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95FAB-C42E-FCCC-718D-949A8C61ED7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85396E3-B512-FDAA-9918-F27D4380D45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9F0E713-14E8-610E-D9D1-2C85EFBFBED6}"/>
              </a:ext>
            </a:extLst>
          </p:cNvPr>
          <p:cNvSpPr>
            <a:spLocks noGrp="1"/>
          </p:cNvSpPr>
          <p:nvPr>
            <p:ph type="body" idx="1"/>
          </p:nvPr>
        </p:nvSpPr>
        <p:spPr/>
        <p:txBody>
          <a:bodyPr/>
          <a:lstStyle/>
          <a:p>
            <a:r>
              <a:rPr lang="en-US" altLang="zh-TW" sz="1200" dirty="0">
                <a:latin typeface="Times New Roman" panose="02020603050405020304" pitchFamily="18" charset="0"/>
                <a:ea typeface="新細明體"/>
                <a:cs typeface="Times New Roman" panose="02020603050405020304" pitchFamily="18" charset="0"/>
              </a:rPr>
              <a:t>Placement</a:t>
            </a:r>
            <a:r>
              <a:rPr lang="zh-TW" altLang="en-US" sz="1200" dirty="0">
                <a:latin typeface="Times New Roman" panose="02020603050405020304" pitchFamily="18" charset="0"/>
                <a:ea typeface="新細明體"/>
                <a:cs typeface="Times New Roman" panose="02020603050405020304" pitchFamily="18" charset="0"/>
              </a:rPr>
              <a:t>分為兩種：</a:t>
            </a:r>
            <a:endParaRPr lang="zh-TW" sz="1200" dirty="0">
              <a:latin typeface="Times New Roman" panose="02020603050405020304" pitchFamily="18" charset="0"/>
              <a:cs typeface="Times New Roman" panose="02020603050405020304" pitchFamily="18" charset="0"/>
            </a:endParaRPr>
          </a:p>
          <a:p>
            <a:endParaRPr lang="zh-TW" altLang="en-US"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zh-TW" altLang="en-US" sz="1200" dirty="0">
                <a:latin typeface="Times New Roman" panose="02020603050405020304" pitchFamily="18" charset="0"/>
                <a:ea typeface="新細明體"/>
                <a:cs typeface="Times New Roman" panose="02020603050405020304" pitchFamily="18" charset="0"/>
              </a:rPr>
              <a:t>首先是圖(a)的</a:t>
            </a:r>
            <a:r>
              <a:rPr lang="en-US" altLang="zh-TW" sz="1200" dirty="0">
                <a:latin typeface="Times New Roman" panose="02020603050405020304" pitchFamily="18" charset="0"/>
                <a:ea typeface="新細明體"/>
                <a:cs typeface="Times New Roman" panose="02020603050405020304" pitchFamily="18" charset="0"/>
              </a:rPr>
              <a:t>concurrent</a:t>
            </a:r>
            <a:r>
              <a:rPr lang="zh-TW" altLang="en-US" sz="1200" dirty="0">
                <a:latin typeface="Times New Roman" panose="02020603050405020304" pitchFamily="18" charset="0"/>
                <a:ea typeface="新細明體"/>
                <a:cs typeface="Times New Roman" panose="02020603050405020304" pitchFamily="18" charset="0"/>
              </a:rPr>
              <a:t>，受試者在同時看到</a:t>
            </a:r>
            <a:r>
              <a:rPr lang="en-US" altLang="zh-TW" sz="1200" dirty="0">
                <a:latin typeface="Times New Roman" panose="02020603050405020304" pitchFamily="18" charset="0"/>
                <a:ea typeface="新細明體"/>
                <a:cs typeface="Times New Roman" panose="02020603050405020304" pitchFamily="18" charset="0"/>
              </a:rPr>
              <a:t> label </a:t>
            </a:r>
            <a:r>
              <a:rPr lang="zh-TW" altLang="en-US" sz="1200" dirty="0">
                <a:latin typeface="Times New Roman" panose="02020603050405020304" pitchFamily="18" charset="0"/>
                <a:ea typeface="新細明體"/>
                <a:cs typeface="Times New Roman" panose="02020603050405020304" pitchFamily="18" charset="0"/>
              </a:rPr>
              <a:t>和照片後，使用</a:t>
            </a:r>
            <a:r>
              <a:rPr lang="en-US" altLang="zh-TW" sz="1200" dirty="0">
                <a:latin typeface="Times New Roman" panose="02020603050405020304" pitchFamily="18" charset="0"/>
                <a:ea typeface="新細明體"/>
                <a:cs typeface="Times New Roman" panose="02020603050405020304" pitchFamily="18" charset="0"/>
              </a:rPr>
              <a:t> 5-point Likert scale </a:t>
            </a:r>
            <a:r>
              <a:rPr lang="zh-TW" altLang="en-US" sz="1200" dirty="0">
                <a:latin typeface="Times New Roman" panose="02020603050405020304" pitchFamily="18" charset="0"/>
                <a:ea typeface="新細明體"/>
                <a:cs typeface="Times New Roman" panose="02020603050405020304" pitchFamily="18" charset="0"/>
              </a:rPr>
              <a:t>來評分照片是否為</a:t>
            </a:r>
            <a:r>
              <a:rPr lang="en-US" altLang="zh-TW" sz="1200" dirty="0">
                <a:latin typeface="Times New Roman" panose="02020603050405020304" pitchFamily="18" charset="0"/>
                <a:ea typeface="新細明體"/>
                <a:cs typeface="Times New Roman" panose="02020603050405020304" pitchFamily="18" charset="0"/>
              </a:rPr>
              <a:t> visual misinformation</a:t>
            </a:r>
            <a:r>
              <a:rPr lang="zh-TW" altLang="en-US" sz="1200" dirty="0">
                <a:latin typeface="Times New Roman" panose="02020603050405020304" pitchFamily="18" charset="0"/>
                <a:ea typeface="新細明體"/>
                <a:cs typeface="Times New Roman" panose="02020603050405020304" pitchFamily="18" charset="0"/>
              </a:rPr>
              <a:t>。</a:t>
            </a:r>
          </a:p>
          <a:p>
            <a:endParaRPr lang="zh-TW" altLang="en-US"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zh-TW" altLang="en-US" sz="1200" dirty="0">
                <a:latin typeface="Times New Roman" panose="02020603050405020304" pitchFamily="18" charset="0"/>
                <a:ea typeface="新細明體"/>
                <a:cs typeface="Times New Roman" panose="02020603050405020304" pitchFamily="18" charset="0"/>
              </a:rPr>
              <a:t>接下來是圖</a:t>
            </a:r>
            <a:r>
              <a:rPr lang="en-US" altLang="zh-TW" sz="1200" dirty="0">
                <a:latin typeface="Times New Roman" panose="02020603050405020304" pitchFamily="18" charset="0"/>
                <a:ea typeface="新細明體"/>
                <a:cs typeface="Times New Roman" panose="02020603050405020304" pitchFamily="18" charset="0"/>
              </a:rPr>
              <a:t>(b)</a:t>
            </a:r>
            <a:r>
              <a:rPr lang="zh-TW" altLang="en-US" sz="1200" dirty="0">
                <a:latin typeface="Times New Roman" panose="02020603050405020304" pitchFamily="18" charset="0"/>
                <a:ea typeface="新細明體"/>
                <a:cs typeface="Times New Roman" panose="02020603050405020304" pitchFamily="18" charset="0"/>
              </a:rPr>
              <a:t>的</a:t>
            </a:r>
            <a:r>
              <a:rPr lang="en-US" altLang="zh-TW" sz="1200" dirty="0">
                <a:latin typeface="Times New Roman" panose="02020603050405020304" pitchFamily="18" charset="0"/>
                <a:ea typeface="新細明體"/>
                <a:cs typeface="Times New Roman" panose="02020603050405020304" pitchFamily="18" charset="0"/>
              </a:rPr>
              <a:t> post-exposure</a:t>
            </a:r>
            <a:r>
              <a:rPr lang="zh-TW" altLang="en-US" sz="1200" dirty="0">
                <a:latin typeface="Times New Roman" panose="02020603050405020304" pitchFamily="18" charset="0"/>
                <a:ea typeface="新細明體"/>
                <a:cs typeface="Times New Roman" panose="02020603050405020304" pitchFamily="18" charset="0"/>
              </a:rPr>
              <a:t>，受試者會先看到沒有</a:t>
            </a:r>
            <a:r>
              <a:rPr lang="en-US" altLang="zh-TW" sz="1200" dirty="0">
                <a:latin typeface="Times New Roman" panose="02020603050405020304" pitchFamily="18" charset="0"/>
                <a:ea typeface="新細明體"/>
                <a:cs typeface="Times New Roman" panose="02020603050405020304" pitchFamily="18" charset="0"/>
              </a:rPr>
              <a:t> label </a:t>
            </a:r>
            <a:r>
              <a:rPr lang="zh-TW" altLang="en-US" sz="1200" dirty="0">
                <a:latin typeface="Times New Roman" panose="02020603050405020304" pitchFamily="18" charset="0"/>
                <a:ea typeface="新細明體"/>
                <a:cs typeface="Times New Roman" panose="02020603050405020304" pitchFamily="18" charset="0"/>
              </a:rPr>
              <a:t>的照片，進行第一次評分。回答完其他問題後，會再次出現同一張帶有標籤的照片，進行第二次評分。我們將這兩次評分的間隔盡可能拉開。這邊要注意的是，我們主要取第二次的評分來進行分析，只有在分析</a:t>
            </a:r>
            <a:r>
              <a:rPr lang="en-US" altLang="zh-TW" sz="1200" dirty="0">
                <a:latin typeface="Times New Roman" panose="02020603050405020304" pitchFamily="18" charset="0"/>
                <a:ea typeface="新細明體"/>
                <a:cs typeface="Times New Roman" panose="02020603050405020304" pitchFamily="18" charset="0"/>
              </a:rPr>
              <a:t> post-exposure </a:t>
            </a:r>
            <a:r>
              <a:rPr lang="zh-TW" altLang="en-US" sz="1200" dirty="0">
                <a:latin typeface="Times New Roman" panose="02020603050405020304" pitchFamily="18" charset="0"/>
                <a:ea typeface="新細明體"/>
                <a:cs typeface="Times New Roman" panose="02020603050405020304" pitchFamily="18" charset="0"/>
              </a:rPr>
              <a:t>前後差異時加入第一次的評分。</a:t>
            </a:r>
            <a:endParaRPr lang="zh-TW" sz="1200" dirty="0">
              <a:latin typeface="Times New Roman" panose="02020603050405020304" pitchFamily="18" charset="0"/>
              <a:ea typeface="新細明體"/>
              <a:cs typeface="Times New Roman" panose="02020603050405020304" pitchFamily="18" charset="0"/>
            </a:endParaRPr>
          </a:p>
          <a:p>
            <a:endParaRPr lang="zh-TW" altLang="en-US"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zh-TW" altLang="en-US" sz="1200" dirty="0">
                <a:latin typeface="Times New Roman" panose="02020603050405020304" pitchFamily="18" charset="0"/>
                <a:ea typeface="新細明體"/>
                <a:cs typeface="Times New Roman" panose="02020603050405020304" pitchFamily="18" charset="0"/>
              </a:rPr>
              <a:t>最後也有一個</a:t>
            </a:r>
            <a:r>
              <a:rPr lang="en-US" altLang="zh-TW" sz="1200" dirty="0">
                <a:latin typeface="Times New Roman" panose="02020603050405020304" pitchFamily="18" charset="0"/>
                <a:ea typeface="新細明體"/>
                <a:cs typeface="Times New Roman" panose="02020603050405020304" pitchFamily="18" charset="0"/>
              </a:rPr>
              <a:t> </a:t>
            </a:r>
            <a:r>
              <a:rPr lang="zh-TW" altLang="en-US" sz="1200" dirty="0">
                <a:latin typeface="Times New Roman" panose="02020603050405020304" pitchFamily="18" charset="0"/>
                <a:ea typeface="新細明體"/>
                <a:cs typeface="Times New Roman" panose="02020603050405020304" pitchFamily="18" charset="0"/>
              </a:rPr>
              <a:t>control condition，受試者只看一次照片，直接進行評分</a:t>
            </a:r>
            <a:r>
              <a:rPr lang="zh-TW" sz="1200" dirty="0">
                <a:latin typeface="Times New Roman" panose="02020603050405020304" pitchFamily="18" charset="0"/>
                <a:ea typeface="新細明體"/>
                <a:cs typeface="Times New Roman" panose="02020603050405020304" pitchFamily="18" charset="0"/>
              </a:rPr>
              <a:t>，如圖(</a:t>
            </a:r>
            <a:r>
              <a:rPr lang="en-US" altLang="zh-TW" sz="1200" dirty="0">
                <a:latin typeface="Times New Roman" panose="02020603050405020304" pitchFamily="18" charset="0"/>
                <a:ea typeface="新細明體"/>
                <a:cs typeface="Times New Roman" panose="02020603050405020304" pitchFamily="18" charset="0"/>
              </a:rPr>
              <a:t>c</a:t>
            </a:r>
            <a:r>
              <a:rPr lang="zh-TW" sz="1200" dirty="0">
                <a:latin typeface="Times New Roman" panose="02020603050405020304" pitchFamily="18" charset="0"/>
                <a:ea typeface="新細明體"/>
                <a:cs typeface="Times New Roman" panose="02020603050405020304" pitchFamily="18" charset="0"/>
              </a:rPr>
              <a:t>)。</a:t>
            </a:r>
            <a:endParaRPr lang="en-US" altLang="zh-TW" sz="1200" dirty="0">
              <a:latin typeface="Times New Roman" panose="02020603050405020304" pitchFamily="18" charset="0"/>
              <a:ea typeface="新細明體"/>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5BA439D9-752E-306E-1908-E99F8599C3DE}"/>
              </a:ext>
            </a:extLst>
          </p:cNvPr>
          <p:cNvSpPr>
            <a:spLocks noGrp="1"/>
          </p:cNvSpPr>
          <p:nvPr>
            <p:ph type="sldNum" sz="quarter" idx="5"/>
          </p:nvPr>
        </p:nvSpPr>
        <p:spPr/>
        <p:txBody>
          <a:bodyPr/>
          <a:lstStyle/>
          <a:p>
            <a:fld id="{360B89A0-96ED-104A-941D-F74D267BAE15}" type="slidenum">
              <a:rPr kumimoji="1" lang="zh-TW" altLang="en-US" smtClean="0"/>
              <a:t>24</a:t>
            </a:fld>
            <a:endParaRPr kumimoji="1" lang="zh-TW" altLang="en-US"/>
          </a:p>
        </p:txBody>
      </p:sp>
    </p:spTree>
    <p:extLst>
      <p:ext uri="{BB962C8B-B14F-4D97-AF65-F5344CB8AC3E}">
        <p14:creationId xmlns:p14="http://schemas.microsoft.com/office/powerpoint/2010/main" val="3046869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B32D3-3140-E582-A9D8-424498C4890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F71EAFB-59D0-0A1A-5DC8-851531301F4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214EAFE-9A95-4AE2-10FB-E46859107121}"/>
              </a:ext>
            </a:extLst>
          </p:cNvPr>
          <p:cNvSpPr>
            <a:spLocks noGrp="1"/>
          </p:cNvSpPr>
          <p:nvPr>
            <p:ph type="body" idx="1"/>
          </p:nvPr>
        </p:nvSpPr>
        <p:spPr/>
        <p:txBody>
          <a:bodyPr/>
          <a:lstStyle/>
          <a:p>
            <a:r>
              <a:rPr lang="zh-TW" altLang="en-US" dirty="0">
                <a:latin typeface="Times New Roman" panose="02020603050405020304" pitchFamily="18" charset="0"/>
                <a:ea typeface="新細明體"/>
                <a:cs typeface="Times New Roman" panose="02020603050405020304" pitchFamily="18" charset="0"/>
              </a:rPr>
              <a:t>實驗設計的部分，</a:t>
            </a:r>
            <a:r>
              <a:rPr kumimoji="1" lang="zh-TW" altLang="en-US" dirty="0">
                <a:latin typeface="Times New Roman" panose="02020603050405020304" pitchFamily="18" charset="0"/>
                <a:ea typeface="新細明體"/>
                <a:cs typeface="Times New Roman" panose="02020603050405020304" pitchFamily="18" charset="0"/>
              </a:rPr>
              <a:t>我們使用</a:t>
            </a:r>
            <a:r>
              <a:rPr kumimoji="1" lang="en-US" altLang="zh-TW" dirty="0">
                <a:latin typeface="Times New Roman" panose="02020603050405020304" pitchFamily="18" charset="0"/>
                <a:ea typeface="新細明體"/>
                <a:cs typeface="Times New Roman" panose="02020603050405020304" pitchFamily="18" charset="0"/>
              </a:rPr>
              <a:t>mixed methods research</a:t>
            </a:r>
            <a:r>
              <a:rPr kumimoji="1" lang="zh-TW" altLang="en-US" dirty="0">
                <a:latin typeface="Times New Roman" panose="02020603050405020304" pitchFamily="18" charset="0"/>
                <a:ea typeface="新細明體"/>
                <a:cs typeface="Times New Roman" panose="02020603050405020304" pitchFamily="18" charset="0"/>
              </a:rPr>
              <a:t>，並採用</a:t>
            </a:r>
            <a:r>
              <a:rPr kumimoji="1" lang="en-US" altLang="zh-TW" dirty="0">
                <a:latin typeface="Times New Roman" panose="02020603050405020304" pitchFamily="18" charset="0"/>
                <a:ea typeface="新細明體"/>
                <a:cs typeface="Times New Roman" panose="02020603050405020304" pitchFamily="18" charset="0"/>
              </a:rPr>
              <a:t>within-subject </a:t>
            </a:r>
            <a:r>
              <a:rPr kumimoji="1" lang="zh-TW" altLang="en-US" dirty="0">
                <a:latin typeface="Times New Roman" panose="02020603050405020304" pitchFamily="18" charset="0"/>
                <a:ea typeface="新細明體"/>
                <a:cs typeface="Times New Roman" panose="02020603050405020304" pitchFamily="18" charset="0"/>
              </a:rPr>
              <a:t>的實驗設計。  </a:t>
            </a:r>
            <a:endParaRPr lang="zh-TW" dirty="0">
              <a:latin typeface="Times New Roman" panose="02020603050405020304" pitchFamily="18" charset="0"/>
              <a:ea typeface="新細明體"/>
              <a:cs typeface="Times New Roman" panose="02020603050405020304" pitchFamily="18" charset="0"/>
            </a:endParaRPr>
          </a:p>
          <a:p>
            <a:endParaRPr kumimoji="1" lang="en-US" altLang="zh-TW" dirty="0">
              <a:latin typeface="Times New Roman" panose="02020603050405020304" pitchFamily="18" charset="0"/>
              <a:cs typeface="Times New Roman" panose="02020603050405020304" pitchFamily="18" charset="0"/>
            </a:endParaRPr>
          </a:p>
          <a:p>
            <a:r>
              <a:rPr kumimoji="1" lang="en-US" altLang="zh-TW" dirty="0">
                <a:latin typeface="Times New Roman" panose="02020603050405020304" pitchFamily="18" charset="0"/>
                <a:ea typeface="新細明體"/>
                <a:cs typeface="Times New Roman" panose="02020603050405020304" pitchFamily="18" charset="0"/>
              </a:rPr>
              <a:t>總共有2</a:t>
            </a:r>
            <a:r>
              <a:rPr kumimoji="1" lang="zh-TW" altLang="en-US" dirty="0">
                <a:latin typeface="Times New Roman" panose="02020603050405020304" pitchFamily="18" charset="0"/>
                <a:ea typeface="新細明體"/>
                <a:cs typeface="Times New Roman" panose="02020603050405020304" pitchFamily="18" charset="0"/>
              </a:rPr>
              <a:t>個</a:t>
            </a:r>
            <a:r>
              <a:rPr kumimoji="1" lang="en-US" altLang="zh-TW" dirty="0">
                <a:latin typeface="Times New Roman" panose="02020603050405020304" pitchFamily="18" charset="0"/>
                <a:ea typeface="新細明體"/>
                <a:cs typeface="Times New Roman" panose="02020603050405020304" pitchFamily="18" charset="0"/>
              </a:rPr>
              <a:t>factors:</a:t>
            </a:r>
            <a:r>
              <a:rPr kumimoji="1" lang="zh-TW" altLang="en-US" dirty="0">
                <a:latin typeface="Times New Roman" panose="02020603050405020304" pitchFamily="18" charset="0"/>
                <a:ea typeface="新細明體"/>
                <a:cs typeface="Times New Roman" panose="02020603050405020304" pitchFamily="18" charset="0"/>
              </a:rPr>
              <a:t> </a:t>
            </a:r>
            <a:r>
              <a:rPr kumimoji="1" lang="en-US" altLang="zh-TW" dirty="0">
                <a:latin typeface="Times New Roman" panose="02020603050405020304" pitchFamily="18" charset="0"/>
                <a:ea typeface="新細明體"/>
                <a:cs typeface="Times New Roman" panose="02020603050405020304" pitchFamily="18" charset="0"/>
              </a:rPr>
              <a:t>label types</a:t>
            </a:r>
            <a:r>
              <a:rPr kumimoji="1" lang="zh-TW" altLang="en-US" dirty="0">
                <a:latin typeface="Times New Roman" panose="02020603050405020304" pitchFamily="18" charset="0"/>
                <a:ea typeface="新細明體"/>
                <a:cs typeface="Times New Roman" panose="02020603050405020304" pitchFamily="18" charset="0"/>
              </a:rPr>
              <a:t>還有</a:t>
            </a:r>
            <a:r>
              <a:rPr kumimoji="1" lang="en-US" altLang="zh-TW" dirty="0">
                <a:latin typeface="Times New Roman" panose="02020603050405020304" pitchFamily="18" charset="0"/>
                <a:ea typeface="新細明體"/>
                <a:cs typeface="Times New Roman" panose="02020603050405020304" pitchFamily="18" charset="0"/>
              </a:rPr>
              <a:t> placement</a:t>
            </a:r>
            <a:r>
              <a:rPr kumimoji="1" lang="zh-TW" altLang="en-US" dirty="0">
                <a:latin typeface="Times New Roman" panose="02020603050405020304" pitchFamily="18" charset="0"/>
                <a:ea typeface="新細明體"/>
                <a:cs typeface="Times New Roman" panose="02020603050405020304" pitchFamily="18" charset="0"/>
              </a:rPr>
              <a:t>，另外還設計了一個</a:t>
            </a:r>
            <a:r>
              <a:rPr kumimoji="1" lang="en-US" altLang="zh-TW" dirty="0">
                <a:latin typeface="Times New Roman" panose="02020603050405020304" pitchFamily="18" charset="0"/>
                <a:ea typeface="新細明體"/>
                <a:cs typeface="Times New Roman" panose="02020603050405020304" pitchFamily="18" charset="0"/>
              </a:rPr>
              <a:t>control condition </a:t>
            </a:r>
            <a:r>
              <a:rPr kumimoji="1" lang="en-US" altLang="zh-TW" dirty="0" err="1">
                <a:latin typeface="Times New Roman" panose="02020603050405020304" pitchFamily="18" charset="0"/>
                <a:ea typeface="新細明體"/>
                <a:cs typeface="Times New Roman" panose="02020603050405020304" pitchFamily="18" charset="0"/>
              </a:rPr>
              <a:t>當作</a:t>
            </a:r>
            <a:r>
              <a:rPr kumimoji="1" lang="zh-TW" altLang="en-US" dirty="0">
                <a:latin typeface="Times New Roman" panose="02020603050405020304" pitchFamily="18" charset="0"/>
                <a:ea typeface="新細明體"/>
                <a:cs typeface="Times New Roman" panose="02020603050405020304" pitchFamily="18" charset="0"/>
              </a:rPr>
              <a:t>對照組。</a:t>
            </a:r>
            <a:endParaRPr kumimoji="1" lang="en-US" altLang="zh-TW" dirty="0">
              <a:latin typeface="Times New Roman" panose="02020603050405020304" pitchFamily="18" charset="0"/>
              <a:ea typeface="新細明體"/>
              <a:cs typeface="Times New Roman" panose="02020603050405020304" pitchFamily="18" charset="0"/>
            </a:endParaRPr>
          </a:p>
          <a:p>
            <a:endParaRPr kumimoji="1" lang="en-US" altLang="zh-TW" dirty="0">
              <a:latin typeface="Times New Roman" panose="02020603050405020304" pitchFamily="18" charset="0"/>
              <a:cs typeface="Times New Roman" panose="02020603050405020304" pitchFamily="18" charset="0"/>
            </a:endParaRPr>
          </a:p>
          <a:p>
            <a:r>
              <a:rPr lang="zh-TW" altLang="en-US" dirty="0">
                <a:latin typeface="Times New Roman" panose="02020603050405020304" pitchFamily="18" charset="0"/>
                <a:ea typeface="新細明體"/>
                <a:cs typeface="Times New Roman" panose="02020603050405020304" pitchFamily="18" charset="0"/>
              </a:rPr>
              <a:t>右邊的表格是我們整理所有的</a:t>
            </a:r>
            <a:r>
              <a:rPr lang="en-US" dirty="0">
                <a:latin typeface="Times New Roman" panose="02020603050405020304" pitchFamily="18" charset="0"/>
                <a:cs typeface="Times New Roman" panose="02020603050405020304" pitchFamily="18" charset="0"/>
              </a:rPr>
              <a:t>conditions</a:t>
            </a:r>
            <a:r>
              <a:rPr lang="zh-TW" altLang="en-US" dirty="0">
                <a:latin typeface="Times New Roman" panose="02020603050405020304" pitchFamily="18" charset="0"/>
                <a:ea typeface="新細明體"/>
                <a:cs typeface="Times New Roman" panose="02020603050405020304" pitchFamily="18" charset="0"/>
              </a:rPr>
              <a:t>還有各自的縮寫，方便後面參考。</a:t>
            </a:r>
            <a:endParaRPr lang="en-US" dirty="0">
              <a:latin typeface="Times New Roman" panose="02020603050405020304" pitchFamily="18" charset="0"/>
              <a:ea typeface="新細明體"/>
              <a:cs typeface="Times New Roman" panose="02020603050405020304" pitchFamily="18" charset="0"/>
            </a:endParaRPr>
          </a:p>
          <a:p>
            <a:endParaRPr lang="en-US" altLang="zh-TW" dirty="0">
              <a:latin typeface="Times New Roman" panose="02020603050405020304" pitchFamily="18" charset="0"/>
              <a:ea typeface="新細明體"/>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D8FDA1D5-2568-1597-B679-3C73326153D9}"/>
              </a:ext>
            </a:extLst>
          </p:cNvPr>
          <p:cNvSpPr>
            <a:spLocks noGrp="1"/>
          </p:cNvSpPr>
          <p:nvPr>
            <p:ph type="sldNum" sz="quarter" idx="5"/>
          </p:nvPr>
        </p:nvSpPr>
        <p:spPr/>
        <p:txBody>
          <a:bodyPr/>
          <a:lstStyle/>
          <a:p>
            <a:fld id="{360B89A0-96ED-104A-941D-F74D267BAE15}" type="slidenum">
              <a:rPr kumimoji="1" lang="zh-TW" altLang="en-US" smtClean="0"/>
              <a:t>25</a:t>
            </a:fld>
            <a:endParaRPr kumimoji="1" lang="zh-TW" altLang="en-US"/>
          </a:p>
        </p:txBody>
      </p:sp>
    </p:spTree>
    <p:extLst>
      <p:ext uri="{BB962C8B-B14F-4D97-AF65-F5344CB8AC3E}">
        <p14:creationId xmlns:p14="http://schemas.microsoft.com/office/powerpoint/2010/main" val="3073043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B3C5-C8A5-06C9-CC11-BC2DE2DFD3C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809B0E2-8569-2B02-A286-2C69A83E9B3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4C718D5-99AB-84BB-3D06-8C03B9FC72AA}"/>
              </a:ext>
            </a:extLst>
          </p:cNvPr>
          <p:cNvSpPr>
            <a:spLocks noGrp="1"/>
          </p:cNvSpPr>
          <p:nvPr>
            <p:ph type="body" idx="1"/>
          </p:nvPr>
        </p:nvSpPr>
        <p:spPr/>
        <p:txBody>
          <a:bodyPr/>
          <a:lstStyle/>
          <a:p>
            <a:r>
              <a:rPr kumimoji="1" lang="zh-TW" altLang="en-US" dirty="0"/>
              <a:t>接下來是</a:t>
            </a:r>
            <a:r>
              <a:rPr kumimoji="1" lang="en-US" altLang="zh-TW" dirty="0"/>
              <a:t>measurement</a:t>
            </a:r>
          </a:p>
          <a:p>
            <a:endParaRPr kumimoji="1" lang="zh-TW" altLang="en-US" dirty="0"/>
          </a:p>
        </p:txBody>
      </p:sp>
      <p:sp>
        <p:nvSpPr>
          <p:cNvPr id="4" name="投影片編號版面配置區 3">
            <a:extLst>
              <a:ext uri="{FF2B5EF4-FFF2-40B4-BE49-F238E27FC236}">
                <a16:creationId xmlns:a16="http://schemas.microsoft.com/office/drawing/2014/main" id="{AF8AF086-DE98-5801-FD17-24697AF3641D}"/>
              </a:ext>
            </a:extLst>
          </p:cNvPr>
          <p:cNvSpPr>
            <a:spLocks noGrp="1"/>
          </p:cNvSpPr>
          <p:nvPr>
            <p:ph type="sldNum" sz="quarter" idx="5"/>
          </p:nvPr>
        </p:nvSpPr>
        <p:spPr/>
        <p:txBody>
          <a:bodyPr/>
          <a:lstStyle/>
          <a:p>
            <a:fld id="{360B89A0-96ED-104A-941D-F74D267BAE15}" type="slidenum">
              <a:rPr kumimoji="1" lang="zh-TW" altLang="en-US" smtClean="0"/>
              <a:t>26</a:t>
            </a:fld>
            <a:endParaRPr kumimoji="1" lang="zh-TW" altLang="en-US"/>
          </a:p>
        </p:txBody>
      </p:sp>
    </p:spTree>
    <p:extLst>
      <p:ext uri="{BB962C8B-B14F-4D97-AF65-F5344CB8AC3E}">
        <p14:creationId xmlns:p14="http://schemas.microsoft.com/office/powerpoint/2010/main" val="38861371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sz="1200" dirty="0">
                <a:latin typeface="Times New Roman" panose="02020603050405020304" pitchFamily="18" charset="0"/>
                <a:ea typeface="新細明體"/>
                <a:cs typeface="Times New Roman" panose="02020603050405020304" pitchFamily="18" charset="0"/>
              </a:rPr>
              <a:t>總共分為行為還有自我回報：</a:t>
            </a:r>
            <a:endParaRPr kumimoji="1" lang="en-US" altLang="zh-TW" sz="1200" dirty="0">
              <a:latin typeface="Times New Roman" panose="02020603050405020304" pitchFamily="18" charset="0"/>
              <a:ea typeface="新細明體"/>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dirty="0">
                <a:latin typeface="Times New Roman" panose="02020603050405020304" pitchFamily="18" charset="0"/>
                <a:ea typeface="新細明體"/>
                <a:cs typeface="Times New Roman" panose="02020603050405020304" pitchFamily="18" charset="0"/>
              </a:rPr>
              <a:t>過去的研究發現</a:t>
            </a:r>
            <a:r>
              <a:rPr lang="en-US" altLang="zh-TW" sz="1200" dirty="0">
                <a:latin typeface="Times New Roman" panose="02020603050405020304" pitchFamily="18" charset="0"/>
                <a:ea typeface="新細明體"/>
                <a:cs typeface="Times New Roman" panose="02020603050405020304" pitchFamily="18" charset="0"/>
              </a:rPr>
              <a:t>reaction time</a:t>
            </a:r>
            <a:r>
              <a:rPr lang="zh-TW" altLang="en-US" sz="1200" dirty="0">
                <a:latin typeface="Times New Roman" panose="02020603050405020304" pitchFamily="18" charset="0"/>
                <a:ea typeface="新細明體"/>
                <a:cs typeface="Times New Roman" panose="02020603050405020304" pitchFamily="18" charset="0"/>
              </a:rPr>
              <a:t>和</a:t>
            </a:r>
            <a:r>
              <a:rPr lang="en-US" altLang="zh-TW" sz="1200" dirty="0">
                <a:latin typeface="Times New Roman" panose="02020603050405020304" pitchFamily="18" charset="0"/>
                <a:ea typeface="新細明體"/>
                <a:cs typeface="Times New Roman" panose="02020603050405020304" pitchFamily="18" charset="0"/>
              </a:rPr>
              <a:t>accuracy</a:t>
            </a:r>
            <a:r>
              <a:rPr lang="zh-TW" altLang="en-US" sz="1200" dirty="0">
                <a:latin typeface="Times New Roman" panose="02020603050405020304" pitchFamily="18" charset="0"/>
                <a:ea typeface="新細明體"/>
                <a:cs typeface="Times New Roman" panose="02020603050405020304" pitchFamily="18" charset="0"/>
              </a:rPr>
              <a:t>是評估受試者使用</a:t>
            </a:r>
            <a:r>
              <a:rPr lang="en-US" altLang="zh-TW" sz="1200" dirty="0">
                <a:latin typeface="Times New Roman" panose="02020603050405020304" pitchFamily="18" charset="0"/>
                <a:ea typeface="新細明體"/>
                <a:cs typeface="Times New Roman" panose="02020603050405020304" pitchFamily="18" charset="0"/>
              </a:rPr>
              <a:t>interventions</a:t>
            </a:r>
            <a:r>
              <a:rPr lang="zh-TW" altLang="en-US" sz="1200" dirty="0">
                <a:latin typeface="Times New Roman" panose="02020603050405020304" pitchFamily="18" charset="0"/>
                <a:ea typeface="新細明體"/>
                <a:cs typeface="Times New Roman" panose="02020603050405020304" pitchFamily="18" charset="0"/>
              </a:rPr>
              <a:t>表現的關鍵指標。</a:t>
            </a:r>
            <a:endParaRPr kumimoji="1" lang="en-US" altLang="zh-TW" sz="1200" dirty="0">
              <a:latin typeface="Times New Roman" panose="02020603050405020304" pitchFamily="18" charset="0"/>
              <a:ea typeface="新細明體"/>
              <a:cs typeface="Times New Roman" panose="02020603050405020304" pitchFamily="18" charset="0"/>
            </a:endParaRPr>
          </a:p>
          <a:p>
            <a:pPr marL="171450" indent="-171450">
              <a:buFont typeface="Arial" panose="020B0604020202020204" pitchFamily="34" charset="0"/>
              <a:buChar char="•"/>
            </a:pPr>
            <a:r>
              <a:rPr kumimoji="1" lang="zh-TW" altLang="en-US" sz="1200" dirty="0">
                <a:latin typeface="Times New Roman" panose="02020603050405020304" pitchFamily="18" charset="0"/>
                <a:ea typeface="新細明體"/>
                <a:cs typeface="Times New Roman" panose="02020603050405020304" pitchFamily="18" charset="0"/>
              </a:rPr>
              <a:t>所以在每個</a:t>
            </a:r>
            <a:r>
              <a:rPr kumimoji="1" lang="en-US" altLang="zh-TW" sz="1200" dirty="0">
                <a:latin typeface="Times New Roman" panose="02020603050405020304" pitchFamily="18" charset="0"/>
                <a:ea typeface="新細明體"/>
                <a:cs typeface="Times New Roman" panose="02020603050405020304" pitchFamily="18" charset="0"/>
              </a:rPr>
              <a:t>trial</a:t>
            </a:r>
            <a:r>
              <a:rPr kumimoji="1" lang="zh-TW" altLang="en-US" sz="1200" dirty="0">
                <a:latin typeface="Times New Roman" panose="02020603050405020304" pitchFamily="18" charset="0"/>
                <a:ea typeface="新細明體"/>
                <a:cs typeface="Times New Roman" panose="02020603050405020304" pitchFamily="18" charset="0"/>
              </a:rPr>
              <a:t>中，我們都記錄了</a:t>
            </a:r>
            <a:r>
              <a:rPr lang="en-US" altLang="zh-TW" sz="1200" dirty="0">
                <a:latin typeface="Times New Roman" panose="02020603050405020304" pitchFamily="18" charset="0"/>
                <a:ea typeface="新細明體"/>
                <a:cs typeface="Times New Roman" panose="02020603050405020304" pitchFamily="18" charset="0"/>
              </a:rPr>
              <a:t>reaction time</a:t>
            </a:r>
            <a:r>
              <a:rPr kumimoji="1" lang="zh-TW" altLang="en-US" sz="1200" dirty="0">
                <a:latin typeface="Times New Roman" panose="02020603050405020304" pitchFamily="18" charset="0"/>
                <a:ea typeface="新細明體"/>
                <a:cs typeface="Times New Roman" panose="02020603050405020304" pitchFamily="18" charset="0"/>
              </a:rPr>
              <a:t>還有</a:t>
            </a:r>
            <a:r>
              <a:rPr lang="en-US" altLang="zh-TW" sz="1200" dirty="0">
                <a:latin typeface="Times New Roman" panose="02020603050405020304" pitchFamily="18" charset="0"/>
                <a:ea typeface="新細明體"/>
                <a:cs typeface="Times New Roman" panose="02020603050405020304" pitchFamily="18" charset="0"/>
              </a:rPr>
              <a:t>accuracy</a:t>
            </a:r>
            <a:r>
              <a:rPr kumimoji="1" lang="zh-TW" altLang="en-US" sz="1200" dirty="0">
                <a:latin typeface="Times New Roman" panose="02020603050405020304" pitchFamily="18" charset="0"/>
                <a:ea typeface="新細明體"/>
                <a:cs typeface="Times New Roman" panose="02020603050405020304" pitchFamily="18" charset="0"/>
              </a:rPr>
              <a:t>。</a:t>
            </a:r>
            <a:endParaRPr lang="zh-TW" altLang="en-US" sz="1200" dirty="0">
              <a:latin typeface="Times New Roman" panose="02020603050405020304" pitchFamily="18" charset="0"/>
              <a:ea typeface="新細明體"/>
              <a:cs typeface="Times New Roman" panose="02020603050405020304" pitchFamily="18" charset="0"/>
            </a:endParaRPr>
          </a:p>
          <a:p>
            <a:pPr marL="171450" indent="-171450">
              <a:buFont typeface="Arial" panose="020B0604020202020204" pitchFamily="34" charset="0"/>
              <a:buChar char="•"/>
            </a:pPr>
            <a:r>
              <a:rPr kumimoji="1" lang="zh-TW" altLang="en-US" sz="1200" dirty="0">
                <a:latin typeface="Times New Roman" panose="02020603050405020304" pitchFamily="18" charset="0"/>
                <a:ea typeface="新細明體"/>
                <a:cs typeface="Times New Roman" panose="02020603050405020304" pitchFamily="18" charset="0"/>
              </a:rPr>
              <a:t>準確率又分為</a:t>
            </a:r>
            <a:r>
              <a:rPr kumimoji="1" lang="en-US" altLang="zh-TW" sz="1200" dirty="0">
                <a:latin typeface="Times New Roman" panose="02020603050405020304" pitchFamily="18" charset="0"/>
                <a:ea typeface="新細明體"/>
                <a:cs typeface="Times New Roman" panose="02020603050405020304" pitchFamily="18" charset="0"/>
              </a:rPr>
              <a:t>strict</a:t>
            </a:r>
            <a:r>
              <a:rPr kumimoji="1" lang="zh-TW" altLang="en-US" sz="1200" dirty="0">
                <a:latin typeface="Times New Roman" panose="02020603050405020304" pitchFamily="18" charset="0"/>
                <a:ea typeface="新細明體"/>
                <a:cs typeface="Times New Roman" panose="02020603050405020304" pitchFamily="18" charset="0"/>
              </a:rPr>
              <a:t>跟</a:t>
            </a:r>
            <a:r>
              <a:rPr kumimoji="1" lang="en-US" altLang="zh-TW" sz="1200" dirty="0">
                <a:latin typeface="Times New Roman" panose="02020603050405020304" pitchFamily="18" charset="0"/>
                <a:ea typeface="新細明體"/>
                <a:cs typeface="Times New Roman" panose="02020603050405020304" pitchFamily="18" charset="0"/>
              </a:rPr>
              <a:t>tolerant</a:t>
            </a:r>
            <a:r>
              <a:rPr kumimoji="1" lang="zh-TW" altLang="en-US" sz="1200" dirty="0">
                <a:latin typeface="Times New Roman" panose="02020603050405020304" pitchFamily="18" charset="0"/>
                <a:ea typeface="新細明體"/>
                <a:cs typeface="Times New Roman" panose="02020603050405020304" pitchFamily="18" charset="0"/>
              </a:rPr>
              <a:t>，</a:t>
            </a:r>
            <a:r>
              <a:rPr kumimoji="1" lang="en-US" altLang="zh-TW" sz="1200" dirty="0">
                <a:latin typeface="Times New Roman" panose="02020603050405020304" pitchFamily="18" charset="0"/>
                <a:ea typeface="新細明體"/>
                <a:cs typeface="Times New Roman" panose="02020603050405020304" pitchFamily="18" charset="0"/>
              </a:rPr>
              <a:t>strict</a:t>
            </a:r>
            <a:r>
              <a:rPr kumimoji="1" lang="zh-TW" altLang="en-US" sz="1200" dirty="0">
                <a:latin typeface="Times New Roman" panose="02020603050405020304" pitchFamily="18" charset="0"/>
                <a:ea typeface="新細明體"/>
                <a:cs typeface="Times New Roman" panose="02020603050405020304" pitchFamily="18" charset="0"/>
              </a:rPr>
              <a:t>需要受試者的回答與正確答案完全一致，才算有效。 而</a:t>
            </a:r>
            <a:r>
              <a:rPr kumimoji="1" lang="en-US" altLang="zh-TW" sz="1200" dirty="0">
                <a:latin typeface="Times New Roman" panose="02020603050405020304" pitchFamily="18" charset="0"/>
                <a:ea typeface="新細明體"/>
                <a:cs typeface="Times New Roman" panose="02020603050405020304" pitchFamily="18" charset="0"/>
              </a:rPr>
              <a:t>tolerant</a:t>
            </a:r>
            <a:r>
              <a:rPr kumimoji="1" lang="zh-TW" altLang="en-US" sz="1200" dirty="0">
                <a:latin typeface="Times New Roman" panose="02020603050405020304" pitchFamily="18" charset="0"/>
                <a:ea typeface="新細明體"/>
                <a:cs typeface="Times New Roman" panose="02020603050405020304" pitchFamily="18" charset="0"/>
              </a:rPr>
              <a:t>有更大的包容性。舉例來說，每</a:t>
            </a:r>
            <a:r>
              <a:rPr lang="zh-TW" altLang="en-US" sz="1200" dirty="0">
                <a:latin typeface="Times New Roman" panose="02020603050405020304" pitchFamily="18" charset="0"/>
                <a:ea typeface="新細明體"/>
                <a:cs typeface="Times New Roman" panose="02020603050405020304" pitchFamily="18" charset="0"/>
              </a:rPr>
              <a:t>個</a:t>
            </a:r>
            <a:r>
              <a:rPr lang="en-US" altLang="zh-TW" sz="1200" dirty="0">
                <a:latin typeface="Times New Roman" panose="02020603050405020304" pitchFamily="18" charset="0"/>
                <a:ea typeface="新細明體"/>
                <a:cs typeface="Times New Roman" panose="02020603050405020304" pitchFamily="18" charset="0"/>
              </a:rPr>
              <a:t>trial</a:t>
            </a:r>
            <a:r>
              <a:rPr lang="zh-TW" altLang="en-US" sz="1200" dirty="0">
                <a:latin typeface="Times New Roman" panose="02020603050405020304" pitchFamily="18" charset="0"/>
                <a:ea typeface="新細明體"/>
                <a:cs typeface="Times New Roman" panose="02020603050405020304" pitchFamily="18" charset="0"/>
              </a:rPr>
              <a:t>都是使用</a:t>
            </a:r>
            <a:r>
              <a:rPr kumimoji="1" lang="en-US" altLang="zh-TW" sz="1200" dirty="0">
                <a:latin typeface="Times New Roman" panose="02020603050405020304" pitchFamily="18" charset="0"/>
                <a:ea typeface="新細明體"/>
                <a:cs typeface="Times New Roman" panose="02020603050405020304" pitchFamily="18" charset="0"/>
              </a:rPr>
              <a:t>5-point Likert scale</a:t>
            </a:r>
            <a:r>
              <a:rPr kumimoji="1" lang="zh-TW" altLang="en-US" sz="1200" dirty="0">
                <a:latin typeface="Times New Roman" panose="02020603050405020304" pitchFamily="18" charset="0"/>
                <a:ea typeface="新細明體"/>
                <a:cs typeface="Times New Roman" panose="02020603050405020304" pitchFamily="18" charset="0"/>
              </a:rPr>
              <a:t>，</a:t>
            </a:r>
            <a:r>
              <a:rPr kumimoji="1" lang="en-US" altLang="zh-TW" sz="1200" dirty="0">
                <a:latin typeface="Times New Roman" panose="02020603050405020304" pitchFamily="18" charset="0"/>
                <a:ea typeface="新細明體"/>
                <a:cs typeface="Times New Roman" panose="02020603050405020304" pitchFamily="18" charset="0"/>
              </a:rPr>
              <a:t>1</a:t>
            </a:r>
            <a:r>
              <a:rPr kumimoji="1" lang="zh-TW" altLang="en-US" sz="1200" dirty="0">
                <a:latin typeface="Times New Roman" panose="02020603050405020304" pitchFamily="18" charset="0"/>
                <a:ea typeface="新細明體"/>
                <a:cs typeface="Times New Roman" panose="02020603050405020304" pitchFamily="18" charset="0"/>
              </a:rPr>
              <a:t>表示</a:t>
            </a:r>
            <a:r>
              <a:rPr kumimoji="1" lang="en-US" altLang="zh-TW" sz="1200" dirty="0">
                <a:latin typeface="Times New Roman" panose="02020603050405020304" pitchFamily="18" charset="0"/>
                <a:ea typeface="新細明體"/>
                <a:cs typeface="Times New Roman" panose="02020603050405020304" pitchFamily="18" charset="0"/>
              </a:rPr>
              <a:t>visual misinformation</a:t>
            </a:r>
            <a:r>
              <a:rPr kumimoji="1" lang="zh-TW" altLang="en-US" sz="1200" dirty="0">
                <a:latin typeface="Times New Roman" panose="02020603050405020304" pitchFamily="18" charset="0"/>
                <a:ea typeface="新細明體"/>
                <a:cs typeface="Times New Roman" panose="02020603050405020304" pitchFamily="18" charset="0"/>
              </a:rPr>
              <a:t>，</a:t>
            </a:r>
            <a:r>
              <a:rPr kumimoji="1" lang="en-US" altLang="zh-TW" sz="1200" dirty="0">
                <a:latin typeface="Times New Roman" panose="02020603050405020304" pitchFamily="18" charset="0"/>
                <a:ea typeface="新細明體"/>
                <a:cs typeface="Times New Roman" panose="02020603050405020304" pitchFamily="18" charset="0"/>
              </a:rPr>
              <a:t>5</a:t>
            </a:r>
            <a:r>
              <a:rPr kumimoji="1" lang="zh-TW" altLang="en-US" sz="1200" dirty="0">
                <a:latin typeface="Times New Roman" panose="02020603050405020304" pitchFamily="18" charset="0"/>
                <a:ea typeface="新細明體"/>
                <a:cs typeface="Times New Roman" panose="02020603050405020304" pitchFamily="18" charset="0"/>
              </a:rPr>
              <a:t>為</a:t>
            </a:r>
            <a:r>
              <a:rPr lang="zh-TW" altLang="en-US" sz="1200" dirty="0">
                <a:latin typeface="Times New Roman" panose="02020603050405020304" pitchFamily="18" charset="0"/>
                <a:ea typeface="新細明體"/>
                <a:cs typeface="Times New Roman" panose="02020603050405020304" pitchFamily="18" charset="0"/>
              </a:rPr>
              <a:t>真實照片</a:t>
            </a:r>
            <a:r>
              <a:rPr kumimoji="1" lang="zh-TW" altLang="en-US" sz="1200" dirty="0">
                <a:latin typeface="Times New Roman" panose="02020603050405020304" pitchFamily="18" charset="0"/>
                <a:ea typeface="新細明體"/>
                <a:cs typeface="Times New Roman" panose="02020603050405020304" pitchFamily="18" charset="0"/>
              </a:rPr>
              <a:t>，所以</a:t>
            </a:r>
            <a:r>
              <a:rPr kumimoji="1" lang="en-US" altLang="zh-TW" sz="1200" dirty="0">
                <a:latin typeface="Times New Roman" panose="02020603050405020304" pitchFamily="18" charset="0"/>
                <a:ea typeface="新細明體"/>
                <a:cs typeface="Times New Roman" panose="02020603050405020304" pitchFamily="18" charset="0"/>
              </a:rPr>
              <a:t>strict</a:t>
            </a:r>
            <a:r>
              <a:rPr kumimoji="1" lang="zh-TW" altLang="en-US" sz="1200" dirty="0">
                <a:latin typeface="Times New Roman" panose="02020603050405020304" pitchFamily="18" charset="0"/>
                <a:ea typeface="新細明體"/>
                <a:cs typeface="Times New Roman" panose="02020603050405020304" pitchFamily="18" charset="0"/>
              </a:rPr>
              <a:t>只接受</a:t>
            </a:r>
            <a:r>
              <a:rPr kumimoji="1" lang="en-US" altLang="zh-TW" sz="1200" dirty="0">
                <a:latin typeface="Times New Roman" panose="02020603050405020304" pitchFamily="18" charset="0"/>
                <a:ea typeface="新細明體"/>
                <a:cs typeface="Times New Roman" panose="02020603050405020304" pitchFamily="18" charset="0"/>
              </a:rPr>
              <a:t>1</a:t>
            </a:r>
            <a:r>
              <a:rPr kumimoji="1" lang="zh-TW" altLang="en-US" sz="1200" dirty="0">
                <a:latin typeface="Times New Roman" panose="02020603050405020304" pitchFamily="18" charset="0"/>
                <a:ea typeface="新細明體"/>
                <a:cs typeface="Times New Roman" panose="02020603050405020304" pitchFamily="18" charset="0"/>
              </a:rPr>
              <a:t>或</a:t>
            </a:r>
            <a:r>
              <a:rPr kumimoji="1" lang="en-US" altLang="zh-TW" sz="1200" dirty="0">
                <a:latin typeface="Times New Roman" panose="02020603050405020304" pitchFamily="18" charset="0"/>
                <a:ea typeface="新細明體"/>
                <a:cs typeface="Times New Roman" panose="02020603050405020304" pitchFamily="18" charset="0"/>
              </a:rPr>
              <a:t>5</a:t>
            </a:r>
            <a:r>
              <a:rPr kumimoji="1" lang="zh-TW" altLang="en-US" sz="1200" dirty="0">
                <a:latin typeface="Times New Roman" panose="02020603050405020304" pitchFamily="18" charset="0"/>
                <a:ea typeface="新細明體"/>
                <a:cs typeface="Times New Roman" panose="02020603050405020304" pitchFamily="18" charset="0"/>
              </a:rPr>
              <a:t>的回答，而</a:t>
            </a:r>
            <a:r>
              <a:rPr kumimoji="1" lang="en-US" altLang="zh-TW" sz="1200" dirty="0">
                <a:latin typeface="Times New Roman" panose="02020603050405020304" pitchFamily="18" charset="0"/>
                <a:ea typeface="新細明體"/>
                <a:cs typeface="Times New Roman" panose="02020603050405020304" pitchFamily="18" charset="0"/>
              </a:rPr>
              <a:t>tolerant</a:t>
            </a:r>
            <a:r>
              <a:rPr kumimoji="1" lang="zh-TW" altLang="en-US" sz="1200" dirty="0">
                <a:latin typeface="Times New Roman" panose="02020603050405020304" pitchFamily="18" charset="0"/>
                <a:ea typeface="新細明體"/>
                <a:cs typeface="Times New Roman" panose="02020603050405020304" pitchFamily="18" charset="0"/>
              </a:rPr>
              <a:t>接受</a:t>
            </a:r>
            <a:r>
              <a:rPr kumimoji="1" lang="en-US" altLang="zh-TW" sz="1200" dirty="0">
                <a:latin typeface="Times New Roman" panose="02020603050405020304" pitchFamily="18" charset="0"/>
                <a:ea typeface="新細明體"/>
                <a:cs typeface="Times New Roman" panose="02020603050405020304" pitchFamily="18" charset="0"/>
              </a:rPr>
              <a:t>1</a:t>
            </a:r>
            <a:r>
              <a:rPr kumimoji="1" lang="zh-TW" altLang="en-US" sz="1200" dirty="0">
                <a:latin typeface="Times New Roman" panose="02020603050405020304" pitchFamily="18" charset="0"/>
                <a:ea typeface="新細明體"/>
                <a:cs typeface="Times New Roman" panose="02020603050405020304" pitchFamily="18" charset="0"/>
              </a:rPr>
              <a:t>、</a:t>
            </a:r>
            <a:r>
              <a:rPr kumimoji="1" lang="en-US" altLang="zh-TW" sz="1200" dirty="0">
                <a:latin typeface="Times New Roman" panose="02020603050405020304" pitchFamily="18" charset="0"/>
                <a:ea typeface="新細明體"/>
                <a:cs typeface="Times New Roman" panose="02020603050405020304" pitchFamily="18" charset="0"/>
              </a:rPr>
              <a:t>2</a:t>
            </a:r>
            <a:r>
              <a:rPr kumimoji="1" lang="zh-TW" altLang="en-US" sz="1200" dirty="0">
                <a:latin typeface="Times New Roman" panose="02020603050405020304" pitchFamily="18" charset="0"/>
                <a:ea typeface="新細明體"/>
                <a:cs typeface="Times New Roman" panose="02020603050405020304" pitchFamily="18" charset="0"/>
              </a:rPr>
              <a:t>、</a:t>
            </a:r>
            <a:r>
              <a:rPr kumimoji="1" lang="en-US" altLang="zh-TW" sz="1200" dirty="0">
                <a:latin typeface="Times New Roman" panose="02020603050405020304" pitchFamily="18" charset="0"/>
                <a:ea typeface="新細明體"/>
                <a:cs typeface="Times New Roman" panose="02020603050405020304" pitchFamily="18" charset="0"/>
              </a:rPr>
              <a:t>4</a:t>
            </a:r>
            <a:r>
              <a:rPr kumimoji="1" lang="zh-TW" altLang="en-US" sz="1200" dirty="0">
                <a:latin typeface="Times New Roman" panose="02020603050405020304" pitchFamily="18" charset="0"/>
                <a:ea typeface="新細明體"/>
                <a:cs typeface="Times New Roman" panose="02020603050405020304" pitchFamily="18" charset="0"/>
              </a:rPr>
              <a:t>或</a:t>
            </a:r>
            <a:r>
              <a:rPr kumimoji="1" lang="en-US" altLang="zh-TW" sz="1200" dirty="0">
                <a:latin typeface="Times New Roman" panose="02020603050405020304" pitchFamily="18" charset="0"/>
                <a:ea typeface="新細明體"/>
                <a:cs typeface="Times New Roman" panose="02020603050405020304" pitchFamily="18" charset="0"/>
              </a:rPr>
              <a:t>5</a:t>
            </a:r>
            <a:r>
              <a:rPr kumimoji="1" lang="zh-TW" altLang="en-US" sz="1200" dirty="0">
                <a:latin typeface="Times New Roman" panose="02020603050405020304" pitchFamily="18" charset="0"/>
                <a:ea typeface="新細明體"/>
                <a:cs typeface="Times New Roman" panose="02020603050405020304" pitchFamily="18" charset="0"/>
              </a:rPr>
              <a:t>的回答，</a:t>
            </a:r>
            <a:r>
              <a:rPr lang="zh-TW" altLang="en-US" sz="1200" dirty="0">
                <a:latin typeface="Times New Roman" panose="02020603050405020304" pitchFamily="18" charset="0"/>
                <a:ea typeface="新細明體"/>
                <a:cs typeface="Times New Roman" panose="02020603050405020304" pitchFamily="18" charset="0"/>
              </a:rPr>
              <a:t>這些答案都是根據照片是真實照片或visual misinformaion來判斷。</a:t>
            </a:r>
            <a:endParaRPr kumimoji="1" lang="en-US" altLang="zh-TW" sz="1200" dirty="0">
              <a:latin typeface="Times New Roman" panose="02020603050405020304" pitchFamily="18" charset="0"/>
              <a:ea typeface="新細明體"/>
              <a:cs typeface="Times New Roman" panose="02020603050405020304" pitchFamily="18" charset="0"/>
            </a:endParaRPr>
          </a:p>
          <a:p>
            <a:pPr marL="171450" indent="-171450">
              <a:buFont typeface="Arial" panose="020B0604020202020204" pitchFamily="34" charset="0"/>
              <a:buChar char="•"/>
            </a:pPr>
            <a:endParaRPr kumimoji="1" lang="en-US" altLang="zh-TW" sz="12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kumimoji="1" lang="zh-TW" altLang="en-US" sz="1200" dirty="0">
                <a:latin typeface="Times New Roman" panose="02020603050405020304" pitchFamily="18" charset="0"/>
                <a:cs typeface="Times New Roman" panose="02020603050405020304" pitchFamily="18" charset="0"/>
              </a:rPr>
              <a:t>自我回報的部分中：</a:t>
            </a:r>
          </a:p>
          <a:p>
            <a:pPr marL="171450" indent="-171450">
              <a:buFont typeface="Arial" panose="020B0604020202020204" pitchFamily="34" charset="0"/>
              <a:buChar char="•"/>
            </a:pPr>
            <a:r>
              <a:rPr kumimoji="1" lang="zh-TW" altLang="en-US" sz="1200" dirty="0">
                <a:latin typeface="Times New Roman" panose="02020603050405020304" pitchFamily="18" charset="0"/>
                <a:ea typeface="新細明體"/>
                <a:cs typeface="Times New Roman" panose="02020603050405020304" pitchFamily="18" charset="0"/>
              </a:rPr>
              <a:t>第一個是我們使用</a:t>
            </a:r>
            <a:r>
              <a:rPr kumimoji="1" lang="en-US" altLang="zh-TW" sz="1200" dirty="0">
                <a:latin typeface="Times New Roman" panose="02020603050405020304" pitchFamily="18" charset="0"/>
                <a:ea typeface="新細明體"/>
                <a:cs typeface="Times New Roman" panose="02020603050405020304" pitchFamily="18" charset="0"/>
              </a:rPr>
              <a:t>raw </a:t>
            </a:r>
            <a:r>
              <a:rPr kumimoji="1" lang="en" altLang="zh-TW" sz="1200" dirty="0">
                <a:latin typeface="Times New Roman" panose="02020603050405020304" pitchFamily="18" charset="0"/>
                <a:ea typeface="新細明體"/>
                <a:cs typeface="Times New Roman" panose="02020603050405020304" pitchFamily="18" charset="0"/>
              </a:rPr>
              <a:t>TLX</a:t>
            </a:r>
            <a:r>
              <a:rPr kumimoji="1" lang="zh-TW" altLang="en-US" sz="1200" dirty="0">
                <a:latin typeface="Times New Roman" panose="02020603050405020304" pitchFamily="18" charset="0"/>
                <a:ea typeface="新細明體"/>
                <a:cs typeface="Times New Roman" panose="02020603050405020304" pitchFamily="18" charset="0"/>
              </a:rPr>
              <a:t>來</a:t>
            </a:r>
            <a:r>
              <a:rPr lang="zh-TW" altLang="en-US" sz="1200" dirty="0">
                <a:latin typeface="Times New Roman" panose="02020603050405020304" pitchFamily="18" charset="0"/>
                <a:ea typeface="新細明體"/>
                <a:cs typeface="Times New Roman" panose="02020603050405020304" pitchFamily="18" charset="0"/>
              </a:rPr>
              <a:t>了解實驗設計對受試者的認知負荷會不會造成影響。</a:t>
            </a:r>
            <a:r>
              <a:rPr kumimoji="1" lang="zh-TW" altLang="en-US" sz="1200" dirty="0">
                <a:latin typeface="Times New Roman" panose="02020603050405020304" pitchFamily="18" charset="0"/>
                <a:ea typeface="新細明體"/>
                <a:cs typeface="Times New Roman" panose="02020603050405020304" pitchFamily="18" charset="0"/>
              </a:rPr>
              <a:t>與</a:t>
            </a:r>
            <a:r>
              <a:rPr kumimoji="1" lang="en" altLang="zh-TW" sz="1200" dirty="0">
                <a:latin typeface="Times New Roman" panose="02020603050405020304" pitchFamily="18" charset="0"/>
                <a:ea typeface="新細明體"/>
                <a:cs typeface="Times New Roman" panose="02020603050405020304" pitchFamily="18" charset="0"/>
              </a:rPr>
              <a:t>NASA-TLX</a:t>
            </a:r>
            <a:r>
              <a:rPr kumimoji="1" lang="zh-TW" altLang="en-US" sz="1200" dirty="0">
                <a:latin typeface="Times New Roman" panose="02020603050405020304" pitchFamily="18" charset="0"/>
                <a:ea typeface="新細明體"/>
                <a:cs typeface="Times New Roman" panose="02020603050405020304" pitchFamily="18" charset="0"/>
              </a:rPr>
              <a:t>不同的地方是，</a:t>
            </a:r>
            <a:r>
              <a:rPr lang="zh-TW" altLang="en-US" sz="1200" dirty="0">
                <a:latin typeface="Times New Roman" panose="02020603050405020304" pitchFamily="18" charset="0"/>
                <a:ea typeface="新細明體"/>
                <a:cs typeface="Times New Roman" panose="02020603050405020304" pitchFamily="18" charset="0"/>
              </a:rPr>
              <a:t>它省略了兩兩比較的步驟，直接評分</a:t>
            </a:r>
            <a:r>
              <a:rPr lang="zh-TW" sz="1200" dirty="0">
                <a:latin typeface="Times New Roman" panose="02020603050405020304" pitchFamily="18" charset="0"/>
                <a:ea typeface="新細明體"/>
                <a:cs typeface="Times New Roman" panose="02020603050405020304" pitchFamily="18" charset="0"/>
              </a:rPr>
              <a:t>六個向量的</a:t>
            </a:r>
            <a:r>
              <a:rPr lang="zh-TW" altLang="en-US" sz="1200" dirty="0">
                <a:latin typeface="Times New Roman" panose="02020603050405020304" pitchFamily="18" charset="0"/>
                <a:ea typeface="新細明體"/>
                <a:cs typeface="Times New Roman" panose="02020603050405020304" pitchFamily="18" charset="0"/>
              </a:rPr>
              <a:t>負荷。</a:t>
            </a:r>
            <a:endParaRPr kumimoji="1" lang="zh-TW" altLang="en-US" sz="1200" dirty="0">
              <a:latin typeface="Times New Roman" panose="02020603050405020304" pitchFamily="18" charset="0"/>
              <a:ea typeface="新細明體"/>
              <a:cs typeface="Times New Roman" panose="02020603050405020304" pitchFamily="18" charset="0"/>
            </a:endParaRPr>
          </a:p>
          <a:p>
            <a:pPr marL="171450" indent="-171450">
              <a:buFont typeface="Arial" panose="020B0604020202020204" pitchFamily="34" charset="0"/>
              <a:buChar char="•"/>
            </a:pPr>
            <a:r>
              <a:rPr kumimoji="1" lang="zh-TW" altLang="en-US" sz="1200" dirty="0">
                <a:latin typeface="Times New Roman" panose="02020603050405020304" pitchFamily="18" charset="0"/>
                <a:ea typeface="新細明體"/>
                <a:cs typeface="Times New Roman" panose="02020603050405020304" pitchFamily="18" charset="0"/>
              </a:rPr>
              <a:t>第二個是我們使用了過去文獻中使用的問題解決sefl-efficacy來評估受試者對分辨</a:t>
            </a:r>
            <a:r>
              <a:rPr kumimoji="1" lang="en-US" altLang="zh-TW" sz="1200" dirty="0">
                <a:latin typeface="Times New Roman" panose="02020603050405020304" pitchFamily="18" charset="0"/>
                <a:ea typeface="新細明體"/>
                <a:cs typeface="Times New Roman" panose="02020603050405020304" pitchFamily="18" charset="0"/>
              </a:rPr>
              <a:t>visual misinformation</a:t>
            </a:r>
            <a:r>
              <a:rPr kumimoji="1" lang="zh-TW" altLang="en-US" sz="1200" dirty="0">
                <a:latin typeface="Times New Roman" panose="02020603050405020304" pitchFamily="18" charset="0"/>
                <a:ea typeface="新細明體"/>
                <a:cs typeface="Times New Roman" panose="02020603050405020304" pitchFamily="18" charset="0"/>
              </a:rPr>
              <a:t>的信心</a:t>
            </a:r>
            <a:r>
              <a:rPr kumimoji="1" lang="zh-TW" altLang="en" sz="1200" dirty="0">
                <a:latin typeface="Times New Roman" panose="02020603050405020304" pitchFamily="18" charset="0"/>
                <a:ea typeface="新細明體"/>
                <a:cs typeface="Times New Roman" panose="02020603050405020304" pitchFamily="18" charset="0"/>
              </a:rPr>
              <a:t>。</a:t>
            </a:r>
            <a:endParaRPr lang="zh-TW" altLang="en" sz="1200" dirty="0">
              <a:latin typeface="Times New Roman" panose="02020603050405020304" pitchFamily="18" charset="0"/>
              <a:ea typeface="新細明體"/>
              <a:cs typeface="Times New Roman" panose="02020603050405020304" pitchFamily="18" charset="0"/>
            </a:endParaRPr>
          </a:p>
          <a:p>
            <a:pPr marL="171450" indent="-171450">
              <a:buFont typeface="Arial" panose="020B0604020202020204" pitchFamily="34" charset="0"/>
              <a:buChar char="•"/>
            </a:pPr>
            <a:r>
              <a:rPr kumimoji="1" lang="zh-TW" altLang="en-US" sz="1200" dirty="0">
                <a:latin typeface="Times New Roman" panose="02020603050405020304" pitchFamily="18" charset="0"/>
                <a:ea typeface="新細明體"/>
                <a:cs typeface="Times New Roman" panose="02020603050405020304" pitchFamily="18" charset="0"/>
              </a:rPr>
              <a:t>我們還設計了一個問卷來</a:t>
            </a:r>
            <a:r>
              <a:rPr lang="zh-TW" altLang="en-US" sz="1200" dirty="0">
                <a:latin typeface="Times New Roman" panose="02020603050405020304" pitchFamily="18" charset="0"/>
                <a:ea typeface="新細明體"/>
                <a:cs typeface="Times New Roman" panose="02020603050405020304" pitchFamily="18" charset="0"/>
              </a:rPr>
              <a:t>了解受試者</a:t>
            </a:r>
            <a:r>
              <a:rPr kumimoji="1" lang="zh-TW" altLang="en-US" sz="1200" dirty="0">
                <a:latin typeface="Times New Roman" panose="02020603050405020304" pitchFamily="18" charset="0"/>
                <a:ea typeface="新細明體"/>
                <a:cs typeface="Times New Roman" panose="02020603050405020304" pitchFamily="18" charset="0"/>
              </a:rPr>
              <a:t>對不同</a:t>
            </a:r>
            <a:r>
              <a:rPr kumimoji="1" lang="en-US" altLang="zh-TW" sz="1200" dirty="0">
                <a:latin typeface="Times New Roman" panose="02020603050405020304" pitchFamily="18" charset="0"/>
                <a:ea typeface="新細明體"/>
                <a:cs typeface="Times New Roman" panose="02020603050405020304" pitchFamily="18" charset="0"/>
              </a:rPr>
              <a:t>label type</a:t>
            </a:r>
            <a:r>
              <a:rPr kumimoji="1" lang="zh-TW" altLang="en-US" sz="1200" dirty="0">
                <a:latin typeface="Times New Roman" panose="02020603050405020304" pitchFamily="18" charset="0"/>
                <a:ea typeface="新細明體"/>
                <a:cs typeface="Times New Roman" panose="02020603050405020304" pitchFamily="18" charset="0"/>
              </a:rPr>
              <a:t>、</a:t>
            </a:r>
            <a:r>
              <a:rPr kumimoji="1" lang="en-US" altLang="zh-TW" sz="1200" dirty="0">
                <a:latin typeface="Times New Roman" panose="02020603050405020304" pitchFamily="18" charset="0"/>
                <a:ea typeface="新細明體"/>
                <a:cs typeface="Times New Roman" panose="02020603050405020304" pitchFamily="18" charset="0"/>
              </a:rPr>
              <a:t>placement</a:t>
            </a:r>
            <a:r>
              <a:rPr kumimoji="1" lang="zh-TW" altLang="en-US" sz="1200" dirty="0">
                <a:latin typeface="Times New Roman" panose="02020603050405020304" pitchFamily="18" charset="0"/>
                <a:ea typeface="新細明體"/>
                <a:cs typeface="Times New Roman" panose="02020603050405020304" pitchFamily="18" charset="0"/>
              </a:rPr>
              <a:t>和</a:t>
            </a:r>
            <a:r>
              <a:rPr kumimoji="1" lang="en-US" altLang="zh-TW" sz="1200" dirty="0">
                <a:latin typeface="Times New Roman" panose="02020603050405020304" pitchFamily="18" charset="0"/>
                <a:ea typeface="新細明體"/>
                <a:cs typeface="Times New Roman" panose="02020603050405020304" pitchFamily="18" charset="0"/>
              </a:rPr>
              <a:t>condition</a:t>
            </a:r>
            <a:r>
              <a:rPr kumimoji="1" lang="zh-TW" altLang="en-US" sz="1200" dirty="0">
                <a:latin typeface="Times New Roman" panose="02020603050405020304" pitchFamily="18" charset="0"/>
                <a:ea typeface="新細明體"/>
                <a:cs typeface="Times New Roman" panose="02020603050405020304" pitchFamily="18" charset="0"/>
              </a:rPr>
              <a:t>的看法，使用了</a:t>
            </a:r>
            <a:r>
              <a:rPr kumimoji="1" lang="en-US" altLang="zh-TW" sz="1200" dirty="0">
                <a:latin typeface="Times New Roman" panose="02020603050405020304" pitchFamily="18" charset="0"/>
                <a:ea typeface="新細明體"/>
                <a:cs typeface="Times New Roman" panose="02020603050405020304" pitchFamily="18" charset="0"/>
              </a:rPr>
              <a:t>5-point </a:t>
            </a:r>
            <a:r>
              <a:rPr kumimoji="1" lang="en" altLang="zh-TW" sz="1200" dirty="0">
                <a:latin typeface="Times New Roman" panose="02020603050405020304" pitchFamily="18" charset="0"/>
                <a:ea typeface="新細明體"/>
                <a:cs typeface="Times New Roman" panose="02020603050405020304" pitchFamily="18" charset="0"/>
              </a:rPr>
              <a:t>Likert</a:t>
            </a:r>
            <a:r>
              <a:rPr kumimoji="1" lang="en-US" altLang="zh-TW" sz="1200" dirty="0">
                <a:latin typeface="Times New Roman" panose="02020603050405020304" pitchFamily="18" charset="0"/>
                <a:ea typeface="新細明體"/>
                <a:cs typeface="Times New Roman" panose="02020603050405020304" pitchFamily="18" charset="0"/>
              </a:rPr>
              <a:t> scale </a:t>
            </a:r>
            <a:r>
              <a:rPr kumimoji="1" lang="en-US" altLang="zh-TW" sz="1200" dirty="0" err="1">
                <a:latin typeface="Times New Roman" panose="02020603050405020304" pitchFamily="18" charset="0"/>
                <a:ea typeface="新細明體"/>
                <a:cs typeface="Times New Roman" panose="02020603050405020304" pitchFamily="18" charset="0"/>
              </a:rPr>
              <a:t>還有</a:t>
            </a:r>
            <a:r>
              <a:rPr kumimoji="1" lang="en-US" altLang="zh-TW" sz="1200" dirty="0">
                <a:latin typeface="Times New Roman" panose="02020603050405020304" pitchFamily="18" charset="0"/>
                <a:ea typeface="新細明體"/>
                <a:cs typeface="Times New Roman" panose="02020603050405020304" pitchFamily="18" charset="0"/>
              </a:rPr>
              <a:t> </a:t>
            </a:r>
            <a:r>
              <a:rPr kumimoji="1" lang="zh-TW" altLang="en-US" sz="1200" dirty="0">
                <a:latin typeface="Times New Roman" panose="02020603050405020304" pitchFamily="18" charset="0"/>
                <a:ea typeface="新細明體"/>
                <a:cs typeface="Times New Roman" panose="02020603050405020304" pitchFamily="18" charset="0"/>
              </a:rPr>
              <a:t>請他們根據幫助判斷的程度做排序</a:t>
            </a:r>
            <a:r>
              <a:rPr kumimoji="1" lang="en-US" altLang="zh-TW" sz="1200" dirty="0">
                <a:latin typeface="Times New Roman" panose="02020603050405020304" pitchFamily="18" charset="0"/>
                <a:ea typeface="新細明體"/>
                <a:cs typeface="Times New Roman" panose="02020603050405020304" pitchFamily="18" charset="0"/>
              </a:rPr>
              <a:t>。</a:t>
            </a:r>
          </a:p>
          <a:p>
            <a:pPr marL="171450" indent="-171450">
              <a:buFont typeface="Arial" panose="020B0604020202020204" pitchFamily="34" charset="0"/>
              <a:buChar char="•"/>
            </a:pPr>
            <a:endParaRPr kumimoji="1" lang="en-US" altLang="zh-TW" sz="1200" dirty="0">
              <a:latin typeface="Times New Roman" panose="02020603050405020304" pitchFamily="18" charset="0"/>
              <a:ea typeface="新細明體"/>
              <a:cs typeface="Times New Roman" panose="02020603050405020304" pitchFamily="18" charset="0"/>
            </a:endParaRPr>
          </a:p>
          <a:p>
            <a:pPr marL="171450" indent="-171450">
              <a:buFont typeface="Arial" panose="020B0604020202020204" pitchFamily="34" charset="0"/>
              <a:buChar char="•"/>
            </a:pPr>
            <a:endParaRPr lang="zh-TW" altLang="en-US" sz="1200" dirty="0">
              <a:latin typeface="Times New Roman" panose="02020603050405020304" pitchFamily="18" charset="0"/>
              <a:ea typeface="新細明體"/>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360B89A0-96ED-104A-941D-F74D267BAE15}" type="slidenum">
              <a:rPr kumimoji="1" lang="zh-TW" altLang="en-US" smtClean="0"/>
              <a:t>27</a:t>
            </a:fld>
            <a:endParaRPr kumimoji="1" lang="zh-TW" altLang="en-US"/>
          </a:p>
        </p:txBody>
      </p:sp>
    </p:spTree>
    <p:extLst>
      <p:ext uri="{BB962C8B-B14F-4D97-AF65-F5344CB8AC3E}">
        <p14:creationId xmlns:p14="http://schemas.microsoft.com/office/powerpoint/2010/main" val="39872807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9A8D7-0309-D9DF-7A56-819D8300945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0C84C48-234C-ECBC-441E-F64E4331EAC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404621B-C9CE-3212-B28C-F2B2F72BD85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Times New Roman" panose="02020603050405020304" pitchFamily="18" charset="0"/>
                <a:ea typeface="新細明體"/>
                <a:cs typeface="Times New Roman" panose="02020603050405020304" pitchFamily="18" charset="0"/>
              </a:rPr>
              <a:t>接下來介紹lab study中使用的照片細節:</a:t>
            </a:r>
            <a:endParaRPr kumimoji="1" lang="zh-TW" altLang="en-US" sz="1200" dirty="0">
              <a:latin typeface="Times New Roman" panose="02020603050405020304" pitchFamily="18" charset="0"/>
              <a:ea typeface="新細明體"/>
              <a:cs typeface="Times New Roman" panose="02020603050405020304" pitchFamily="18" charset="0"/>
            </a:endParaRPr>
          </a:p>
          <a:p>
            <a:endParaRPr kumimoji="1" lang="zh-TW" altLang="en-US" dirty="0"/>
          </a:p>
        </p:txBody>
      </p:sp>
      <p:sp>
        <p:nvSpPr>
          <p:cNvPr id="4" name="投影片編號版面配置區 3">
            <a:extLst>
              <a:ext uri="{FF2B5EF4-FFF2-40B4-BE49-F238E27FC236}">
                <a16:creationId xmlns:a16="http://schemas.microsoft.com/office/drawing/2014/main" id="{E07FB690-2586-AEA1-62EF-1C4E1183C3F5}"/>
              </a:ext>
            </a:extLst>
          </p:cNvPr>
          <p:cNvSpPr>
            <a:spLocks noGrp="1"/>
          </p:cNvSpPr>
          <p:nvPr>
            <p:ph type="sldNum" sz="quarter" idx="5"/>
          </p:nvPr>
        </p:nvSpPr>
        <p:spPr/>
        <p:txBody>
          <a:bodyPr/>
          <a:lstStyle/>
          <a:p>
            <a:fld id="{360B89A0-96ED-104A-941D-F74D267BAE15}" type="slidenum">
              <a:rPr kumimoji="1" lang="zh-TW" altLang="en-US" smtClean="0"/>
              <a:t>28</a:t>
            </a:fld>
            <a:endParaRPr kumimoji="1" lang="zh-TW" altLang="en-US"/>
          </a:p>
        </p:txBody>
      </p:sp>
    </p:spTree>
    <p:extLst>
      <p:ext uri="{BB962C8B-B14F-4D97-AF65-F5344CB8AC3E}">
        <p14:creationId xmlns:p14="http://schemas.microsoft.com/office/powerpoint/2010/main" val="3644184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latin typeface="Times New Roman" panose="02020603050405020304" pitchFamily="18" charset="0"/>
                <a:cs typeface="Times New Roman" panose="02020603050405020304" pitchFamily="18" charset="0"/>
              </a:rPr>
              <a:t>真實照片的來源是</a:t>
            </a:r>
            <a:r>
              <a:rPr lang="en-US" sz="1200" dirty="0">
                <a:latin typeface="Times New Roman" panose="02020603050405020304" pitchFamily="18" charset="0"/>
                <a:cs typeface="Times New Roman" panose="02020603050405020304" pitchFamily="18" charset="0"/>
              </a:rPr>
              <a:t>google maps:</a:t>
            </a:r>
          </a:p>
          <a:p>
            <a:pPr marL="171450" indent="-171450">
              <a:buFont typeface="Arial,Sans-Serif"/>
              <a:buChar char="•"/>
            </a:pPr>
            <a:r>
              <a:rPr lang="zh-TW" altLang="en-US" sz="1200" dirty="0">
                <a:latin typeface="Times New Roman" panose="02020603050405020304" pitchFamily="18" charset="0"/>
                <a:ea typeface="新細明體"/>
                <a:cs typeface="Times New Roman" panose="02020603050405020304" pitchFamily="18" charset="0"/>
              </a:rPr>
              <a:t>根據之前的文獻表示</a:t>
            </a:r>
            <a:r>
              <a:rPr lang="en-US" altLang="zh-TW" sz="1200" dirty="0">
                <a:latin typeface="Times New Roman" panose="02020603050405020304" pitchFamily="18" charset="0"/>
                <a:ea typeface="新細明體"/>
                <a:cs typeface="Times New Roman" panose="02020603050405020304" pitchFamily="18" charset="0"/>
              </a:rPr>
              <a:t>google maps</a:t>
            </a:r>
            <a:r>
              <a:rPr lang="zh-TW" altLang="en-US" sz="1200" dirty="0">
                <a:latin typeface="Times New Roman" panose="02020603050405020304" pitchFamily="18" charset="0"/>
                <a:ea typeface="新細明體"/>
                <a:cs typeface="Times New Roman" panose="02020603050405020304" pitchFamily="18" charset="0"/>
              </a:rPr>
              <a:t>的數據是由一般人自願建立和貢獻，讓數據更真實，可以更好地反映現實。</a:t>
            </a:r>
            <a:endParaRPr lang="en-US" sz="1200" dirty="0">
              <a:latin typeface="Times New Roman" panose="02020603050405020304" pitchFamily="18" charset="0"/>
              <a:ea typeface="新細明體"/>
              <a:cs typeface="Times New Roman" panose="02020603050405020304" pitchFamily="18" charset="0"/>
            </a:endParaRPr>
          </a:p>
          <a:p>
            <a:endParaRPr lang="en-US" altLang="zh-TW" sz="1200" dirty="0">
              <a:latin typeface="Times New Roman" panose="02020603050405020304" pitchFamily="18" charset="0"/>
              <a:ea typeface="新細明體"/>
              <a:cs typeface="Times New Roman" panose="02020603050405020304" pitchFamily="18" charset="0"/>
            </a:endParaRPr>
          </a:p>
          <a:p>
            <a:pPr marL="0" indent="0">
              <a:buFont typeface="Arial" panose="020B0604020202020204" pitchFamily="34" charset="0"/>
              <a:buNone/>
            </a:pPr>
            <a:r>
              <a:rPr kumimoji="1" lang="en" altLang="zh-TW" sz="1200" dirty="0">
                <a:latin typeface="Times New Roman" panose="02020603050405020304" pitchFamily="18" charset="0"/>
                <a:ea typeface="新細明體"/>
                <a:cs typeface="Times New Roman" panose="02020603050405020304" pitchFamily="18" charset="0"/>
              </a:rPr>
              <a:t>Visual misinformation</a:t>
            </a:r>
            <a:r>
              <a:rPr kumimoji="1" lang="zh-TW" altLang="en-US" sz="1200" dirty="0">
                <a:latin typeface="Times New Roman" panose="02020603050405020304" pitchFamily="18" charset="0"/>
                <a:ea typeface="新細明體"/>
                <a:cs typeface="Times New Roman" panose="02020603050405020304" pitchFamily="18" charset="0"/>
              </a:rPr>
              <a:t>的來源是</a:t>
            </a:r>
            <a:r>
              <a:rPr kumimoji="1" lang="en-US" altLang="zh-TW" sz="1200" dirty="0">
                <a:latin typeface="Times New Roman" panose="02020603050405020304" pitchFamily="18" charset="0"/>
                <a:ea typeface="新細明體"/>
                <a:cs typeface="Times New Roman" panose="02020603050405020304" pitchFamily="18" charset="0"/>
              </a:rPr>
              <a:t>IG</a:t>
            </a:r>
            <a:r>
              <a:rPr kumimoji="1" lang="zh-TW" altLang="en-US" sz="1200" dirty="0">
                <a:latin typeface="Times New Roman" panose="02020603050405020304" pitchFamily="18" charset="0"/>
                <a:ea typeface="新細明體"/>
                <a:cs typeface="Times New Roman" panose="02020603050405020304" pitchFamily="18" charset="0"/>
              </a:rPr>
              <a:t>跟</a:t>
            </a:r>
            <a:r>
              <a:rPr kumimoji="1" lang="en-US" altLang="zh-TW" sz="1200" dirty="0" err="1">
                <a:latin typeface="Times New Roman" panose="02020603050405020304" pitchFamily="18" charset="0"/>
                <a:ea typeface="新細明體"/>
                <a:cs typeface="Times New Roman" panose="02020603050405020304" pitchFamily="18" charset="0"/>
              </a:rPr>
              <a:t>Ubereats</a:t>
            </a:r>
            <a:r>
              <a:rPr kumimoji="1" lang="zh-TW" altLang="en-US" sz="1200" dirty="0">
                <a:latin typeface="Times New Roman" panose="02020603050405020304" pitchFamily="18" charset="0"/>
                <a:ea typeface="新細明體"/>
                <a:cs typeface="Times New Roman" panose="02020603050405020304" pitchFamily="18" charset="0"/>
              </a:rPr>
              <a:t>：</a:t>
            </a:r>
            <a:endParaRPr kumimoji="1" lang="en-US" altLang="zh-TW" sz="1200" dirty="0">
              <a:latin typeface="Times New Roman" panose="02020603050405020304" pitchFamily="18" charset="0"/>
              <a:ea typeface="新細明體"/>
              <a:cs typeface="Times New Roman" panose="02020603050405020304" pitchFamily="18" charset="0"/>
            </a:endParaRPr>
          </a:p>
          <a:p>
            <a:pPr marL="171450" indent="-171450">
              <a:buFont typeface="Arial" panose="020B0604020202020204" pitchFamily="34" charset="0"/>
              <a:buChar char="•"/>
            </a:pPr>
            <a:r>
              <a:rPr lang="zh-TW" altLang="en-US" sz="1200" dirty="0">
                <a:latin typeface="Times New Roman" panose="02020603050405020304" pitchFamily="18" charset="0"/>
                <a:ea typeface="新細明體"/>
                <a:cs typeface="Times New Roman" panose="02020603050405020304" pitchFamily="18" charset="0"/>
              </a:rPr>
              <a:t>過去的文獻指出</a:t>
            </a:r>
            <a:r>
              <a:rPr kumimoji="1" lang="en" altLang="zh-TW" sz="1200" dirty="0">
                <a:latin typeface="Times New Roman" panose="02020603050405020304" pitchFamily="18" charset="0"/>
                <a:ea typeface="新細明體"/>
                <a:cs typeface="Times New Roman" panose="02020603050405020304" pitchFamily="18" charset="0"/>
              </a:rPr>
              <a:t>IG</a:t>
            </a:r>
            <a:r>
              <a:rPr lang="zh-TW" altLang="en-US" sz="1200" dirty="0">
                <a:latin typeface="Times New Roman" panose="02020603050405020304" pitchFamily="18" charset="0"/>
                <a:ea typeface="新細明體"/>
                <a:cs typeface="Times New Roman" panose="02020603050405020304" pitchFamily="18" charset="0"/>
              </a:rPr>
              <a:t>非常依賴視覺內容，而視覺內容又比文字更能吸引注意也更具可信度。所以，</a:t>
            </a:r>
            <a:r>
              <a:rPr lang="en" altLang="zh-TW" sz="1200" dirty="0">
                <a:latin typeface="Times New Roman" panose="02020603050405020304" pitchFamily="18" charset="0"/>
                <a:ea typeface="新細明體"/>
                <a:cs typeface="Times New Roman" panose="02020603050405020304" pitchFamily="18" charset="0"/>
              </a:rPr>
              <a:t>IG</a:t>
            </a:r>
            <a:r>
              <a:rPr lang="zh-TW" altLang="en-US" sz="1200" dirty="0">
                <a:latin typeface="Times New Roman" panose="02020603050405020304" pitchFamily="18" charset="0"/>
                <a:ea typeface="新細明體"/>
                <a:cs typeface="Times New Roman" panose="02020603050405020304" pitchFamily="18" charset="0"/>
              </a:rPr>
              <a:t>成了擴散</a:t>
            </a:r>
            <a:r>
              <a:rPr lang="en-US" altLang="zh-TW" sz="1200" dirty="0">
                <a:latin typeface="Times New Roman" panose="02020603050405020304" pitchFamily="18" charset="0"/>
                <a:ea typeface="新細明體"/>
                <a:cs typeface="Times New Roman" panose="02020603050405020304" pitchFamily="18" charset="0"/>
              </a:rPr>
              <a:t>visual misinformation</a:t>
            </a:r>
            <a:r>
              <a:rPr lang="zh-TW" altLang="en-US" sz="1200" dirty="0">
                <a:latin typeface="Times New Roman" panose="02020603050405020304" pitchFamily="18" charset="0"/>
                <a:ea typeface="新細明體"/>
                <a:cs typeface="Times New Roman" panose="02020603050405020304" pitchFamily="18" charset="0"/>
              </a:rPr>
              <a:t>的平台。</a:t>
            </a:r>
            <a:endParaRPr lang="en-US" altLang="zh-TW" sz="1200" dirty="0">
              <a:latin typeface="Times New Roman" panose="02020603050405020304" pitchFamily="18" charset="0"/>
              <a:ea typeface="新細明體"/>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altLang="zh-TW" sz="1200" dirty="0" err="1">
                <a:latin typeface="Times New Roman" panose="02020603050405020304" pitchFamily="18" charset="0"/>
                <a:ea typeface="新細明體"/>
                <a:cs typeface="Times New Roman" panose="02020603050405020304" pitchFamily="18" charset="0"/>
              </a:rPr>
              <a:t>UberEats</a:t>
            </a:r>
            <a:r>
              <a:rPr lang="zh-TW" altLang="en-US" sz="1200" dirty="0">
                <a:latin typeface="Times New Roman" panose="02020603050405020304" pitchFamily="18" charset="0"/>
                <a:ea typeface="新細明體"/>
                <a:cs typeface="Times New Roman" panose="02020603050405020304" pitchFamily="18" charset="0"/>
              </a:rPr>
              <a:t>則是因為過去的研究指出在食品廣告中經常使用照片處理，這可能會誤導消費者。</a:t>
            </a:r>
            <a:endParaRPr lang="en-US" altLang="zh-TW" sz="1200" dirty="0">
              <a:latin typeface="Times New Roman" panose="02020603050405020304" pitchFamily="18" charset="0"/>
              <a:ea typeface="新細明體"/>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zh-TW" altLang="en-US" sz="1200" dirty="0">
                <a:latin typeface="Times New Roman" panose="02020603050405020304" pitchFamily="18" charset="0"/>
                <a:ea typeface="新細明體"/>
                <a:cs typeface="Times New Roman" panose="02020603050405020304" pitchFamily="18" charset="0"/>
              </a:rPr>
              <a:t>在</a:t>
            </a:r>
            <a:r>
              <a:rPr kumimoji="1" lang="en-US" altLang="zh-TW" sz="1200" dirty="0">
                <a:latin typeface="Times New Roman" panose="02020603050405020304" pitchFamily="18" charset="0"/>
                <a:ea typeface="新細明體"/>
                <a:cs typeface="Times New Roman" panose="02020603050405020304" pitchFamily="18" charset="0"/>
              </a:rPr>
              <a:t>lab study</a:t>
            </a:r>
            <a:r>
              <a:rPr kumimoji="1" lang="zh-TW" altLang="en-US" sz="1200" dirty="0">
                <a:latin typeface="Times New Roman" panose="02020603050405020304" pitchFamily="18" charset="0"/>
                <a:ea typeface="新細明體"/>
                <a:cs typeface="Times New Roman" panose="02020603050405020304" pitchFamily="18" charset="0"/>
              </a:rPr>
              <a:t>中總共使用了</a:t>
            </a:r>
            <a:r>
              <a:rPr kumimoji="1" lang="en-US" altLang="zh-TW" sz="1200" dirty="0">
                <a:latin typeface="Times New Roman" panose="02020603050405020304" pitchFamily="18" charset="0"/>
                <a:ea typeface="新細明體"/>
                <a:cs typeface="Times New Roman" panose="02020603050405020304" pitchFamily="18" charset="0"/>
              </a:rPr>
              <a:t>70</a:t>
            </a:r>
            <a:r>
              <a:rPr kumimoji="1" lang="zh-TW" altLang="en-US" sz="1200" dirty="0">
                <a:latin typeface="Times New Roman" panose="02020603050405020304" pitchFamily="18" charset="0"/>
                <a:ea typeface="新細明體"/>
                <a:cs typeface="Times New Roman" panose="02020603050405020304" pitchFamily="18" charset="0"/>
              </a:rPr>
              <a:t>張照片，真實照片跟visual misinformation的張數個半，這些</a:t>
            </a:r>
            <a:r>
              <a:rPr kumimoji="1" lang="en-US" altLang="zh-TW" sz="1200" dirty="0">
                <a:latin typeface="Times New Roman" panose="02020603050405020304" pitchFamily="18" charset="0"/>
                <a:ea typeface="新細明體"/>
                <a:cs typeface="Times New Roman" panose="02020603050405020304" pitchFamily="18" charset="0"/>
              </a:rPr>
              <a:t>70</a:t>
            </a:r>
            <a:r>
              <a:rPr kumimoji="1" lang="zh-TW" altLang="en-US" sz="1200" dirty="0">
                <a:latin typeface="Times New Roman" panose="02020603050405020304" pitchFamily="18" charset="0"/>
                <a:ea typeface="新細明體"/>
                <a:cs typeface="Times New Roman" panose="02020603050405020304" pitchFamily="18" charset="0"/>
              </a:rPr>
              <a:t>張照片都平均分配到這七個</a:t>
            </a:r>
            <a:r>
              <a:rPr kumimoji="1" lang="en-US" altLang="zh-TW" sz="1200" dirty="0">
                <a:latin typeface="Times New Roman" panose="02020603050405020304" pitchFamily="18" charset="0"/>
                <a:ea typeface="新細明體"/>
                <a:cs typeface="Times New Roman" panose="02020603050405020304" pitchFamily="18" charset="0"/>
              </a:rPr>
              <a:t>conditions</a:t>
            </a:r>
            <a:r>
              <a:rPr kumimoji="1" lang="zh-TW" altLang="en-US" sz="1200" dirty="0">
                <a:latin typeface="Times New Roman" panose="02020603050405020304" pitchFamily="18" charset="0"/>
                <a:ea typeface="新細明體"/>
                <a:cs typeface="Times New Roman" panose="02020603050405020304" pitchFamily="18" charset="0"/>
              </a:rPr>
              <a:t>內。</a:t>
            </a:r>
            <a:endParaRPr kumimoji="1" lang="en-US" altLang="zh-TW" sz="1200" dirty="0">
              <a:latin typeface="Times New Roman" panose="02020603050405020304" pitchFamily="18" charset="0"/>
              <a:ea typeface="新細明體"/>
              <a:cs typeface="Times New Roman" panose="02020603050405020304" pitchFamily="18" charset="0"/>
            </a:endParaRPr>
          </a:p>
          <a:p>
            <a:endParaRPr kumimoji="1" lang="en-US" altLang="zh-TW" sz="1200" dirty="0">
              <a:latin typeface="Times New Roman" panose="02020603050405020304" pitchFamily="18" charset="0"/>
              <a:ea typeface="新細明體"/>
              <a:cs typeface="Times New Roman" panose="02020603050405020304" pitchFamily="18" charset="0"/>
            </a:endParaRPr>
          </a:p>
          <a:p>
            <a:endParaRPr lang="en-US" altLang="zh-TW" sz="1200" dirty="0">
              <a:latin typeface="Times New Roman" panose="02020603050405020304" pitchFamily="18" charset="0"/>
              <a:ea typeface="新細明體"/>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360B89A0-96ED-104A-941D-F74D267BAE15}" type="slidenum">
              <a:rPr kumimoji="1" lang="zh-TW" altLang="en-US" smtClean="0"/>
              <a:t>29</a:t>
            </a:fld>
            <a:endParaRPr kumimoji="1" lang="zh-TW" altLang="en-US"/>
          </a:p>
        </p:txBody>
      </p:sp>
    </p:spTree>
    <p:extLst>
      <p:ext uri="{BB962C8B-B14F-4D97-AF65-F5344CB8AC3E}">
        <p14:creationId xmlns:p14="http://schemas.microsoft.com/office/powerpoint/2010/main" val="3436703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360B89A0-96ED-104A-941D-F74D267BAE15}" type="slidenum">
              <a:rPr kumimoji="1" lang="zh-TW" altLang="en-US" smtClean="0"/>
              <a:t>3</a:t>
            </a:fld>
            <a:endParaRPr kumimoji="1" lang="zh-TW" altLang="en-US"/>
          </a:p>
        </p:txBody>
      </p:sp>
    </p:spTree>
    <p:extLst>
      <p:ext uri="{BB962C8B-B14F-4D97-AF65-F5344CB8AC3E}">
        <p14:creationId xmlns:p14="http://schemas.microsoft.com/office/powerpoint/2010/main" val="27254512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1FB5-48E4-2C81-F5B3-77A93F31C02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5CAD195-CE54-FE05-1987-138BE4BEE65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2978AAD-8E46-F421-1A70-125809E2EED7}"/>
              </a:ext>
            </a:extLst>
          </p:cNvPr>
          <p:cNvSpPr>
            <a:spLocks noGrp="1"/>
          </p:cNvSpPr>
          <p:nvPr>
            <p:ph type="body" idx="1"/>
          </p:nvPr>
        </p:nvSpPr>
        <p:spPr/>
        <p:txBody>
          <a:bodyPr/>
          <a:lstStyle/>
          <a:p>
            <a:r>
              <a:rPr lang="zh-TW" altLang="en-US" sz="1200" dirty="0">
                <a:latin typeface="Times New Roman" panose="02020603050405020304" pitchFamily="18" charset="0"/>
                <a:ea typeface="新細明體"/>
                <a:cs typeface="Times New Roman" panose="02020603050405020304" pitchFamily="18" charset="0"/>
              </a:rPr>
              <a:t>為了幫每張照片生成不同的</a:t>
            </a:r>
            <a:r>
              <a:rPr lang="en-US" altLang="zh-TW" sz="1200" dirty="0">
                <a:latin typeface="Times New Roman" panose="02020603050405020304" pitchFamily="18" charset="0"/>
                <a:ea typeface="新細明體"/>
                <a:cs typeface="Times New Roman" panose="02020603050405020304" pitchFamily="18" charset="0"/>
              </a:rPr>
              <a:t>labels</a:t>
            </a:r>
            <a:r>
              <a:rPr lang="zh-TW" altLang="en-US" sz="1200" dirty="0">
                <a:latin typeface="Times New Roman" panose="02020603050405020304" pitchFamily="18" charset="0"/>
                <a:ea typeface="新細明體"/>
                <a:cs typeface="Times New Roman" panose="02020603050405020304" pitchFamily="18" charset="0"/>
              </a:rPr>
              <a:t>，我們使用了不同的方法來建立每個</a:t>
            </a:r>
            <a:r>
              <a:rPr lang="en-US" altLang="zh-TW" sz="1200" dirty="0">
                <a:latin typeface="Times New Roman" panose="02020603050405020304" pitchFamily="18" charset="0"/>
                <a:ea typeface="新細明體"/>
                <a:cs typeface="Times New Roman" panose="02020603050405020304" pitchFamily="18" charset="0"/>
              </a:rPr>
              <a:t>visual feature</a:t>
            </a:r>
            <a:r>
              <a:rPr lang="zh-TW" altLang="en-US" sz="1200" dirty="0">
                <a:latin typeface="Times New Roman" panose="02020603050405020304" pitchFamily="18" charset="0"/>
                <a:ea typeface="新細明體"/>
                <a:cs typeface="Times New Roman" panose="02020603050405020304" pitchFamily="18" charset="0"/>
              </a:rPr>
              <a:t>的基準</a:t>
            </a:r>
            <a:r>
              <a:rPr lang="zh-TW" sz="1200" dirty="0">
                <a:latin typeface="Times New Roman" panose="02020603050405020304" pitchFamily="18" charset="0"/>
                <a:ea typeface="新細明體"/>
                <a:cs typeface="Times New Roman" panose="02020603050405020304" pitchFamily="18" charset="0"/>
              </a:rPr>
              <a:t>。</a:t>
            </a:r>
            <a:endParaRPr lang="en-US" altLang="zh-TW" sz="1200" dirty="0">
              <a:latin typeface="Times New Roman" panose="02020603050405020304" pitchFamily="18" charset="0"/>
              <a:ea typeface="新細明體"/>
              <a:cs typeface="Times New Roman" panose="02020603050405020304" pitchFamily="18" charset="0"/>
            </a:endParaRPr>
          </a:p>
          <a:p>
            <a:endParaRPr lang="en-US" altLang="zh-TW" sz="1200" dirty="0">
              <a:latin typeface="Times New Roman" panose="02020603050405020304" pitchFamily="18" charset="0"/>
              <a:cs typeface="Times New Roman" panose="02020603050405020304" pitchFamily="18" charset="0"/>
            </a:endParaRPr>
          </a:p>
          <a:p>
            <a:r>
              <a:rPr lang="zh-TW" altLang="en-US" sz="1200" dirty="0">
                <a:latin typeface="Times New Roman" panose="02020603050405020304" pitchFamily="18" charset="0"/>
                <a:ea typeface="新細明體"/>
                <a:cs typeface="Times New Roman" panose="02020603050405020304" pitchFamily="18" charset="0"/>
              </a:rPr>
              <a:t>首先，我們使用一個現有的</a:t>
            </a:r>
            <a:r>
              <a:rPr lang="en-US" altLang="zh-TW" sz="1200" dirty="0">
                <a:latin typeface="Times New Roman" panose="02020603050405020304" pitchFamily="18" charset="0"/>
                <a:ea typeface="新細明體"/>
                <a:cs typeface="Times New Roman" panose="02020603050405020304" pitchFamily="18" charset="0"/>
              </a:rPr>
              <a:t>CNN based</a:t>
            </a:r>
            <a:r>
              <a:rPr lang="zh-TW" altLang="en-US" sz="1200" dirty="0">
                <a:latin typeface="Times New Roman" panose="02020603050405020304" pitchFamily="18" charset="0"/>
                <a:ea typeface="新細明體"/>
                <a:cs typeface="Times New Roman" panose="02020603050405020304" pitchFamily="18" charset="0"/>
              </a:rPr>
              <a:t>機器學習模型，具有</a:t>
            </a:r>
            <a:r>
              <a:rPr lang="en-US" altLang="zh-TW" sz="1200" dirty="0">
                <a:latin typeface="Times New Roman" panose="02020603050405020304" pitchFamily="18" charset="0"/>
                <a:ea typeface="新細明體"/>
                <a:cs typeface="Times New Roman" panose="02020603050405020304" pitchFamily="18" charset="0"/>
              </a:rPr>
              <a:t>80%</a:t>
            </a:r>
            <a:r>
              <a:rPr lang="zh-TW" altLang="en-US" sz="1200" dirty="0">
                <a:latin typeface="Times New Roman" panose="02020603050405020304" pitchFamily="18" charset="0"/>
                <a:ea typeface="新細明體"/>
                <a:cs typeface="Times New Roman" panose="02020603050405020304" pitchFamily="18" charset="0"/>
              </a:rPr>
              <a:t>的準確率，用來提取每個</a:t>
            </a:r>
            <a:r>
              <a:rPr lang="en-US" altLang="zh-TW" sz="1200" dirty="0">
                <a:latin typeface="Times New Roman" panose="02020603050405020304" pitchFamily="18" charset="0"/>
                <a:ea typeface="新細明體"/>
                <a:cs typeface="Times New Roman" panose="02020603050405020304" pitchFamily="18" charset="0"/>
              </a:rPr>
              <a:t>visual feature</a:t>
            </a:r>
            <a:r>
              <a:rPr lang="zh-TW" altLang="en-US" sz="1200" dirty="0">
                <a:latin typeface="Times New Roman" panose="02020603050405020304" pitchFamily="18" charset="0"/>
                <a:ea typeface="新細明體"/>
                <a:cs typeface="Times New Roman" panose="02020603050405020304" pitchFamily="18" charset="0"/>
              </a:rPr>
              <a:t>的編輯值，來建立前面八項的基準。</a:t>
            </a:r>
            <a:br>
              <a:rPr lang="en-US" altLang="zh-TW" sz="1200" dirty="0">
                <a:latin typeface="Times New Roman" panose="02020603050405020304" pitchFamily="18" charset="0"/>
                <a:ea typeface="新細明體"/>
                <a:cs typeface="Times New Roman" panose="02020603050405020304" pitchFamily="18" charset="0"/>
              </a:rPr>
            </a:br>
            <a:endParaRPr lang="en-US" altLang="zh-TW" sz="1200" dirty="0">
              <a:latin typeface="Times New Roman" panose="02020603050405020304" pitchFamily="18" charset="0"/>
              <a:ea typeface="新細明體" panose="02020500000000000000" pitchFamily="18" charset="-120"/>
              <a:cs typeface="Times New Roman" panose="02020603050405020304" pitchFamily="18" charset="0"/>
            </a:endParaRPr>
          </a:p>
          <a:p>
            <a:r>
              <a:rPr lang="zh-TW" altLang="en-US" sz="1200" dirty="0">
                <a:latin typeface="Times New Roman" panose="02020603050405020304" pitchFamily="18" charset="0"/>
                <a:ea typeface="新細明體"/>
                <a:cs typeface="Times New Roman" panose="02020603050405020304" pitchFamily="18" charset="0"/>
              </a:rPr>
              <a:t>因為我們沒有</a:t>
            </a:r>
            <a:r>
              <a:rPr lang="en-US" altLang="zh-TW" sz="1200" dirty="0">
                <a:latin typeface="Times New Roman" panose="02020603050405020304" pitchFamily="18" charset="0"/>
                <a:ea typeface="新細明體"/>
                <a:cs typeface="Times New Roman" panose="02020603050405020304" pitchFamily="18" charset="0"/>
              </a:rPr>
              <a:t>extra red, extra green</a:t>
            </a:r>
            <a:r>
              <a:rPr lang="zh-TW" altLang="en-US" sz="1200" dirty="0">
                <a:latin typeface="Times New Roman" panose="02020603050405020304" pitchFamily="18" charset="0"/>
                <a:ea typeface="新細明體"/>
                <a:cs typeface="Times New Roman" panose="02020603050405020304" pitchFamily="18" charset="0"/>
              </a:rPr>
              <a:t>跟</a:t>
            </a:r>
            <a:r>
              <a:rPr lang="en-US" altLang="zh-TW" sz="1200" dirty="0">
                <a:latin typeface="Times New Roman" panose="02020603050405020304" pitchFamily="18" charset="0"/>
                <a:ea typeface="新細明體"/>
                <a:cs typeface="Times New Roman" panose="02020603050405020304" pitchFamily="18" charset="0"/>
              </a:rPr>
              <a:t>extra blue</a:t>
            </a:r>
            <a:r>
              <a:rPr lang="zh-TW" altLang="en-US" sz="1200" dirty="0">
                <a:latin typeface="Times New Roman" panose="02020603050405020304" pitchFamily="18" charset="0"/>
                <a:ea typeface="新細明體"/>
                <a:cs typeface="Times New Roman" panose="02020603050405020304" pitchFamily="18" charset="0"/>
              </a:rPr>
              <a:t>這三個</a:t>
            </a:r>
            <a:r>
              <a:rPr lang="en-US" altLang="zh-TW" sz="1200" dirty="0">
                <a:latin typeface="Times New Roman" panose="02020603050405020304" pitchFamily="18" charset="0"/>
                <a:ea typeface="新細明體"/>
                <a:cs typeface="Times New Roman" panose="02020603050405020304" pitchFamily="18" charset="0"/>
              </a:rPr>
              <a:t>visual features</a:t>
            </a:r>
            <a:r>
              <a:rPr lang="zh-TW" altLang="en-US" sz="1200" dirty="0">
                <a:latin typeface="Times New Roman" panose="02020603050405020304" pitchFamily="18" charset="0"/>
                <a:ea typeface="新細明體"/>
                <a:cs typeface="Times New Roman" panose="02020603050405020304" pitchFamily="18" charset="0"/>
              </a:rPr>
              <a:t>，所以把它們合併成「</a:t>
            </a:r>
            <a:r>
              <a:rPr lang="en-US" altLang="zh-TW" sz="1200" dirty="0">
                <a:latin typeface="Times New Roman" panose="02020603050405020304" pitchFamily="18" charset="0"/>
                <a:ea typeface="新細明體"/>
                <a:cs typeface="Times New Roman" panose="02020603050405020304" pitchFamily="18" charset="0"/>
              </a:rPr>
              <a:t>color</a:t>
            </a:r>
            <a:r>
              <a:rPr lang="zh-TW" altLang="en-US" sz="1200" dirty="0">
                <a:latin typeface="Times New Roman" panose="02020603050405020304" pitchFamily="18" charset="0"/>
                <a:ea typeface="新細明體"/>
                <a:cs typeface="Times New Roman" panose="02020603050405020304" pitchFamily="18" charset="0"/>
              </a:rPr>
              <a:t>」，這樣可以符合</a:t>
            </a:r>
            <a:r>
              <a:rPr lang="en-US" altLang="zh-TW" sz="1200" dirty="0">
                <a:latin typeface="Times New Roman" panose="02020603050405020304" pitchFamily="18" charset="0"/>
                <a:ea typeface="新細明體"/>
                <a:cs typeface="Times New Roman" panose="02020603050405020304" pitchFamily="18" charset="0"/>
              </a:rPr>
              <a:t>focus group</a:t>
            </a:r>
            <a:r>
              <a:rPr lang="zh-TW" altLang="en-US" sz="1200" dirty="0">
                <a:latin typeface="Times New Roman" panose="02020603050405020304" pitchFamily="18" charset="0"/>
                <a:ea typeface="新細明體"/>
                <a:cs typeface="Times New Roman" panose="02020603050405020304" pitchFamily="18" charset="0"/>
              </a:rPr>
              <a:t>得到的</a:t>
            </a:r>
            <a:r>
              <a:rPr lang="en-US" altLang="zh-TW" sz="1200" dirty="0">
                <a:latin typeface="Times New Roman" panose="02020603050405020304" pitchFamily="18" charset="0"/>
                <a:ea typeface="新細明體"/>
                <a:cs typeface="Times New Roman" panose="02020603050405020304" pitchFamily="18" charset="0"/>
              </a:rPr>
              <a:t>common visual features</a:t>
            </a:r>
            <a:r>
              <a:rPr lang="zh-TW" altLang="en-US" sz="1200" dirty="0">
                <a:latin typeface="Times New Roman" panose="02020603050405020304" pitchFamily="18" charset="0"/>
                <a:ea typeface="新細明體"/>
                <a:cs typeface="Times New Roman" panose="02020603050405020304" pitchFamily="18" charset="0"/>
              </a:rPr>
              <a:t>。這個合併也是根據</a:t>
            </a:r>
            <a:r>
              <a:rPr lang="en-US" altLang="zh-TW" sz="1200" dirty="0">
                <a:latin typeface="Times New Roman" panose="02020603050405020304" pitchFamily="18" charset="0"/>
                <a:ea typeface="新細明體"/>
                <a:cs typeface="Times New Roman" panose="02020603050405020304" pitchFamily="18" charset="0"/>
              </a:rPr>
              <a:t>RGB</a:t>
            </a:r>
            <a:r>
              <a:rPr lang="zh-TW" altLang="en-US" sz="1200" dirty="0">
                <a:latin typeface="Times New Roman" panose="02020603050405020304" pitchFamily="18" charset="0"/>
                <a:ea typeface="新細明體"/>
                <a:cs typeface="Times New Roman" panose="02020603050405020304" pitchFamily="18" charset="0"/>
              </a:rPr>
              <a:t>模型將紅、綠、藍這三種主要顏色結合成一個基礎的色彩空間。</a:t>
            </a:r>
            <a:endParaRPr lang="en-US" altLang="zh-TW" sz="1200" dirty="0">
              <a:latin typeface="Times New Roman" panose="02020603050405020304" pitchFamily="18" charset="0"/>
              <a:ea typeface="新細明體"/>
              <a:cs typeface="Times New Roman" panose="02020603050405020304" pitchFamily="18" charset="0"/>
            </a:endParaRPr>
          </a:p>
          <a:p>
            <a:endParaRPr lang="en-US" altLang="zh-TW" sz="1200" dirty="0">
              <a:latin typeface="Times New Roman" panose="02020603050405020304" pitchFamily="18" charset="0"/>
              <a:cs typeface="Times New Roman" panose="02020603050405020304" pitchFamily="18" charset="0"/>
            </a:endParaRPr>
          </a:p>
          <a:p>
            <a:r>
              <a:rPr lang="zh-TW" altLang="en-US" sz="1200" dirty="0">
                <a:latin typeface="Times New Roman" panose="02020603050405020304" pitchFamily="18" charset="0"/>
                <a:ea typeface="新細明體"/>
                <a:cs typeface="Times New Roman" panose="02020603050405020304" pitchFamily="18" charset="0"/>
              </a:rPr>
              <a:t>因為這個模型無法辨識模糊、角度、構圖，我們分別使用了</a:t>
            </a:r>
            <a:r>
              <a:rPr lang="en" altLang="zh-TW" sz="1200" dirty="0">
                <a:latin typeface="Times New Roman" panose="02020603050405020304" pitchFamily="18" charset="0"/>
                <a:ea typeface="新細明體"/>
                <a:cs typeface="Times New Roman" panose="02020603050405020304" pitchFamily="18" charset="0"/>
              </a:rPr>
              <a:t>OpenCV</a:t>
            </a:r>
            <a:r>
              <a:rPr lang="zh-TW" altLang="en-US" sz="1200" dirty="0">
                <a:latin typeface="Times New Roman" panose="02020603050405020304" pitchFamily="18" charset="0"/>
                <a:ea typeface="新細明體"/>
                <a:cs typeface="Times New Roman" panose="02020603050405020304" pitchFamily="18" charset="0"/>
              </a:rPr>
              <a:t>的快速傅立葉變換來進行模糊檢測，</a:t>
            </a:r>
            <a:endParaRPr lang="en-US" altLang="zh-TW" sz="1200" dirty="0">
              <a:latin typeface="Times New Roman" panose="02020603050405020304" pitchFamily="18" charset="0"/>
              <a:ea typeface="新細明體"/>
              <a:cs typeface="Times New Roman" panose="02020603050405020304" pitchFamily="18" charset="0"/>
            </a:endParaRPr>
          </a:p>
          <a:p>
            <a:r>
              <a:rPr lang="zh-TW" altLang="en-US" sz="1200" dirty="0">
                <a:latin typeface="Times New Roman" panose="02020603050405020304" pitchFamily="18" charset="0"/>
                <a:ea typeface="新細明體"/>
                <a:cs typeface="Times New Roman" panose="02020603050405020304" pitchFamily="18" charset="0"/>
              </a:rPr>
              <a:t>還找了</a:t>
            </a:r>
            <a:r>
              <a:rPr lang="en-US" altLang="zh-TW" sz="1200" dirty="0">
                <a:latin typeface="Times New Roman" panose="02020603050405020304" pitchFamily="18" charset="0"/>
                <a:ea typeface="新細明體"/>
                <a:cs typeface="Times New Roman" panose="02020603050405020304" pitchFamily="18" charset="0"/>
              </a:rPr>
              <a:t>focus group</a:t>
            </a:r>
            <a:r>
              <a:rPr lang="zh-TW" altLang="en-US" sz="1200" dirty="0">
                <a:latin typeface="Times New Roman" panose="02020603050405020304" pitchFamily="18" charset="0"/>
                <a:ea typeface="新細明體"/>
                <a:cs typeface="Times New Roman" panose="02020603050405020304" pitchFamily="18" charset="0"/>
              </a:rPr>
              <a:t>的</a:t>
            </a:r>
            <a:r>
              <a:rPr lang="en-US" altLang="zh-TW" sz="1200" dirty="0">
                <a:latin typeface="Times New Roman" panose="02020603050405020304" pitchFamily="18" charset="0"/>
                <a:ea typeface="新細明體"/>
                <a:cs typeface="Times New Roman" panose="02020603050405020304" pitchFamily="18" charset="0"/>
              </a:rPr>
              <a:t>15</a:t>
            </a:r>
            <a:r>
              <a:rPr lang="zh-TW" altLang="en-US" sz="1200" dirty="0">
                <a:latin typeface="Times New Roman" panose="02020603050405020304" pitchFamily="18" charset="0"/>
                <a:ea typeface="新細明體"/>
                <a:cs typeface="Times New Roman" panose="02020603050405020304" pitchFamily="18" charset="0"/>
              </a:rPr>
              <a:t>位受試者，利用</a:t>
            </a:r>
            <a:r>
              <a:rPr lang="en-US" altLang="zh-TW" sz="1200" dirty="0">
                <a:latin typeface="Times New Roman" panose="02020603050405020304" pitchFamily="18" charset="0"/>
                <a:ea typeface="新細明體"/>
                <a:cs typeface="Times New Roman" panose="02020603050405020304" pitchFamily="18" charset="0"/>
              </a:rPr>
              <a:t>5-point </a:t>
            </a:r>
            <a:r>
              <a:rPr lang="en-US" altLang="zh-TW" sz="1200" dirty="0" err="1">
                <a:latin typeface="Times New Roman" panose="02020603050405020304" pitchFamily="18" charset="0"/>
                <a:ea typeface="新細明體"/>
                <a:cs typeface="Times New Roman" panose="02020603050405020304" pitchFamily="18" charset="0"/>
              </a:rPr>
              <a:t>likert</a:t>
            </a:r>
            <a:r>
              <a:rPr lang="en-US" altLang="zh-TW" sz="1200" dirty="0">
                <a:latin typeface="Times New Roman" panose="02020603050405020304" pitchFamily="18" charset="0"/>
                <a:ea typeface="新細明體"/>
                <a:cs typeface="Times New Roman" panose="02020603050405020304" pitchFamily="18" charset="0"/>
              </a:rPr>
              <a:t> scale</a:t>
            </a:r>
            <a:r>
              <a:rPr lang="zh-TW" altLang="en-US" sz="1200" dirty="0">
                <a:latin typeface="Times New Roman" panose="02020603050405020304" pitchFamily="18" charset="0"/>
                <a:ea typeface="新細明體"/>
                <a:cs typeface="Times New Roman" panose="02020603050405020304" pitchFamily="18" charset="0"/>
              </a:rPr>
              <a:t>來評估在實驗中會被使用的照片他們的角度和構圖。</a:t>
            </a:r>
            <a:endParaRPr lang="zh-TW" altLang="en-US" sz="120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82BB0265-10E0-BE30-7249-BA3195DA1BBF}"/>
              </a:ext>
            </a:extLst>
          </p:cNvPr>
          <p:cNvSpPr>
            <a:spLocks noGrp="1"/>
          </p:cNvSpPr>
          <p:nvPr>
            <p:ph type="sldNum" sz="quarter" idx="5"/>
          </p:nvPr>
        </p:nvSpPr>
        <p:spPr/>
        <p:txBody>
          <a:bodyPr/>
          <a:lstStyle/>
          <a:p>
            <a:fld id="{360B89A0-96ED-104A-941D-F74D267BAE15}" type="slidenum">
              <a:rPr kumimoji="1" lang="zh-TW" altLang="en-US" smtClean="0"/>
              <a:t>30</a:t>
            </a:fld>
            <a:endParaRPr kumimoji="1" lang="zh-TW" altLang="en-US"/>
          </a:p>
        </p:txBody>
      </p:sp>
    </p:spTree>
    <p:extLst>
      <p:ext uri="{BB962C8B-B14F-4D97-AF65-F5344CB8AC3E}">
        <p14:creationId xmlns:p14="http://schemas.microsoft.com/office/powerpoint/2010/main" val="28015732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5552D-B861-3755-FE04-C9B925EA8AC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DEF221E-D74E-E4DC-92FF-F3016E58289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6CD1656-7AA6-926D-2893-C5BE14CA74A3}"/>
              </a:ext>
            </a:extLst>
          </p:cNvPr>
          <p:cNvSpPr>
            <a:spLocks noGrp="1"/>
          </p:cNvSpPr>
          <p:nvPr>
            <p:ph type="body" idx="1"/>
          </p:nvPr>
        </p:nvSpPr>
        <p:spPr/>
        <p:txBody>
          <a:bodyPr/>
          <a:lstStyle/>
          <a:p>
            <a:r>
              <a:rPr kumimoji="1" lang="zh-TW" altLang="en-US" dirty="0"/>
              <a:t>接下來是</a:t>
            </a:r>
            <a:r>
              <a:rPr kumimoji="1" lang="en-US" altLang="zh-TW" dirty="0"/>
              <a:t>lab study</a:t>
            </a:r>
            <a:r>
              <a:rPr kumimoji="1" lang="zh-TW" altLang="en-US" dirty="0"/>
              <a:t>的部分</a:t>
            </a:r>
          </a:p>
        </p:txBody>
      </p:sp>
      <p:sp>
        <p:nvSpPr>
          <p:cNvPr id="4" name="投影片編號版面配置區 3">
            <a:extLst>
              <a:ext uri="{FF2B5EF4-FFF2-40B4-BE49-F238E27FC236}">
                <a16:creationId xmlns:a16="http://schemas.microsoft.com/office/drawing/2014/main" id="{660F74F7-CFBD-AB82-F80B-A3B1C15D5F71}"/>
              </a:ext>
            </a:extLst>
          </p:cNvPr>
          <p:cNvSpPr>
            <a:spLocks noGrp="1"/>
          </p:cNvSpPr>
          <p:nvPr>
            <p:ph type="sldNum" sz="quarter" idx="5"/>
          </p:nvPr>
        </p:nvSpPr>
        <p:spPr/>
        <p:txBody>
          <a:bodyPr/>
          <a:lstStyle/>
          <a:p>
            <a:fld id="{360B89A0-96ED-104A-941D-F74D267BAE15}" type="slidenum">
              <a:rPr kumimoji="1" lang="zh-TW" altLang="en-US" smtClean="0"/>
              <a:t>31</a:t>
            </a:fld>
            <a:endParaRPr kumimoji="1" lang="zh-TW" altLang="en-US"/>
          </a:p>
        </p:txBody>
      </p:sp>
    </p:spTree>
    <p:extLst>
      <p:ext uri="{BB962C8B-B14F-4D97-AF65-F5344CB8AC3E}">
        <p14:creationId xmlns:p14="http://schemas.microsoft.com/office/powerpoint/2010/main" val="116736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34BAC-B026-2D8E-9130-4876F66F366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F0DD21A-F7EC-A91D-BC0D-F7971A736F2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E1E22E3-3C98-5691-A04F-C3D136BBC585}"/>
              </a:ext>
            </a:extLst>
          </p:cNvPr>
          <p:cNvSpPr>
            <a:spLocks noGrp="1"/>
          </p:cNvSpPr>
          <p:nvPr>
            <p:ph type="body" idx="1"/>
          </p:nvPr>
        </p:nvSpPr>
        <p:spPr/>
        <p:txBody>
          <a:bodyPr/>
          <a:lstStyle/>
          <a:p>
            <a:r>
              <a:rPr lang="zh-TW" altLang="en-US" sz="1200" kern="1200" dirty="0">
                <a:solidFill>
                  <a:schemeClr val="tx1"/>
                </a:solidFill>
                <a:latin typeface="Times New Roman"/>
                <a:ea typeface="新細明體"/>
                <a:cs typeface="Times New Roman"/>
              </a:rPr>
              <a:t>我們使用了這</a:t>
            </a:r>
            <a:r>
              <a:rPr lang="zh-TW" altLang="en-US" dirty="0">
                <a:latin typeface="Times New Roman"/>
                <a:ea typeface="新細明體"/>
                <a:cs typeface="Times New Roman"/>
              </a:rPr>
              <a:t>四</a:t>
            </a:r>
            <a:r>
              <a:rPr lang="zh-TW" altLang="en-US" sz="1200" kern="1200" dirty="0">
                <a:solidFill>
                  <a:schemeClr val="tx1"/>
                </a:solidFill>
                <a:latin typeface="Times New Roman"/>
                <a:ea typeface="新細明體"/>
                <a:cs typeface="Times New Roman"/>
              </a:rPr>
              <a:t>項問卷來篩選受試者。</a:t>
            </a:r>
            <a:endParaRPr lang="en-US" altLang="zh-TW" sz="1200" kern="1200" dirty="0">
              <a:solidFill>
                <a:schemeClr val="tx1"/>
              </a:solidFill>
              <a:latin typeface="Times New Roman"/>
              <a:ea typeface="新細明體"/>
              <a:cs typeface="Times New Roman"/>
            </a:endParaRPr>
          </a:p>
          <a:p>
            <a:endParaRPr lang="en-US" altLang="zh-TW" sz="1200"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dirty="0">
                <a:latin typeface="Times New Roman"/>
                <a:ea typeface="新細明體"/>
                <a:cs typeface="Times New Roman"/>
              </a:rPr>
              <a:t>他們都是使用</a:t>
            </a:r>
            <a:r>
              <a:rPr lang="en-US" altLang="zh-TW" sz="1200" dirty="0">
                <a:latin typeface="Times New Roman"/>
                <a:ea typeface="新細明體"/>
                <a:cs typeface="Times New Roman"/>
              </a:rPr>
              <a:t>5-point  </a:t>
            </a:r>
            <a:r>
              <a:rPr lang="en-US" altLang="zh-TW" sz="1200" dirty="0" err="1">
                <a:latin typeface="Times New Roman"/>
                <a:ea typeface="新細明體"/>
                <a:cs typeface="Times New Roman"/>
              </a:rPr>
              <a:t>likert</a:t>
            </a:r>
            <a:r>
              <a:rPr lang="en-US" altLang="zh-TW" sz="1200" dirty="0">
                <a:latin typeface="Times New Roman"/>
                <a:ea typeface="新細明體"/>
                <a:cs typeface="Times New Roman"/>
              </a:rPr>
              <a:t> scale</a:t>
            </a:r>
            <a:r>
              <a:rPr lang="zh-TW" altLang="en-US" sz="1200" dirty="0">
                <a:latin typeface="Times New Roman"/>
                <a:ea typeface="新細明體"/>
                <a:cs typeface="Times New Roman"/>
              </a:rPr>
              <a:t>，</a:t>
            </a:r>
            <a:r>
              <a:rPr lang="zh-TW" altLang="en-US" sz="1200" kern="1200" dirty="0">
                <a:solidFill>
                  <a:schemeClr val="tx1"/>
                </a:solidFill>
                <a:latin typeface="Times New Roman"/>
                <a:ea typeface="新細明體"/>
                <a:cs typeface="Times New Roman"/>
              </a:rPr>
              <a:t>可以幫助我們篩選出更靠近中間值</a:t>
            </a:r>
            <a:r>
              <a:rPr lang="zh-TW" altLang="en-US" sz="1200" dirty="0">
                <a:latin typeface="Times New Roman"/>
                <a:ea typeface="新細明體"/>
                <a:cs typeface="Times New Roman"/>
              </a:rPr>
              <a:t>也就是3</a:t>
            </a:r>
            <a:r>
              <a:rPr lang="zh-TW" altLang="en-US" sz="1200" kern="1200" dirty="0">
                <a:solidFill>
                  <a:schemeClr val="tx1"/>
                </a:solidFill>
                <a:latin typeface="Times New Roman"/>
                <a:ea typeface="新細明體"/>
                <a:cs typeface="Times New Roman"/>
              </a:rPr>
              <a:t>的受試者，確保樣本有代表性，還可以排除極端值，減少它們對結果的影響。</a:t>
            </a:r>
            <a:endParaRPr lang="en-US" altLang="zh-TW" sz="1200" kern="1200" dirty="0">
              <a:solidFill>
                <a:schemeClr val="tx1"/>
              </a:solidFill>
              <a:latin typeface="Times New Roman"/>
              <a:ea typeface="新細明體"/>
              <a:cs typeface="Times New 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200" kern="1200" dirty="0">
              <a:solidFill>
                <a:schemeClr val="tx1"/>
              </a:solidFill>
              <a:latin typeface="Times New Roman" panose="02020603050405020304" pitchFamily="18" charset="0"/>
              <a:ea typeface="+mn-ea"/>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最後我們總共招募了</a:t>
            </a:r>
            <a:r>
              <a:rPr lang="en-US" altLang="zh-TW" sz="1200" kern="1200" dirty="0">
                <a:solidFill>
                  <a:schemeClr val="tx1"/>
                </a:solidFill>
                <a:latin typeface="Times New Roman" panose="02020603050405020304" pitchFamily="18" charset="0"/>
                <a:ea typeface="新細明體"/>
                <a:cs typeface="Times New Roman" panose="02020603050405020304" pitchFamily="18" charset="0"/>
              </a:rPr>
              <a:t>28</a:t>
            </a: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位受試者，有</a:t>
            </a:r>
            <a:r>
              <a:rPr lang="en-US" altLang="zh-TW" sz="1200" kern="1200" dirty="0">
                <a:solidFill>
                  <a:schemeClr val="tx1"/>
                </a:solidFill>
                <a:latin typeface="Times New Roman" panose="02020603050405020304" pitchFamily="18" charset="0"/>
                <a:ea typeface="新細明體"/>
                <a:cs typeface="Times New Roman" panose="02020603050405020304" pitchFamily="18" charset="0"/>
              </a:rPr>
              <a:t>10</a:t>
            </a: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名男性還有</a:t>
            </a:r>
            <a:r>
              <a:rPr lang="en-US" altLang="zh-TW" sz="1200" kern="1200" dirty="0">
                <a:solidFill>
                  <a:schemeClr val="tx1"/>
                </a:solidFill>
                <a:latin typeface="Times New Roman" panose="02020603050405020304" pitchFamily="18" charset="0"/>
                <a:ea typeface="新細明體"/>
                <a:cs typeface="Times New Roman" panose="02020603050405020304" pitchFamily="18" charset="0"/>
              </a:rPr>
              <a:t>18</a:t>
            </a: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名女性。</a:t>
            </a:r>
            <a:endParaRPr lang="en-US" altLang="zh-TW" sz="1200" kern="1200" dirty="0">
              <a:solidFill>
                <a:schemeClr val="tx1"/>
              </a:solidFill>
              <a:latin typeface="Times New Roman" panose="02020603050405020304" pitchFamily="18" charset="0"/>
              <a:ea typeface="新細明體"/>
              <a:cs typeface="Times New Roman" panose="02020603050405020304" pitchFamily="18" charset="0"/>
            </a:endParaRPr>
          </a:p>
          <a:p>
            <a:pPr marL="171450" indent="-171450">
              <a:buFont typeface="Arial" panose="020B0604020202020204" pitchFamily="34" charset="0"/>
              <a:buChar char="•"/>
            </a:pPr>
            <a:endParaRPr lang="en" altLang="zh-TW" sz="1200" kern="1200" dirty="0">
              <a:solidFill>
                <a:schemeClr val="tx1"/>
              </a:solidFill>
              <a:latin typeface="Times New Roman" panose="02020603050405020304" pitchFamily="18" charset="0"/>
              <a:ea typeface="+mn-ea"/>
              <a:cs typeface="Times New Roman" panose="02020603050405020304" pitchFamily="18" charset="0"/>
            </a:endParaRPr>
          </a:p>
          <a:p>
            <a:endParaRPr lang="en" altLang="zh-TW" sz="1200" kern="1200" dirty="0">
              <a:solidFill>
                <a:schemeClr val="tx1"/>
              </a:solidFill>
              <a:latin typeface="Times New Roman" panose="02020603050405020304" pitchFamily="18" charset="0"/>
              <a:ea typeface="+mn-ea"/>
              <a:cs typeface="Times New Roman" panose="02020603050405020304" pitchFamily="18" charset="0"/>
            </a:endParaRPr>
          </a:p>
          <a:p>
            <a:endParaRPr lang="en" altLang="zh-TW" sz="1200" kern="1200" dirty="0">
              <a:solidFill>
                <a:schemeClr val="tx1"/>
              </a:solidFill>
              <a:latin typeface="Times New Roman" panose="02020603050405020304" pitchFamily="18" charset="0"/>
              <a:ea typeface="+mn-ea"/>
              <a:cs typeface="Times New Roman" panose="02020603050405020304" pitchFamily="18" charset="0"/>
            </a:endParaRPr>
          </a:p>
          <a:p>
            <a:endParaRPr kumimoji="1" lang="zh-TW" altLang="en-US" sz="12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579C73D2-BB80-09D9-5A8A-37C284162E41}"/>
              </a:ext>
            </a:extLst>
          </p:cNvPr>
          <p:cNvSpPr>
            <a:spLocks noGrp="1"/>
          </p:cNvSpPr>
          <p:nvPr>
            <p:ph type="sldNum" sz="quarter" idx="5"/>
          </p:nvPr>
        </p:nvSpPr>
        <p:spPr/>
        <p:txBody>
          <a:bodyPr/>
          <a:lstStyle/>
          <a:p>
            <a:fld id="{360B89A0-96ED-104A-941D-F74D267BAE15}" type="slidenum">
              <a:rPr kumimoji="1" lang="zh-TW" altLang="en-US" smtClean="0"/>
              <a:t>32</a:t>
            </a:fld>
            <a:endParaRPr kumimoji="1" lang="zh-TW" altLang="en-US"/>
          </a:p>
        </p:txBody>
      </p:sp>
    </p:spTree>
    <p:extLst>
      <p:ext uri="{BB962C8B-B14F-4D97-AF65-F5344CB8AC3E}">
        <p14:creationId xmlns:p14="http://schemas.microsoft.com/office/powerpoint/2010/main" val="1244220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latin typeface="Times New Roman" panose="02020603050405020304" pitchFamily="18" charset="0"/>
                <a:cs typeface="Times New Roman" panose="02020603050405020304" pitchFamily="18" charset="0"/>
              </a:rPr>
              <a:t>接下來是</a:t>
            </a:r>
            <a:r>
              <a:rPr kumimoji="1" lang="en-US" altLang="zh-TW" dirty="0">
                <a:latin typeface="Times New Roman" panose="02020603050405020304" pitchFamily="18" charset="0"/>
                <a:cs typeface="Times New Roman" panose="02020603050405020304" pitchFamily="18" charset="0"/>
              </a:rPr>
              <a:t>Lab study</a:t>
            </a:r>
            <a:r>
              <a:rPr kumimoji="1" lang="zh-TW" altLang="en-US" dirty="0">
                <a:latin typeface="Times New Roman" panose="02020603050405020304" pitchFamily="18" charset="0"/>
                <a:cs typeface="Times New Roman" panose="02020603050405020304" pitchFamily="18" charset="0"/>
              </a:rPr>
              <a:t>過程，耗時一個小時，總共有這些步驟。</a:t>
            </a:r>
          </a:p>
        </p:txBody>
      </p:sp>
      <p:sp>
        <p:nvSpPr>
          <p:cNvPr id="4" name="投影片編號版面配置區 3"/>
          <p:cNvSpPr>
            <a:spLocks noGrp="1"/>
          </p:cNvSpPr>
          <p:nvPr>
            <p:ph type="sldNum" sz="quarter" idx="5"/>
          </p:nvPr>
        </p:nvSpPr>
        <p:spPr/>
        <p:txBody>
          <a:bodyPr/>
          <a:lstStyle/>
          <a:p>
            <a:fld id="{360B89A0-96ED-104A-941D-F74D267BAE15}" type="slidenum">
              <a:rPr kumimoji="1" lang="zh-TW" altLang="en-US" smtClean="0"/>
              <a:t>33</a:t>
            </a:fld>
            <a:endParaRPr kumimoji="1" lang="zh-TW" altLang="en-US"/>
          </a:p>
        </p:txBody>
      </p:sp>
    </p:spTree>
    <p:extLst>
      <p:ext uri="{BB962C8B-B14F-4D97-AF65-F5344CB8AC3E}">
        <p14:creationId xmlns:p14="http://schemas.microsoft.com/office/powerpoint/2010/main" val="2323143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04CA6-7930-20E8-320D-E19D7521B6C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B63E92E-2BD4-9118-BDC3-47CB8245707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DDBF540-84CD-0659-22FA-20EE7B02EFA6}"/>
              </a:ext>
            </a:extLst>
          </p:cNvPr>
          <p:cNvSpPr>
            <a:spLocks noGrp="1"/>
          </p:cNvSpPr>
          <p:nvPr>
            <p:ph type="body" idx="1"/>
          </p:nvPr>
        </p:nvSpPr>
        <p:spPr/>
        <p:txBody>
          <a:bodyPr/>
          <a:lstStyle/>
          <a:p>
            <a:r>
              <a:rPr kumimoji="1" lang="zh-TW" altLang="en-US" dirty="0"/>
              <a:t>首先是實驗說明，我們會告訴受試者一些基本操作還有名詞解釋。</a:t>
            </a: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當他們瞭解之後，會進入練習模式，來熟悉介面操作。</a:t>
            </a:r>
            <a:endParaRPr kumimoji="1" lang="en-US" altLang="zh-TW" dirty="0"/>
          </a:p>
          <a:p>
            <a:r>
              <a:rPr kumimoji="1" lang="zh-TW" altLang="en-US" strike="noStrike" dirty="0"/>
              <a:t>過程中受試者被規定只能用鍵盤來操作，只有灰色底的三個問卷可以使用滑鼠。</a:t>
            </a:r>
            <a:endParaRPr kumimoji="1" lang="en-US" altLang="zh-TW" strike="noStrike" dirty="0"/>
          </a:p>
        </p:txBody>
      </p:sp>
      <p:sp>
        <p:nvSpPr>
          <p:cNvPr id="4" name="投影片編號版面配置區 3">
            <a:extLst>
              <a:ext uri="{FF2B5EF4-FFF2-40B4-BE49-F238E27FC236}">
                <a16:creationId xmlns:a16="http://schemas.microsoft.com/office/drawing/2014/main" id="{6356A00E-BD7E-C137-DA56-162AED999B1B}"/>
              </a:ext>
            </a:extLst>
          </p:cNvPr>
          <p:cNvSpPr>
            <a:spLocks noGrp="1"/>
          </p:cNvSpPr>
          <p:nvPr>
            <p:ph type="sldNum" sz="quarter" idx="5"/>
          </p:nvPr>
        </p:nvSpPr>
        <p:spPr/>
        <p:txBody>
          <a:bodyPr/>
          <a:lstStyle/>
          <a:p>
            <a:fld id="{360B89A0-96ED-104A-941D-F74D267BAE15}" type="slidenum">
              <a:rPr kumimoji="1" lang="zh-TW" altLang="en-US" smtClean="0"/>
              <a:t>34</a:t>
            </a:fld>
            <a:endParaRPr kumimoji="1" lang="zh-TW" altLang="en-US"/>
          </a:p>
        </p:txBody>
      </p:sp>
    </p:spTree>
    <p:extLst>
      <p:ext uri="{BB962C8B-B14F-4D97-AF65-F5344CB8AC3E}">
        <p14:creationId xmlns:p14="http://schemas.microsoft.com/office/powerpoint/2010/main" val="38985487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18F5C-4257-FF46-B4F6-A84AF123DAE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513B9DF-0933-450F-B207-C323324076D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F0E5567-E746-DE63-E2A6-2627736D7A18}"/>
              </a:ext>
            </a:extLst>
          </p:cNvPr>
          <p:cNvSpPr>
            <a:spLocks noGrp="1"/>
          </p:cNvSpPr>
          <p:nvPr>
            <p:ph type="body" idx="1"/>
          </p:nvPr>
        </p:nvSpPr>
        <p:spPr/>
        <p:txBody>
          <a:bodyPr/>
          <a:lstStyle/>
          <a:p>
            <a:r>
              <a:rPr kumimoji="1" lang="zh-TW" altLang="en-US" dirty="0">
                <a:latin typeface="Times New Roman" panose="02020603050405020304" pitchFamily="18" charset="0"/>
                <a:cs typeface="Times New Roman" panose="02020603050405020304" pitchFamily="18" charset="0"/>
              </a:rPr>
              <a:t>當受試者熟悉整個實驗操作後就會進入正式的實驗階段，這邊匡起來的是一個完整的實驗階段會有的流程，總共會重複</a:t>
            </a:r>
            <a:r>
              <a:rPr kumimoji="1" lang="en-US" altLang="zh-TW" dirty="0">
                <a:latin typeface="Times New Roman" panose="02020603050405020304" pitchFamily="18" charset="0"/>
                <a:cs typeface="Times New Roman" panose="02020603050405020304" pitchFamily="18" charset="0"/>
              </a:rPr>
              <a:t>7</a:t>
            </a:r>
            <a:r>
              <a:rPr kumimoji="1" lang="zh-TW" altLang="en-US" dirty="0">
                <a:latin typeface="Times New Roman" panose="02020603050405020304" pitchFamily="18" charset="0"/>
                <a:cs typeface="Times New Roman" panose="02020603050405020304" pitchFamily="18" charset="0"/>
              </a:rPr>
              <a:t>次，另外每完成兩個</a:t>
            </a:r>
            <a:r>
              <a:rPr kumimoji="1" lang="en-US" altLang="zh-TW" dirty="0">
                <a:latin typeface="Times New Roman" panose="02020603050405020304" pitchFamily="18" charset="0"/>
                <a:cs typeface="Times New Roman" panose="02020603050405020304" pitchFamily="18" charset="0"/>
              </a:rPr>
              <a:t>conditions</a:t>
            </a:r>
            <a:r>
              <a:rPr kumimoji="1" lang="zh-TW" altLang="en-US" dirty="0">
                <a:latin typeface="Times New Roman" panose="02020603050405020304" pitchFamily="18" charset="0"/>
                <a:cs typeface="Times New Roman" panose="02020603050405020304" pitchFamily="18" charset="0"/>
              </a:rPr>
              <a:t>，就會有一個五分鐘的休息時間。</a:t>
            </a:r>
            <a:endParaRPr kumimoji="1" lang="en-US" altLang="zh-TW" dirty="0">
              <a:latin typeface="Times New Roman" panose="02020603050405020304" pitchFamily="18" charset="0"/>
              <a:cs typeface="Times New Roman" panose="02020603050405020304" pitchFamily="18" charset="0"/>
            </a:endParaRPr>
          </a:p>
          <a:p>
            <a:endParaRPr kumimoji="1" lang="en-US" altLang="zh-TW"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D1331417-E049-9890-D157-5D7FD867C1C0}"/>
              </a:ext>
            </a:extLst>
          </p:cNvPr>
          <p:cNvSpPr>
            <a:spLocks noGrp="1"/>
          </p:cNvSpPr>
          <p:nvPr>
            <p:ph type="sldNum" sz="quarter" idx="5"/>
          </p:nvPr>
        </p:nvSpPr>
        <p:spPr/>
        <p:txBody>
          <a:bodyPr/>
          <a:lstStyle/>
          <a:p>
            <a:fld id="{360B89A0-96ED-104A-941D-F74D267BAE15}" type="slidenum">
              <a:rPr kumimoji="1" lang="zh-TW" altLang="en-US" smtClean="0"/>
              <a:t>35</a:t>
            </a:fld>
            <a:endParaRPr kumimoji="1" lang="zh-TW" altLang="en-US"/>
          </a:p>
        </p:txBody>
      </p:sp>
    </p:spTree>
    <p:extLst>
      <p:ext uri="{BB962C8B-B14F-4D97-AF65-F5344CB8AC3E}">
        <p14:creationId xmlns:p14="http://schemas.microsoft.com/office/powerpoint/2010/main" val="37440735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A8A9A-1AD7-B4CB-1D15-95F82C31D73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59B8CF2-5CC5-0B9F-2210-DF8584EA080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3D086E6-5117-9E3D-B64C-30F74330B1B5}"/>
              </a:ext>
            </a:extLst>
          </p:cNvPr>
          <p:cNvSpPr>
            <a:spLocks noGrp="1"/>
          </p:cNvSpPr>
          <p:nvPr>
            <p:ph type="body" idx="1"/>
          </p:nvPr>
        </p:nvSpPr>
        <p:spPr/>
        <p:txBody>
          <a:bodyPr/>
          <a:lstStyle/>
          <a:p>
            <a:r>
              <a:rPr kumimoji="1" lang="zh-TW" altLang="en-US" dirty="0">
                <a:latin typeface="Times New Roman" panose="02020603050405020304" pitchFamily="18" charset="0"/>
                <a:cs typeface="Times New Roman" panose="02020603050405020304" pitchFamily="18" charset="0"/>
              </a:rPr>
              <a:t>這裡是</a:t>
            </a:r>
            <a:r>
              <a:rPr kumimoji="1" lang="en-US" altLang="zh-TW" dirty="0">
                <a:latin typeface="Times New Roman" panose="02020603050405020304" pitchFamily="18" charset="0"/>
                <a:cs typeface="Times New Roman" panose="02020603050405020304" pitchFamily="18" charset="0"/>
              </a:rPr>
              <a:t>trial</a:t>
            </a:r>
            <a:r>
              <a:rPr kumimoji="1" lang="zh-TW" altLang="en-US" dirty="0">
                <a:latin typeface="Times New Roman" panose="02020603050405020304" pitchFamily="18" charset="0"/>
                <a:cs typeface="Times New Roman" panose="02020603050405020304" pitchFamily="18" charset="0"/>
              </a:rPr>
              <a:t>的範例，受試者只能使用數字鍵盤來選擇量表中的</a:t>
            </a:r>
            <a:r>
              <a:rPr kumimoji="1" lang="en-US" altLang="zh-TW" dirty="0">
                <a:latin typeface="Times New Roman" panose="02020603050405020304" pitchFamily="18" charset="0"/>
                <a:cs typeface="Times New Roman" panose="02020603050405020304" pitchFamily="18" charset="0"/>
              </a:rPr>
              <a:t>1~5</a:t>
            </a:r>
            <a:r>
              <a:rPr kumimoji="1" lang="zh-TW" altLang="en-US" dirty="0">
                <a:latin typeface="Times New Roman" panose="02020603050405020304" pitchFamily="18" charset="0"/>
                <a:cs typeface="Times New Roman" panose="02020603050405020304" pitchFamily="18" charset="0"/>
              </a:rPr>
              <a:t>，按下空白鍵後就可以提交答案。</a:t>
            </a:r>
            <a:endParaRPr kumimoji="1" lang="en-US" altLang="zh-TW" dirty="0">
              <a:latin typeface="Times New Roman" panose="02020603050405020304" pitchFamily="18" charset="0"/>
              <a:cs typeface="Times New Roman" panose="02020603050405020304" pitchFamily="18" charset="0"/>
            </a:endParaRPr>
          </a:p>
          <a:p>
            <a:endParaRPr kumimoji="1" lang="en-US" altLang="zh-TW" dirty="0">
              <a:latin typeface="Times New Roman" panose="02020603050405020304" pitchFamily="18" charset="0"/>
              <a:cs typeface="Times New Roman" panose="02020603050405020304" pitchFamily="18" charset="0"/>
            </a:endParaRPr>
          </a:p>
          <a:p>
            <a:r>
              <a:rPr kumimoji="1" lang="zh-TW" altLang="en-US" dirty="0">
                <a:latin typeface="Times New Roman" panose="02020603050405020304" pitchFamily="18" charset="0"/>
                <a:cs typeface="Times New Roman" panose="02020603050405020304" pitchFamily="18" charset="0"/>
              </a:rPr>
              <a:t>我們還設計了一個</a:t>
            </a:r>
            <a:r>
              <a:rPr kumimoji="1" lang="en-US" altLang="zh-TW" dirty="0">
                <a:latin typeface="Times New Roman" panose="02020603050405020304" pitchFamily="18" charset="0"/>
                <a:cs typeface="Times New Roman" panose="02020603050405020304" pitchFamily="18" charset="0"/>
              </a:rPr>
              <a:t>5</a:t>
            </a:r>
            <a:r>
              <a:rPr kumimoji="1" lang="zh-TW" altLang="en-US" dirty="0">
                <a:latin typeface="Times New Roman" panose="02020603050405020304" pitchFamily="18" charset="0"/>
                <a:cs typeface="Times New Roman" panose="02020603050405020304" pitchFamily="18" charset="0"/>
              </a:rPr>
              <a:t>秒的倒計時，這是根據先前的研究用來確保受試者有足夠的思考時間作答。</a:t>
            </a:r>
            <a:endParaRPr kumimoji="1" lang="en-US" altLang="zh-TW" dirty="0">
              <a:latin typeface="Times New Roman" panose="02020603050405020304" pitchFamily="18" charset="0"/>
              <a:cs typeface="Times New Roman" panose="02020603050405020304" pitchFamily="18" charset="0"/>
            </a:endParaRPr>
          </a:p>
          <a:p>
            <a:endParaRPr kumimoji="1" lang="en-US" altLang="zh-TW"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88E4389E-A3B1-AE22-8F0D-3999EBACB9C8}"/>
              </a:ext>
            </a:extLst>
          </p:cNvPr>
          <p:cNvSpPr>
            <a:spLocks noGrp="1"/>
          </p:cNvSpPr>
          <p:nvPr>
            <p:ph type="sldNum" sz="quarter" idx="5"/>
          </p:nvPr>
        </p:nvSpPr>
        <p:spPr/>
        <p:txBody>
          <a:bodyPr/>
          <a:lstStyle/>
          <a:p>
            <a:fld id="{360B89A0-96ED-104A-941D-F74D267BAE15}" type="slidenum">
              <a:rPr kumimoji="1" lang="zh-TW" altLang="en-US" smtClean="0"/>
              <a:t>36</a:t>
            </a:fld>
            <a:endParaRPr kumimoji="1" lang="zh-TW" altLang="en-US"/>
          </a:p>
        </p:txBody>
      </p:sp>
    </p:spTree>
    <p:extLst>
      <p:ext uri="{BB962C8B-B14F-4D97-AF65-F5344CB8AC3E}">
        <p14:creationId xmlns:p14="http://schemas.microsoft.com/office/powerpoint/2010/main" val="1509629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這是每個</a:t>
            </a:r>
            <a:r>
              <a:rPr kumimoji="1" lang="en-US" altLang="zh-TW" dirty="0"/>
              <a:t>condition</a:t>
            </a:r>
            <a:r>
              <a:rPr kumimoji="1" lang="zh-TW" altLang="en-US" dirty="0"/>
              <a:t>的範例影片</a:t>
            </a:r>
          </a:p>
        </p:txBody>
      </p:sp>
      <p:sp>
        <p:nvSpPr>
          <p:cNvPr id="4" name="投影片編號版面配置區 3"/>
          <p:cNvSpPr>
            <a:spLocks noGrp="1"/>
          </p:cNvSpPr>
          <p:nvPr>
            <p:ph type="sldNum" sz="quarter" idx="5"/>
          </p:nvPr>
        </p:nvSpPr>
        <p:spPr/>
        <p:txBody>
          <a:bodyPr/>
          <a:lstStyle/>
          <a:p>
            <a:fld id="{360B89A0-96ED-104A-941D-F74D267BAE15}" type="slidenum">
              <a:rPr kumimoji="1" lang="zh-TW" altLang="en-US" smtClean="0"/>
              <a:t>37</a:t>
            </a:fld>
            <a:endParaRPr kumimoji="1" lang="zh-TW" altLang="en-US"/>
          </a:p>
        </p:txBody>
      </p:sp>
    </p:spTree>
    <p:extLst>
      <p:ext uri="{BB962C8B-B14F-4D97-AF65-F5344CB8AC3E}">
        <p14:creationId xmlns:p14="http://schemas.microsoft.com/office/powerpoint/2010/main" val="28369080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726AA-C085-DA86-1074-6A7ED940591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437F1A7-D3DB-056E-D74B-97C4054BA28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07E8F29-8553-6F77-A8F1-2B152F45467E}"/>
              </a:ext>
            </a:extLst>
          </p:cNvPr>
          <p:cNvSpPr>
            <a:spLocks noGrp="1"/>
          </p:cNvSpPr>
          <p:nvPr>
            <p:ph type="body" idx="1"/>
          </p:nvPr>
        </p:nvSpPr>
        <p:spPr/>
        <p:txBody>
          <a:bodyPr/>
          <a:lstStyle/>
          <a:p>
            <a:r>
              <a:rPr kumimoji="1" lang="zh-TW" altLang="en-US" dirty="0">
                <a:latin typeface="Times New Roman" panose="02020603050405020304" pitchFamily="18" charset="0"/>
                <a:cs typeface="Times New Roman" panose="02020603050405020304" pitchFamily="18" charset="0"/>
              </a:rPr>
              <a:t>完成七個實驗階段後，會進入我們自己設計的問卷</a:t>
            </a:r>
            <a:r>
              <a:rPr kumimoji="1" lang="zh-TW" altLang="en-US" strike="noStrike" dirty="0">
                <a:latin typeface="Times New Roman" panose="02020603050405020304" pitchFamily="18" charset="0"/>
                <a:cs typeface="Times New Roman" panose="02020603050405020304" pitchFamily="18" charset="0"/>
              </a:rPr>
              <a:t>。</a:t>
            </a:r>
          </a:p>
          <a:p>
            <a:endParaRPr kumimoji="1" lang="en-US" altLang="zh-TW"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4382DF38-8A5D-16BD-61E9-111806DA9937}"/>
              </a:ext>
            </a:extLst>
          </p:cNvPr>
          <p:cNvSpPr>
            <a:spLocks noGrp="1"/>
          </p:cNvSpPr>
          <p:nvPr>
            <p:ph type="sldNum" sz="quarter" idx="5"/>
          </p:nvPr>
        </p:nvSpPr>
        <p:spPr/>
        <p:txBody>
          <a:bodyPr/>
          <a:lstStyle/>
          <a:p>
            <a:fld id="{360B89A0-96ED-104A-941D-F74D267BAE15}" type="slidenum">
              <a:rPr kumimoji="1" lang="zh-TW" altLang="en-US" smtClean="0"/>
              <a:t>38</a:t>
            </a:fld>
            <a:endParaRPr kumimoji="1" lang="zh-TW" altLang="en-US"/>
          </a:p>
        </p:txBody>
      </p:sp>
    </p:spTree>
    <p:extLst>
      <p:ext uri="{BB962C8B-B14F-4D97-AF65-F5344CB8AC3E}">
        <p14:creationId xmlns:p14="http://schemas.microsoft.com/office/powerpoint/2010/main" val="29676092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A3D7C-A784-E1A1-6045-D69DB2FD363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443F4EA-C88D-4A90-A59A-37C91BA15B7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D78B7ED-4215-31B4-32E2-35DE72F37018}"/>
              </a:ext>
            </a:extLst>
          </p:cNvPr>
          <p:cNvSpPr>
            <a:spLocks noGrp="1"/>
          </p:cNvSpPr>
          <p:nvPr>
            <p:ph type="body" idx="1"/>
          </p:nvPr>
        </p:nvSpPr>
        <p:spPr/>
        <p:txBody>
          <a:bodyPr/>
          <a:lstStyle/>
          <a:p>
            <a:r>
              <a:rPr kumimoji="1" lang="zh-TW" altLang="en-US" dirty="0">
                <a:latin typeface="Times New Roman" panose="02020603050405020304" pitchFamily="18" charset="0"/>
                <a:cs typeface="Times New Roman" panose="02020603050405020304" pitchFamily="18" charset="0"/>
              </a:rPr>
              <a:t>最後會有一個大約</a:t>
            </a:r>
            <a:r>
              <a:rPr kumimoji="1" lang="en-US" altLang="zh-TW" dirty="0">
                <a:latin typeface="Times New Roman" panose="02020603050405020304" pitchFamily="18" charset="0"/>
                <a:cs typeface="Times New Roman" panose="02020603050405020304" pitchFamily="18" charset="0"/>
              </a:rPr>
              <a:t>10</a:t>
            </a:r>
            <a:r>
              <a:rPr kumimoji="1" lang="zh-TW" altLang="en-US" dirty="0">
                <a:latin typeface="Times New Roman" panose="02020603050405020304" pitchFamily="18" charset="0"/>
                <a:cs typeface="Times New Roman" panose="02020603050405020304" pitchFamily="18" charset="0"/>
              </a:rPr>
              <a:t>分鐘的訪談，主要是想了解</a:t>
            </a:r>
            <a:r>
              <a:rPr kumimoji="1" lang="en-US" altLang="zh-TW" dirty="0">
                <a:latin typeface="Times New Roman" panose="02020603050405020304" pitchFamily="18" charset="0"/>
                <a:cs typeface="Times New Roman" panose="02020603050405020304" pitchFamily="18" charset="0"/>
              </a:rPr>
              <a:t>label types, placements</a:t>
            </a:r>
            <a:r>
              <a:rPr kumimoji="1" lang="zh-TW" altLang="en-US" dirty="0">
                <a:latin typeface="Times New Roman" panose="02020603050405020304" pitchFamily="18" charset="0"/>
                <a:cs typeface="Times New Roman" panose="02020603050405020304" pitchFamily="18" charset="0"/>
              </a:rPr>
              <a:t>跟</a:t>
            </a:r>
            <a:r>
              <a:rPr kumimoji="1" lang="en-US" altLang="zh-TW" dirty="0">
                <a:latin typeface="Times New Roman" panose="02020603050405020304" pitchFamily="18" charset="0"/>
                <a:cs typeface="Times New Roman" panose="02020603050405020304" pitchFamily="18" charset="0"/>
              </a:rPr>
              <a:t>conditions</a:t>
            </a:r>
            <a:r>
              <a:rPr kumimoji="1" lang="zh-TW" altLang="en-US" dirty="0">
                <a:latin typeface="Times New Roman" panose="02020603050405020304" pitchFamily="18" charset="0"/>
                <a:cs typeface="Times New Roman" panose="02020603050405020304" pitchFamily="18" charset="0"/>
              </a:rPr>
              <a:t>對受試者在分辨</a:t>
            </a:r>
            <a:r>
              <a:rPr kumimoji="1" lang="en-US" altLang="zh-TW" dirty="0">
                <a:latin typeface="Times New Roman" panose="02020603050405020304" pitchFamily="18" charset="0"/>
                <a:cs typeface="Times New Roman" panose="02020603050405020304" pitchFamily="18" charset="0"/>
              </a:rPr>
              <a:t>visual misinformation</a:t>
            </a:r>
            <a:r>
              <a:rPr kumimoji="1" lang="zh-TW" altLang="en-US" dirty="0">
                <a:latin typeface="Times New Roman" panose="02020603050405020304" pitchFamily="18" charset="0"/>
                <a:cs typeface="Times New Roman" panose="02020603050405020304" pitchFamily="18" charset="0"/>
              </a:rPr>
              <a:t>上會有什麼幫助。</a:t>
            </a:r>
          </a:p>
        </p:txBody>
      </p:sp>
      <p:sp>
        <p:nvSpPr>
          <p:cNvPr id="4" name="投影片編號版面配置區 3">
            <a:extLst>
              <a:ext uri="{FF2B5EF4-FFF2-40B4-BE49-F238E27FC236}">
                <a16:creationId xmlns:a16="http://schemas.microsoft.com/office/drawing/2014/main" id="{CB66ADF0-A239-85D0-0E1D-E66D0C4AFE25}"/>
              </a:ext>
            </a:extLst>
          </p:cNvPr>
          <p:cNvSpPr>
            <a:spLocks noGrp="1"/>
          </p:cNvSpPr>
          <p:nvPr>
            <p:ph type="sldNum" sz="quarter" idx="5"/>
          </p:nvPr>
        </p:nvSpPr>
        <p:spPr/>
        <p:txBody>
          <a:bodyPr/>
          <a:lstStyle/>
          <a:p>
            <a:fld id="{360B89A0-96ED-104A-941D-F74D267BAE15}" type="slidenum">
              <a:rPr kumimoji="1" lang="zh-TW" altLang="en-US" smtClean="0"/>
              <a:t>39</a:t>
            </a:fld>
            <a:endParaRPr kumimoji="1" lang="zh-TW" altLang="en-US"/>
          </a:p>
        </p:txBody>
      </p:sp>
    </p:spTree>
    <p:extLst>
      <p:ext uri="{BB962C8B-B14F-4D97-AF65-F5344CB8AC3E}">
        <p14:creationId xmlns:p14="http://schemas.microsoft.com/office/powerpoint/2010/main" val="2579769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53562-3377-6D6C-1362-42C1F382801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6D13697-5882-D20C-2462-7281A03A594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0D98A3A-0981-A3C7-3C1D-8DD6A08BBBB0}"/>
              </a:ext>
            </a:extLst>
          </p:cNvPr>
          <p:cNvSpPr>
            <a:spLocks noGrp="1"/>
          </p:cNvSpPr>
          <p:nvPr>
            <p:ph type="body" idx="1"/>
          </p:nvPr>
        </p:nvSpPr>
        <p:spPr/>
        <p:txBody>
          <a:bodyPr/>
          <a:lstStyle/>
          <a:p>
            <a:pPr marL="0" indent="0">
              <a:buFont typeface="Arial" panose="020B0604020202020204" pitchFamily="34" charset="0"/>
              <a:buNone/>
            </a:pPr>
            <a:r>
              <a:rPr lang="zh-TW" altLang="en-US" sz="1200" dirty="0">
                <a:latin typeface="Times New Roman" panose="02020603050405020304" pitchFamily="18" charset="0"/>
                <a:ea typeface="新細明體"/>
                <a:cs typeface="Times New Roman" panose="02020603050405020304" pitchFamily="18" charset="0"/>
              </a:rPr>
              <a:t>隨著網路的發展和</a:t>
            </a:r>
            <a:r>
              <a:rPr lang="en" altLang="zh-TW" sz="1200" dirty="0">
                <a:latin typeface="Times New Roman" panose="02020603050405020304" pitchFamily="18" charset="0"/>
                <a:ea typeface="新細明體"/>
                <a:cs typeface="Times New Roman" panose="02020603050405020304" pitchFamily="18" charset="0"/>
              </a:rPr>
              <a:t>Web 2.0</a:t>
            </a:r>
            <a:r>
              <a:rPr lang="zh-TW" altLang="en-US" sz="1200" dirty="0">
                <a:latin typeface="Times New Roman" panose="02020603050405020304" pitchFamily="18" charset="0"/>
                <a:ea typeface="新細明體"/>
                <a:cs typeface="Times New Roman" panose="02020603050405020304" pitchFamily="18" charset="0"/>
              </a:rPr>
              <a:t>的興起，不僅讓使用者能輕鬆獲得資訊，還能創作和分享，進而提升資訊的可及性。</a:t>
            </a:r>
          </a:p>
        </p:txBody>
      </p:sp>
      <p:sp>
        <p:nvSpPr>
          <p:cNvPr id="4" name="投影片編號版面配置區 3">
            <a:extLst>
              <a:ext uri="{FF2B5EF4-FFF2-40B4-BE49-F238E27FC236}">
                <a16:creationId xmlns:a16="http://schemas.microsoft.com/office/drawing/2014/main" id="{DAE5E4EE-4A24-DC82-2D45-9285D7F0687F}"/>
              </a:ext>
            </a:extLst>
          </p:cNvPr>
          <p:cNvSpPr>
            <a:spLocks noGrp="1"/>
          </p:cNvSpPr>
          <p:nvPr>
            <p:ph type="sldNum" sz="quarter" idx="5"/>
          </p:nvPr>
        </p:nvSpPr>
        <p:spPr/>
        <p:txBody>
          <a:bodyPr/>
          <a:lstStyle/>
          <a:p>
            <a:fld id="{360B89A0-96ED-104A-941D-F74D267BAE15}" type="slidenum">
              <a:rPr kumimoji="1" lang="zh-TW" altLang="en-US" smtClean="0"/>
              <a:t>4</a:t>
            </a:fld>
            <a:endParaRPr kumimoji="1" lang="zh-TW" altLang="en-US"/>
          </a:p>
        </p:txBody>
      </p:sp>
    </p:spTree>
    <p:extLst>
      <p:ext uri="{BB962C8B-B14F-4D97-AF65-F5344CB8AC3E}">
        <p14:creationId xmlns:p14="http://schemas.microsoft.com/office/powerpoint/2010/main" val="36529085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4F384-A1CB-3AA8-11A9-93763A61D70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081896A-2FAB-5D70-C062-B9EDA85A287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F337CA5-76F5-101E-1CA1-CC99803B00CB}"/>
              </a:ext>
            </a:extLst>
          </p:cNvPr>
          <p:cNvSpPr>
            <a:spLocks noGrp="1"/>
          </p:cNvSpPr>
          <p:nvPr>
            <p:ph type="body" idx="1"/>
          </p:nvPr>
        </p:nvSpPr>
        <p:spPr/>
        <p:txBody>
          <a:bodyPr/>
          <a:lstStyle/>
          <a:p>
            <a:r>
              <a:rPr lang="zh-TW" altLang="en-US" sz="1200" dirty="0">
                <a:latin typeface="Times New Roman" panose="02020603050405020304" pitchFamily="18" charset="0"/>
                <a:cs typeface="Times New Roman" panose="02020603050405020304" pitchFamily="18" charset="0"/>
              </a:rPr>
              <a:t>接下來介紹我們如何分析資料</a:t>
            </a:r>
            <a:endParaRPr kumimoji="1" lang="zh-TW" altLang="en-US" dirty="0"/>
          </a:p>
        </p:txBody>
      </p:sp>
      <p:sp>
        <p:nvSpPr>
          <p:cNvPr id="4" name="投影片編號版面配置區 3">
            <a:extLst>
              <a:ext uri="{FF2B5EF4-FFF2-40B4-BE49-F238E27FC236}">
                <a16:creationId xmlns:a16="http://schemas.microsoft.com/office/drawing/2014/main" id="{56C0D6DE-1540-F990-3CAA-6C3891BB5473}"/>
              </a:ext>
            </a:extLst>
          </p:cNvPr>
          <p:cNvSpPr>
            <a:spLocks noGrp="1"/>
          </p:cNvSpPr>
          <p:nvPr>
            <p:ph type="sldNum" sz="quarter" idx="5"/>
          </p:nvPr>
        </p:nvSpPr>
        <p:spPr/>
        <p:txBody>
          <a:bodyPr/>
          <a:lstStyle/>
          <a:p>
            <a:fld id="{360B89A0-96ED-104A-941D-F74D267BAE15}" type="slidenum">
              <a:rPr kumimoji="1" lang="zh-TW" altLang="en-US" smtClean="0"/>
              <a:t>40</a:t>
            </a:fld>
            <a:endParaRPr kumimoji="1" lang="zh-TW" altLang="en-US"/>
          </a:p>
        </p:txBody>
      </p:sp>
    </p:spTree>
    <p:extLst>
      <p:ext uri="{BB962C8B-B14F-4D97-AF65-F5344CB8AC3E}">
        <p14:creationId xmlns:p14="http://schemas.microsoft.com/office/powerpoint/2010/main" val="29837981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14F99-9A95-700A-3361-5CA87E97666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C958512-E3CB-3293-7A16-35C682F0129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6AB35A3-F328-453B-A195-292DD094095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200" dirty="0">
                <a:latin typeface="Times New Roman" panose="02020603050405020304" pitchFamily="18" charset="0"/>
                <a:cs typeface="Times New Roman" panose="02020603050405020304" pitchFamily="18" charset="0"/>
              </a:rPr>
              <a:t>首先我們使用了三個量化分析：</a:t>
            </a:r>
            <a:endParaRPr lang="en" altLang="zh-TW" sz="1200"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altLang="zh-TW" sz="1200" dirty="0">
                <a:latin typeface="Times New Roman" panose="02020603050405020304" pitchFamily="18" charset="0"/>
                <a:cs typeface="Times New Roman" panose="02020603050405020304" pitchFamily="18" charset="0"/>
              </a:rPr>
              <a:t>2-way: </a:t>
            </a:r>
            <a:r>
              <a:rPr lang="zh-TW" altLang="en-US" sz="1200" dirty="0">
                <a:latin typeface="Times New Roman" panose="02020603050405020304" pitchFamily="18" charset="0"/>
                <a:cs typeface="Times New Roman" panose="02020603050405020304" pitchFamily="18" charset="0"/>
              </a:rPr>
              <a:t>了解</a:t>
            </a:r>
            <a:r>
              <a:rPr lang="en-US" altLang="zh-TW" sz="1200" dirty="0">
                <a:latin typeface="Times New Roman" panose="02020603050405020304" pitchFamily="18" charset="0"/>
                <a:cs typeface="Times New Roman" panose="02020603050405020304" pitchFamily="18" charset="0"/>
              </a:rPr>
              <a:t>factors</a:t>
            </a:r>
            <a:r>
              <a:rPr lang="zh-TW" altLang="en-US" sz="1200" dirty="0">
                <a:latin typeface="Times New Roman" panose="02020603050405020304" pitchFamily="18" charset="0"/>
                <a:cs typeface="Times New Roman" panose="02020603050405020304" pitchFamily="18" charset="0"/>
              </a:rPr>
              <a:t>間的交互作用，</a:t>
            </a:r>
            <a:r>
              <a:rPr lang="en-US" altLang="zh-TW" sz="1200" dirty="0">
                <a:latin typeface="Times New Roman" panose="02020603050405020304" pitchFamily="18" charset="0"/>
                <a:cs typeface="Times New Roman" panose="02020603050405020304" pitchFamily="18" charset="0"/>
              </a:rPr>
              <a:t> factors </a:t>
            </a:r>
            <a:r>
              <a:rPr lang="zh-TW" altLang="en-US" sz="1200" dirty="0">
                <a:latin typeface="Times New Roman" panose="02020603050405020304" pitchFamily="18" charset="0"/>
                <a:cs typeface="Times New Roman" panose="02020603050405020304" pitchFamily="18" charset="0"/>
              </a:rPr>
              <a:t>有 </a:t>
            </a:r>
            <a:r>
              <a:rPr lang="en-US" altLang="zh-TW" sz="1200" dirty="0">
                <a:latin typeface="Times New Roman" panose="02020603050405020304" pitchFamily="18" charset="0"/>
                <a:cs typeface="Times New Roman" panose="02020603050405020304" pitchFamily="18" charset="0"/>
              </a:rPr>
              <a:t>label type</a:t>
            </a:r>
            <a:r>
              <a:rPr lang="zh-TW" altLang="en-US" sz="1200" dirty="0">
                <a:latin typeface="Times New Roman" panose="02020603050405020304" pitchFamily="18" charset="0"/>
                <a:cs typeface="Times New Roman" panose="02020603050405020304" pitchFamily="18" charset="0"/>
              </a:rPr>
              <a:t> 跟 </a:t>
            </a:r>
            <a:r>
              <a:rPr lang="en-US" altLang="zh-TW" sz="1200" dirty="0">
                <a:latin typeface="Times New Roman" panose="02020603050405020304" pitchFamily="18" charset="0"/>
                <a:cs typeface="Times New Roman" panose="02020603050405020304" pitchFamily="18" charset="0"/>
              </a:rPr>
              <a:t>placement</a:t>
            </a:r>
            <a:r>
              <a:rPr lang="zh-TW" altLang="en-US" sz="1200" dirty="0">
                <a:latin typeface="Times New Roman" panose="02020603050405020304" pitchFamily="18" charset="0"/>
                <a:cs typeface="Times New Roman" panose="02020603050405020304" pitchFamily="18" charset="0"/>
              </a:rPr>
              <a:t>。</a:t>
            </a:r>
            <a:endParaRPr lang="en-US" altLang="zh-TW" sz="1200"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 altLang="zh-TW" sz="1200"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altLang="zh-TW" sz="1200" dirty="0">
                <a:latin typeface="Times New Roman" panose="02020603050405020304" pitchFamily="18" charset="0"/>
                <a:cs typeface="Times New Roman" panose="02020603050405020304" pitchFamily="18" charset="0"/>
              </a:rPr>
              <a:t>1-way:</a:t>
            </a:r>
            <a:r>
              <a:rPr lang="zh-TW" altLang="en-US" sz="1200" dirty="0">
                <a:latin typeface="Times New Roman" panose="02020603050405020304" pitchFamily="18" charset="0"/>
                <a:cs typeface="Times New Roman" panose="02020603050405020304" pitchFamily="18" charset="0"/>
              </a:rPr>
              <a:t> 想了解我們設計的</a:t>
            </a:r>
            <a:r>
              <a:rPr lang="en-US" altLang="zh-TW" sz="1200" dirty="0">
                <a:latin typeface="Times New Roman" panose="02020603050405020304" pitchFamily="18" charset="0"/>
                <a:cs typeface="Times New Roman" panose="02020603050405020304" pitchFamily="18" charset="0"/>
              </a:rPr>
              <a:t>conditions</a:t>
            </a:r>
            <a:r>
              <a:rPr lang="zh-TW" altLang="en-US" sz="1200" dirty="0">
                <a:latin typeface="Times New Roman" panose="02020603050405020304" pitchFamily="18" charset="0"/>
                <a:cs typeface="Times New Roman" panose="02020603050405020304" pitchFamily="18" charset="0"/>
              </a:rPr>
              <a:t>跟</a:t>
            </a:r>
            <a:r>
              <a:rPr lang="en-US" altLang="zh-TW" sz="1200" dirty="0">
                <a:latin typeface="Times New Roman" panose="02020603050405020304" pitchFamily="18" charset="0"/>
                <a:cs typeface="Times New Roman" panose="02020603050405020304" pitchFamily="18" charset="0"/>
              </a:rPr>
              <a:t>control</a:t>
            </a:r>
            <a:r>
              <a:rPr lang="zh-TW" altLang="en-US" sz="1200" dirty="0">
                <a:latin typeface="Times New Roman" panose="02020603050405020304" pitchFamily="18" charset="0"/>
                <a:cs typeface="Times New Roman" panose="02020603050405020304" pitchFamily="18" charset="0"/>
              </a:rPr>
              <a:t>是否有差異，還有</a:t>
            </a:r>
            <a:r>
              <a:rPr lang="en-US" altLang="zh-TW" sz="1200" dirty="0">
                <a:latin typeface="Times New Roman" panose="02020603050405020304" pitchFamily="18" charset="0"/>
                <a:cs typeface="Times New Roman" panose="02020603050405020304" pitchFamily="18" charset="0"/>
              </a:rPr>
              <a:t>post-exposure</a:t>
            </a:r>
            <a:r>
              <a:rPr lang="zh-TW" altLang="en-US" sz="1200" dirty="0">
                <a:latin typeface="Times New Roman" panose="02020603050405020304" pitchFamily="18" charset="0"/>
                <a:cs typeface="Times New Roman" panose="02020603050405020304" pitchFamily="18" charset="0"/>
              </a:rPr>
              <a:t>前後兩次是否有差異，其中</a:t>
            </a:r>
            <a:r>
              <a:rPr lang="en-US" altLang="zh-TW" sz="1200" dirty="0">
                <a:latin typeface="Times New Roman" panose="02020603050405020304" pitchFamily="18" charset="0"/>
                <a:cs typeface="Times New Roman" panose="02020603050405020304" pitchFamily="18" charset="0"/>
              </a:rPr>
              <a:t> factors </a:t>
            </a:r>
            <a:r>
              <a:rPr lang="zh-TW" altLang="en-US" sz="1200" dirty="0">
                <a:latin typeface="Times New Roman" panose="02020603050405020304" pitchFamily="18" charset="0"/>
                <a:cs typeface="Times New Roman" panose="02020603050405020304" pitchFamily="18" charset="0"/>
              </a:rPr>
              <a:t>是 </a:t>
            </a:r>
            <a:r>
              <a:rPr lang="en-US" altLang="zh-TW" sz="1200" dirty="0">
                <a:latin typeface="Times New Roman" panose="02020603050405020304" pitchFamily="18" charset="0"/>
                <a:cs typeface="Times New Roman" panose="02020603050405020304" pitchFamily="18" charset="0"/>
              </a:rPr>
              <a:t>conditions</a:t>
            </a:r>
            <a:r>
              <a:rPr lang="zh-TW" altLang="en-US" sz="1200" dirty="0">
                <a:latin typeface="Times New Roman" panose="02020603050405020304" pitchFamily="18" charset="0"/>
                <a:cs typeface="Times New Roman" panose="02020603050405020304" pitchFamily="18" charset="0"/>
              </a:rPr>
              <a:t>。</a:t>
            </a:r>
            <a:endParaRPr lang="en-US" altLang="zh-TW" sz="1200"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latin typeface="Times New Roman" panose="02020603050405020304" pitchFamily="18" charset="0"/>
                <a:cs typeface="Times New Roman" panose="02020603050405020304" pitchFamily="18" charset="0"/>
              </a:rPr>
              <a:t>在每個</a:t>
            </a:r>
            <a:r>
              <a:rPr lang="en" altLang="zh-TW" dirty="0">
                <a:latin typeface="Times New Roman" panose="02020603050405020304" pitchFamily="18" charset="0"/>
                <a:cs typeface="Times New Roman" panose="02020603050405020304" pitchFamily="18" charset="0"/>
              </a:rPr>
              <a:t>ANOVA</a:t>
            </a:r>
            <a:r>
              <a:rPr lang="zh-TW" altLang="en-US" dirty="0">
                <a:latin typeface="Times New Roman" panose="02020603050405020304" pitchFamily="18" charset="0"/>
                <a:cs typeface="Times New Roman" panose="02020603050405020304" pitchFamily="18" charset="0"/>
              </a:rPr>
              <a:t>後，我們還進行 </a:t>
            </a:r>
            <a:r>
              <a:rPr lang="en-US" altLang="zh-TW" sz="1200" dirty="0">
                <a:latin typeface="Times New Roman" panose="02020603050405020304" pitchFamily="18" charset="0"/>
                <a:cs typeface="Times New Roman" panose="02020603050405020304" pitchFamily="18" charset="0"/>
              </a:rPr>
              <a:t>Pairwise Comparison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 altLang="zh-TW" sz="1200"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latin typeface="Times New Roman" panose="02020603050405020304" pitchFamily="18" charset="0"/>
                <a:cs typeface="Times New Roman" panose="02020603050405020304" pitchFamily="18" charset="0"/>
              </a:rPr>
              <a:t>在</a:t>
            </a:r>
            <a:r>
              <a:rPr lang="zh-TW" altLang="en-US" sz="1200" dirty="0">
                <a:latin typeface="Times New Roman" panose="02020603050405020304" pitchFamily="18" charset="0"/>
                <a:cs typeface="Times New Roman" panose="02020603050405020304" pitchFamily="18" charset="0"/>
              </a:rPr>
              <a:t>排序的分析中，我們使用 </a:t>
            </a:r>
            <a:r>
              <a:rPr lang="en-US" altLang="zh-TW" sz="1200" dirty="0">
                <a:latin typeface="Times New Roman" panose="02020603050405020304" pitchFamily="18" charset="0"/>
                <a:cs typeface="Times New Roman" panose="02020603050405020304" pitchFamily="18" charset="0"/>
              </a:rPr>
              <a:t>ranking</a:t>
            </a:r>
            <a:r>
              <a:rPr lang="zh-TW" altLang="en-US" sz="1200" dirty="0">
                <a:latin typeface="Times New Roman" panose="02020603050405020304" pitchFamily="18" charset="0"/>
                <a:cs typeface="Times New Roman" panose="02020603050405020304" pitchFamily="18" charset="0"/>
              </a:rPr>
              <a:t> 的敘述統計，</a:t>
            </a:r>
            <a:r>
              <a:rPr lang="zh-TW" altLang="en-US" dirty="0">
                <a:latin typeface="Times New Roman" panose="02020603050405020304" pitchFamily="18" charset="0"/>
                <a:cs typeface="Times New Roman" panose="02020603050405020304" pitchFamily="18" charset="0"/>
              </a:rPr>
              <a:t>透過 </a:t>
            </a:r>
            <a:r>
              <a:rPr lang="en" altLang="zh-TW" dirty="0">
                <a:latin typeface="Times New Roman" panose="02020603050405020304" pitchFamily="18" charset="0"/>
                <a:cs typeface="Times New Roman" panose="02020603050405020304" pitchFamily="18" charset="0"/>
              </a:rPr>
              <a:t>mean rank</a:t>
            </a:r>
            <a:r>
              <a:rPr lang="zh-TW" altLang="en-US" dirty="0">
                <a:latin typeface="Times New Roman" panose="02020603050405020304" pitchFamily="18" charset="0"/>
                <a:cs typeface="Times New Roman" panose="02020603050405020304" pitchFamily="18" charset="0"/>
              </a:rPr>
              <a:t> 來評估這些</a:t>
            </a:r>
            <a:r>
              <a:rPr lang="en-US" altLang="zh-TW" dirty="0">
                <a:latin typeface="Times New Roman" panose="02020603050405020304" pitchFamily="18" charset="0"/>
                <a:cs typeface="Times New Roman" panose="02020603050405020304" pitchFamily="18" charset="0"/>
              </a:rPr>
              <a:t>ranked data</a:t>
            </a:r>
            <a:r>
              <a:rPr lang="zh-TW" altLang="en-US" dirty="0">
                <a:latin typeface="Times New Roman" panose="02020603050405020304" pitchFamily="18" charset="0"/>
                <a:cs typeface="Times New Roman" panose="02020603050405020304" pitchFamily="18" charset="0"/>
              </a:rPr>
              <a:t>的一致性。</a:t>
            </a:r>
            <a:endParaRPr lang="en-US" altLang="zh-TW"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200" dirty="0">
                <a:latin typeface="Times New Roman" panose="02020603050405020304" pitchFamily="18" charset="0"/>
                <a:cs typeface="Times New Roman" panose="02020603050405020304" pitchFamily="18" charset="0"/>
              </a:rPr>
              <a:t>在質化方面，我們使用了 </a:t>
            </a:r>
            <a:r>
              <a:rPr lang="en" altLang="zh-TW" sz="1200" dirty="0">
                <a:latin typeface="Times New Roman" panose="02020603050405020304" pitchFamily="18" charset="0"/>
                <a:cs typeface="Times New Roman" panose="02020603050405020304" pitchFamily="18" charset="0"/>
              </a:rPr>
              <a:t>Thematic analysis</a:t>
            </a:r>
            <a:r>
              <a:rPr lang="zh-TW" altLang="en-US" sz="1200" dirty="0">
                <a:latin typeface="Times New Roman" panose="02020603050405020304" pitchFamily="18" charset="0"/>
                <a:cs typeface="Times New Roman" panose="02020603050405020304" pitchFamily="18" charset="0"/>
              </a:rPr>
              <a:t> 幫助我們把結果</a:t>
            </a:r>
            <a:r>
              <a:rPr kumimoji="1" lang="zh-TW" altLang="en-US" dirty="0">
                <a:latin typeface="Times New Roman" panose="02020603050405020304" pitchFamily="18" charset="0"/>
                <a:cs typeface="Times New Roman" panose="02020603050405020304" pitchFamily="18" charset="0"/>
              </a:rPr>
              <a:t>專注在那些與我們研究問題相關的主題。另外使用 </a:t>
            </a:r>
            <a:r>
              <a:rPr kumimoji="1" lang="en-US" altLang="zh-TW" dirty="0">
                <a:latin typeface="Times New Roman" panose="02020603050405020304" pitchFamily="18" charset="0"/>
                <a:cs typeface="Times New Roman" panose="02020603050405020304" pitchFamily="18" charset="0"/>
              </a:rPr>
              <a:t>C</a:t>
            </a:r>
            <a:r>
              <a:rPr lang="en" altLang="zh-TW" sz="1200" dirty="0" err="1">
                <a:latin typeface="Times New Roman" panose="02020603050405020304" pitchFamily="18" charset="0"/>
                <a:cs typeface="Times New Roman" panose="02020603050405020304" pitchFamily="18" charset="0"/>
              </a:rPr>
              <a:t>ohen‘s</a:t>
            </a:r>
            <a:r>
              <a:rPr lang="en" altLang="zh-TW" sz="1200" dirty="0">
                <a:latin typeface="Times New Roman" panose="02020603050405020304" pitchFamily="18" charset="0"/>
                <a:cs typeface="Times New Roman" panose="02020603050405020304" pitchFamily="18" charset="0"/>
              </a:rPr>
              <a:t> kappa</a:t>
            </a:r>
            <a:r>
              <a:rPr lang="zh-TW" altLang="en-US" sz="1200" dirty="0">
                <a:latin typeface="Times New Roman" panose="02020603050405020304" pitchFamily="18" charset="0"/>
                <a:cs typeface="Times New Roman" panose="02020603050405020304" pitchFamily="18" charset="0"/>
              </a:rPr>
              <a:t> 來測量</a:t>
            </a:r>
            <a:r>
              <a:rPr lang="en" altLang="zh-TW" sz="1200" dirty="0">
                <a:latin typeface="Times New Roman" panose="02020603050405020304" pitchFamily="18" charset="0"/>
                <a:cs typeface="Times New Roman" panose="02020603050405020304" pitchFamily="18" charset="0"/>
              </a:rPr>
              <a:t>coders</a:t>
            </a:r>
            <a:r>
              <a:rPr lang="zh-TW" altLang="en-US" dirty="0">
                <a:latin typeface="Times New Roman" panose="02020603050405020304" pitchFamily="18" charset="0"/>
                <a:cs typeface="Times New Roman" panose="02020603050405020304" pitchFamily="18" charset="0"/>
              </a:rPr>
              <a:t>間的一致性。</a:t>
            </a:r>
            <a:endParaRPr lang="en-US" altLang="zh-TW"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1FE88794-ADBB-1A70-886A-C014E5E79CA2}"/>
              </a:ext>
            </a:extLst>
          </p:cNvPr>
          <p:cNvSpPr>
            <a:spLocks noGrp="1"/>
          </p:cNvSpPr>
          <p:nvPr>
            <p:ph type="sldNum" sz="quarter" idx="5"/>
          </p:nvPr>
        </p:nvSpPr>
        <p:spPr/>
        <p:txBody>
          <a:bodyPr/>
          <a:lstStyle/>
          <a:p>
            <a:fld id="{360B89A0-96ED-104A-941D-F74D267BAE15}" type="slidenum">
              <a:rPr kumimoji="1" lang="zh-TW" altLang="en-US" smtClean="0"/>
              <a:t>41</a:t>
            </a:fld>
            <a:endParaRPr kumimoji="1" lang="zh-TW" altLang="en-US"/>
          </a:p>
        </p:txBody>
      </p:sp>
    </p:spTree>
    <p:extLst>
      <p:ext uri="{BB962C8B-B14F-4D97-AF65-F5344CB8AC3E}">
        <p14:creationId xmlns:p14="http://schemas.microsoft.com/office/powerpoint/2010/main" val="519403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5117F-9B3F-656A-0A68-897308BE11C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66D85E6-FAD3-B3EE-8BDA-DBA9ED72505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4D9B4D8-6585-09D0-075C-166585481627}"/>
              </a:ext>
            </a:extLst>
          </p:cNvPr>
          <p:cNvSpPr>
            <a:spLocks noGrp="1"/>
          </p:cNvSpPr>
          <p:nvPr>
            <p:ph type="body" idx="1"/>
          </p:nvPr>
        </p:nvSpPr>
        <p:spPr/>
        <p:txBody>
          <a:bodyPr/>
          <a:lstStyle/>
          <a:p>
            <a:r>
              <a:rPr kumimoji="1" lang="zh-TW" altLang="en-US" dirty="0">
                <a:latin typeface="Times New Roman" panose="02020603050405020304" pitchFamily="18" charset="0"/>
                <a:cs typeface="Times New Roman" panose="02020603050405020304" pitchFamily="18" charset="0"/>
              </a:rPr>
              <a:t>接下來是</a:t>
            </a:r>
            <a:r>
              <a:rPr kumimoji="1" lang="en-US" altLang="zh-TW" dirty="0">
                <a:latin typeface="Times New Roman" panose="02020603050405020304" pitchFamily="18" charset="0"/>
                <a:cs typeface="Times New Roman" panose="02020603050405020304" pitchFamily="18" charset="0"/>
              </a:rPr>
              <a:t>result</a:t>
            </a:r>
            <a:r>
              <a:rPr kumimoji="1" lang="zh-TW" altLang="en-US" dirty="0">
                <a:latin typeface="Times New Roman" panose="02020603050405020304" pitchFamily="18" charset="0"/>
                <a:cs typeface="Times New Roman" panose="02020603050405020304" pitchFamily="18" charset="0"/>
              </a:rPr>
              <a:t>的部分，我們會分別報告量化還有質化的結果。</a:t>
            </a:r>
          </a:p>
        </p:txBody>
      </p:sp>
      <p:sp>
        <p:nvSpPr>
          <p:cNvPr id="4" name="投影片編號版面配置區 3">
            <a:extLst>
              <a:ext uri="{FF2B5EF4-FFF2-40B4-BE49-F238E27FC236}">
                <a16:creationId xmlns:a16="http://schemas.microsoft.com/office/drawing/2014/main" id="{303AC069-C59B-0938-C921-D69C9DD91572}"/>
              </a:ext>
            </a:extLst>
          </p:cNvPr>
          <p:cNvSpPr>
            <a:spLocks noGrp="1"/>
          </p:cNvSpPr>
          <p:nvPr>
            <p:ph type="sldNum" sz="quarter" idx="5"/>
          </p:nvPr>
        </p:nvSpPr>
        <p:spPr/>
        <p:txBody>
          <a:bodyPr/>
          <a:lstStyle/>
          <a:p>
            <a:fld id="{360B89A0-96ED-104A-941D-F74D267BAE15}" type="slidenum">
              <a:rPr kumimoji="1" lang="zh-TW" altLang="en-US" smtClean="0"/>
              <a:t>42</a:t>
            </a:fld>
            <a:endParaRPr kumimoji="1" lang="zh-TW" altLang="en-US"/>
          </a:p>
        </p:txBody>
      </p:sp>
    </p:spTree>
    <p:extLst>
      <p:ext uri="{BB962C8B-B14F-4D97-AF65-F5344CB8AC3E}">
        <p14:creationId xmlns:p14="http://schemas.microsoft.com/office/powerpoint/2010/main" val="26666789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50824-719D-F65E-21BD-EE2D256BFE9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5765BE1-D885-B9CF-9D57-82BEAF08D93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A91D1EE-5C7A-7FEA-3FDA-8BF8D252724B}"/>
              </a:ext>
            </a:extLst>
          </p:cNvPr>
          <p:cNvSpPr>
            <a:spLocks noGrp="1"/>
          </p:cNvSpPr>
          <p:nvPr>
            <p:ph type="body" idx="1"/>
          </p:nvPr>
        </p:nvSpPr>
        <p:spPr/>
        <p:txBody>
          <a:bodyPr/>
          <a:lstStyle/>
          <a:p>
            <a:r>
              <a:rPr kumimoji="1" lang="zh-TW" altLang="en-US" dirty="0"/>
              <a:t>首先是量化的部分</a:t>
            </a:r>
          </a:p>
        </p:txBody>
      </p:sp>
      <p:sp>
        <p:nvSpPr>
          <p:cNvPr id="4" name="投影片編號版面配置區 3">
            <a:extLst>
              <a:ext uri="{FF2B5EF4-FFF2-40B4-BE49-F238E27FC236}">
                <a16:creationId xmlns:a16="http://schemas.microsoft.com/office/drawing/2014/main" id="{F6DB1D80-A578-C4DD-2B99-1607C98E6F39}"/>
              </a:ext>
            </a:extLst>
          </p:cNvPr>
          <p:cNvSpPr>
            <a:spLocks noGrp="1"/>
          </p:cNvSpPr>
          <p:nvPr>
            <p:ph type="sldNum" sz="quarter" idx="5"/>
          </p:nvPr>
        </p:nvSpPr>
        <p:spPr/>
        <p:txBody>
          <a:bodyPr/>
          <a:lstStyle/>
          <a:p>
            <a:fld id="{360B89A0-96ED-104A-941D-F74D267BAE15}" type="slidenum">
              <a:rPr kumimoji="1" lang="zh-TW" altLang="en-US" smtClean="0"/>
              <a:t>43</a:t>
            </a:fld>
            <a:endParaRPr kumimoji="1" lang="zh-TW" altLang="en-US"/>
          </a:p>
        </p:txBody>
      </p:sp>
    </p:spTree>
    <p:extLst>
      <p:ext uri="{BB962C8B-B14F-4D97-AF65-F5344CB8AC3E}">
        <p14:creationId xmlns:p14="http://schemas.microsoft.com/office/powerpoint/2010/main" val="27809594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D5F1D-3AB6-D23A-50FD-CD04BE317A8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80AEB78-2692-3F22-1618-77503335391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AE46488-F181-6157-637F-1DC240D20543}"/>
              </a:ext>
            </a:extLst>
          </p:cNvPr>
          <p:cNvSpPr>
            <a:spLocks noGrp="1"/>
          </p:cNvSpPr>
          <p:nvPr>
            <p:ph type="body" idx="1"/>
          </p:nvPr>
        </p:nvSpPr>
        <p:spPr/>
        <p:txBody>
          <a:bodyPr/>
          <a:lstStyle/>
          <a:p>
            <a:pPr marL="171450" indent="-171450">
              <a:buFont typeface="Arial" panose="020B0604020202020204" pitchFamily="34" charset="0"/>
              <a:buChar char="•"/>
            </a:pPr>
            <a:r>
              <a:rPr kumimoji="1" lang="zh-TW" altLang="en-US" dirty="0">
                <a:latin typeface="Times New Roman" panose="02020603050405020304" pitchFamily="18" charset="0"/>
                <a:cs typeface="Times New Roman" panose="02020603050405020304" pitchFamily="18" charset="0"/>
              </a:rPr>
              <a:t>搭配下面圖</a:t>
            </a:r>
            <a:r>
              <a:rPr kumimoji="1" lang="en-US" altLang="zh-TW" dirty="0">
                <a:latin typeface="Times New Roman" panose="02020603050405020304" pitchFamily="18" charset="0"/>
                <a:cs typeface="Times New Roman" panose="02020603050405020304" pitchFamily="18" charset="0"/>
              </a:rPr>
              <a:t>(a)</a:t>
            </a:r>
            <a:r>
              <a:rPr kumimoji="1" lang="zh-TW" altLang="en-US" dirty="0">
                <a:latin typeface="Times New Roman" panose="02020603050405020304" pitchFamily="18" charset="0"/>
                <a:cs typeface="Times New Roman" panose="02020603050405020304" pitchFamily="18" charset="0"/>
              </a:rPr>
              <a:t>可以看到 </a:t>
            </a:r>
            <a:r>
              <a:rPr kumimoji="1" lang="en" altLang="zh-TW" dirty="0">
                <a:latin typeface="Times New Roman" panose="02020603050405020304" pitchFamily="18" charset="0"/>
                <a:cs typeface="Times New Roman" panose="02020603050405020304" pitchFamily="18" charset="0"/>
              </a:rPr>
              <a:t>credibility label </a:t>
            </a:r>
            <a:r>
              <a:rPr kumimoji="1" lang="zh-TW" altLang="en-US" dirty="0">
                <a:latin typeface="Times New Roman" panose="02020603050405020304" pitchFamily="18" charset="0"/>
                <a:cs typeface="Times New Roman" panose="02020603050405020304" pitchFamily="18" charset="0"/>
              </a:rPr>
              <a:t>在三個 </a:t>
            </a:r>
            <a:r>
              <a:rPr kumimoji="1" lang="en-US" altLang="zh-TW" dirty="0">
                <a:latin typeface="Times New Roman" panose="02020603050405020304" pitchFamily="18" charset="0"/>
                <a:cs typeface="Times New Roman" panose="02020603050405020304" pitchFamily="18" charset="0"/>
              </a:rPr>
              <a:t>label types</a:t>
            </a:r>
            <a:r>
              <a:rPr kumimoji="1" lang="zh-TW" altLang="en-US" dirty="0">
                <a:latin typeface="Times New Roman" panose="02020603050405020304" pitchFamily="18" charset="0"/>
                <a:cs typeface="Times New Roman" panose="02020603050405020304" pitchFamily="18" charset="0"/>
              </a:rPr>
              <a:t> 中有最短的</a:t>
            </a:r>
            <a:r>
              <a:rPr kumimoji="1" lang="en-US" altLang="zh-TW" dirty="0">
                <a:latin typeface="Times New Roman" panose="02020603050405020304" pitchFamily="18" charset="0"/>
                <a:cs typeface="Times New Roman" panose="02020603050405020304" pitchFamily="18" charset="0"/>
              </a:rPr>
              <a:t>reaction time</a:t>
            </a:r>
            <a:r>
              <a:rPr kumimoji="1" lang="zh-TW" altLang="en-US" dirty="0">
                <a:latin typeface="Times New Roman" panose="02020603050405020304" pitchFamily="18" charset="0"/>
                <a:cs typeface="Times New Roman" panose="02020603050405020304" pitchFamily="18" charset="0"/>
              </a:rPr>
              <a:t>。</a:t>
            </a:r>
          </a:p>
        </p:txBody>
      </p:sp>
      <p:sp>
        <p:nvSpPr>
          <p:cNvPr id="4" name="投影片編號版面配置區 3">
            <a:extLst>
              <a:ext uri="{FF2B5EF4-FFF2-40B4-BE49-F238E27FC236}">
                <a16:creationId xmlns:a16="http://schemas.microsoft.com/office/drawing/2014/main" id="{63BDC794-22C5-0386-7111-71C862E741CC}"/>
              </a:ext>
            </a:extLst>
          </p:cNvPr>
          <p:cNvSpPr>
            <a:spLocks noGrp="1"/>
          </p:cNvSpPr>
          <p:nvPr>
            <p:ph type="sldNum" sz="quarter" idx="5"/>
          </p:nvPr>
        </p:nvSpPr>
        <p:spPr/>
        <p:txBody>
          <a:bodyPr/>
          <a:lstStyle/>
          <a:p>
            <a:fld id="{360B89A0-96ED-104A-941D-F74D267BAE15}" type="slidenum">
              <a:rPr kumimoji="1" lang="zh-TW" altLang="en-US" smtClean="0"/>
              <a:t>44</a:t>
            </a:fld>
            <a:endParaRPr kumimoji="1" lang="zh-TW" altLang="en-US"/>
          </a:p>
        </p:txBody>
      </p:sp>
    </p:spTree>
    <p:extLst>
      <p:ext uri="{BB962C8B-B14F-4D97-AF65-F5344CB8AC3E}">
        <p14:creationId xmlns:p14="http://schemas.microsoft.com/office/powerpoint/2010/main" val="31194926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C6ED2-6B05-7646-C5CB-9B551B72EAC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0E460F0-A0F5-D270-0CA2-06655EA4347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F883A8D-2CA8-AB1D-BFE1-23D0891B0ED7}"/>
              </a:ext>
            </a:extLst>
          </p:cNvPr>
          <p:cNvSpPr>
            <a:spLocks noGrp="1"/>
          </p:cNvSpPr>
          <p:nvPr>
            <p:ph type="body" idx="1"/>
          </p:nvPr>
        </p:nvSpPr>
        <p:spPr/>
        <p:txBody>
          <a:bodyPr/>
          <a:lstStyle/>
          <a:p>
            <a:pPr marL="171450" indent="-171450">
              <a:buFont typeface="Arial" panose="020B0604020202020204" pitchFamily="34" charset="0"/>
              <a:buChar char="•"/>
            </a:pPr>
            <a:r>
              <a:rPr kumimoji="1" lang="zh-TW" altLang="en-US" dirty="0">
                <a:latin typeface="Times New Roman" panose="02020603050405020304" pitchFamily="18" charset="0"/>
                <a:cs typeface="Times New Roman" panose="02020603050405020304" pitchFamily="18" charset="0"/>
              </a:rPr>
              <a:t>從圖</a:t>
            </a:r>
            <a:r>
              <a:rPr kumimoji="1" lang="en-US" altLang="zh-TW" dirty="0">
                <a:latin typeface="Times New Roman" panose="02020603050405020304" pitchFamily="18" charset="0"/>
                <a:cs typeface="Times New Roman" panose="02020603050405020304" pitchFamily="18" charset="0"/>
              </a:rPr>
              <a:t>(b)</a:t>
            </a:r>
            <a:r>
              <a:rPr kumimoji="1" lang="zh-TW" altLang="en-US" dirty="0">
                <a:latin typeface="Times New Roman" panose="02020603050405020304" pitchFamily="18" charset="0"/>
                <a:cs typeface="Times New Roman" panose="02020603050405020304" pitchFamily="18" charset="0"/>
              </a:rPr>
              <a:t>可以發現 </a:t>
            </a:r>
            <a:r>
              <a:rPr kumimoji="1" lang="en" altLang="zh-TW" dirty="0">
                <a:latin typeface="Times New Roman" panose="02020603050405020304" pitchFamily="18" charset="0"/>
                <a:cs typeface="Times New Roman" panose="02020603050405020304" pitchFamily="18" charset="0"/>
              </a:rPr>
              <a:t>post-exposure </a:t>
            </a:r>
            <a:r>
              <a:rPr kumimoji="1" lang="zh-TW" altLang="en-US" dirty="0">
                <a:latin typeface="Times New Roman" panose="02020603050405020304" pitchFamily="18" charset="0"/>
                <a:cs typeface="Times New Roman" panose="02020603050405020304" pitchFamily="18" charset="0"/>
              </a:rPr>
              <a:t>的</a:t>
            </a:r>
            <a:r>
              <a:rPr kumimoji="1" lang="en-US" altLang="zh-TW" dirty="0">
                <a:latin typeface="Times New Roman" panose="02020603050405020304" pitchFamily="18" charset="0"/>
                <a:cs typeface="Times New Roman" panose="02020603050405020304" pitchFamily="18" charset="0"/>
              </a:rPr>
              <a:t>reaction time</a:t>
            </a:r>
            <a:r>
              <a:rPr kumimoji="1" lang="zh-TW" altLang="en-US" dirty="0">
                <a:latin typeface="Times New Roman" panose="02020603050405020304" pitchFamily="18" charset="0"/>
                <a:cs typeface="Times New Roman" panose="02020603050405020304" pitchFamily="18" charset="0"/>
              </a:rPr>
              <a:t>也比 </a:t>
            </a:r>
            <a:r>
              <a:rPr kumimoji="1" lang="en" altLang="zh-TW" dirty="0">
                <a:latin typeface="Times New Roman" panose="02020603050405020304" pitchFamily="18" charset="0"/>
                <a:cs typeface="Times New Roman" panose="02020603050405020304" pitchFamily="18" charset="0"/>
              </a:rPr>
              <a:t>concurrent</a:t>
            </a:r>
            <a:r>
              <a:rPr kumimoji="1" lang="zh-TW" altLang="en-US" dirty="0">
                <a:latin typeface="Times New Roman" panose="02020603050405020304" pitchFamily="18" charset="0"/>
                <a:cs typeface="Times New Roman" panose="02020603050405020304" pitchFamily="18" charset="0"/>
              </a:rPr>
              <a:t> 還要短。</a:t>
            </a:r>
            <a:endParaRPr kumimoji="1"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kumimoji="1"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30D11095-BF2F-AA53-D97E-21D46F791BE1}"/>
              </a:ext>
            </a:extLst>
          </p:cNvPr>
          <p:cNvSpPr>
            <a:spLocks noGrp="1"/>
          </p:cNvSpPr>
          <p:nvPr>
            <p:ph type="sldNum" sz="quarter" idx="5"/>
          </p:nvPr>
        </p:nvSpPr>
        <p:spPr/>
        <p:txBody>
          <a:bodyPr/>
          <a:lstStyle/>
          <a:p>
            <a:fld id="{360B89A0-96ED-104A-941D-F74D267BAE15}" type="slidenum">
              <a:rPr kumimoji="1" lang="zh-TW" altLang="en-US" smtClean="0"/>
              <a:t>45</a:t>
            </a:fld>
            <a:endParaRPr kumimoji="1" lang="zh-TW" altLang="en-US"/>
          </a:p>
        </p:txBody>
      </p:sp>
    </p:spTree>
    <p:extLst>
      <p:ext uri="{BB962C8B-B14F-4D97-AF65-F5344CB8AC3E}">
        <p14:creationId xmlns:p14="http://schemas.microsoft.com/office/powerpoint/2010/main" val="21626996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B5BC9-5A37-FF0E-14BA-61F08ABE861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AA5DD70-65C1-8B94-1B05-579DBA266B1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29237EA-CC3C-B3DC-BC97-9220A6DD66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zh-TW" altLang="en-US" dirty="0">
                <a:latin typeface="Times New Roman" panose="02020603050405020304" pitchFamily="18" charset="0"/>
                <a:cs typeface="Times New Roman" panose="02020603050405020304" pitchFamily="18" charset="0"/>
              </a:rPr>
              <a:t>在 </a:t>
            </a:r>
            <a:r>
              <a:rPr kumimoji="1" lang="en-US" altLang="zh-TW" dirty="0">
                <a:latin typeface="Times New Roman" panose="02020603050405020304" pitchFamily="18" charset="0"/>
                <a:cs typeface="Times New Roman" panose="02020603050405020304" pitchFamily="18" charset="0"/>
              </a:rPr>
              <a:t>conditions</a:t>
            </a:r>
            <a:r>
              <a:rPr kumimoji="1" lang="zh-TW" altLang="en-US" dirty="0">
                <a:latin typeface="Times New Roman" panose="02020603050405020304" pitchFamily="18" charset="0"/>
                <a:cs typeface="Times New Roman" panose="02020603050405020304" pitchFamily="18" charset="0"/>
              </a:rPr>
              <a:t> 的比較下：</a:t>
            </a:r>
            <a:endParaRPr kumimoji="1"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kumimoji="1" lang="en-US" altLang="zh-TW" dirty="0" err="1">
                <a:latin typeface="Times New Roman" panose="02020603050405020304" pitchFamily="18" charset="0"/>
                <a:cs typeface="Times New Roman" panose="02020603050405020304" pitchFamily="18" charset="0"/>
              </a:rPr>
              <a:t>CCTCon</a:t>
            </a:r>
            <a:r>
              <a:rPr kumimoji="1" lang="en-US" altLang="zh-TW" dirty="0">
                <a:latin typeface="Times New Roman" panose="02020603050405020304" pitchFamily="18" charset="0"/>
                <a:cs typeface="Times New Roman" panose="02020603050405020304" pitchFamily="18" charset="0"/>
              </a:rPr>
              <a:t>, CCTM</a:t>
            </a:r>
            <a:r>
              <a:rPr kumimoji="1" lang="zh-TW" altLang="en-US" dirty="0">
                <a:latin typeface="Times New Roman" panose="02020603050405020304" pitchFamily="18" charset="0"/>
                <a:cs typeface="Times New Roman" panose="02020603050405020304" pitchFamily="18" charset="0"/>
              </a:rPr>
              <a:t> 的</a:t>
            </a:r>
            <a:r>
              <a:rPr kumimoji="1" lang="en-US" altLang="zh-TW" dirty="0" err="1">
                <a:latin typeface="Times New Roman" panose="02020603050405020304" pitchFamily="18" charset="0"/>
                <a:cs typeface="Times New Roman" panose="02020603050405020304" pitchFamily="18" charset="0"/>
              </a:rPr>
              <a:t>reaxtion</a:t>
            </a:r>
            <a:r>
              <a:rPr kumimoji="1" lang="en-US" altLang="zh-TW" dirty="0">
                <a:latin typeface="Times New Roman" panose="02020603050405020304" pitchFamily="18" charset="0"/>
                <a:cs typeface="Times New Roman" panose="02020603050405020304" pitchFamily="18" charset="0"/>
              </a:rPr>
              <a:t> time</a:t>
            </a:r>
            <a:r>
              <a:rPr kumimoji="1" lang="zh-TW" altLang="en-US" dirty="0">
                <a:latin typeface="Times New Roman" panose="02020603050405020304" pitchFamily="18" charset="0"/>
                <a:cs typeface="Times New Roman" panose="02020603050405020304" pitchFamily="18" charset="0"/>
              </a:rPr>
              <a:t>比 </a:t>
            </a:r>
            <a:r>
              <a:rPr kumimoji="1" lang="en-US" altLang="zh-TW" dirty="0">
                <a:latin typeface="Times New Roman" panose="02020603050405020304" pitchFamily="18" charset="0"/>
                <a:cs typeface="Times New Roman" panose="02020603050405020304" pitchFamily="18" charset="0"/>
              </a:rPr>
              <a:t>control</a:t>
            </a:r>
            <a:r>
              <a:rPr kumimoji="1" lang="zh-TW" altLang="en-US" dirty="0">
                <a:latin typeface="Times New Roman" panose="02020603050405020304" pitchFamily="18" charset="0"/>
                <a:cs typeface="Times New Roman" panose="02020603050405020304" pitchFamily="18" charset="0"/>
              </a:rPr>
              <a:t> 長，表示這兩個 </a:t>
            </a:r>
            <a:r>
              <a:rPr kumimoji="1" lang="en-US" altLang="zh-TW" dirty="0">
                <a:latin typeface="Times New Roman" panose="02020603050405020304" pitchFamily="18" charset="0"/>
                <a:cs typeface="Times New Roman" panose="02020603050405020304" pitchFamily="18" charset="0"/>
              </a:rPr>
              <a:t>conditions</a:t>
            </a:r>
            <a:r>
              <a:rPr kumimoji="1" lang="zh-TW" altLang="en-US" dirty="0">
                <a:latin typeface="Times New Roman" panose="02020603050405020304" pitchFamily="18" charset="0"/>
                <a:cs typeface="Times New Roman" panose="02020603050405020304" pitchFamily="18" charset="0"/>
              </a:rPr>
              <a:t> 對於減少反應時間沒有幫助。</a:t>
            </a:r>
            <a:endParaRPr kumimoji="1"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kumimoji="1" lang="en-US" altLang="zh-TW"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EC27DFEB-6782-8AE1-2E8B-DB48CC06A5F3}"/>
              </a:ext>
            </a:extLst>
          </p:cNvPr>
          <p:cNvSpPr>
            <a:spLocks noGrp="1"/>
          </p:cNvSpPr>
          <p:nvPr>
            <p:ph type="sldNum" sz="quarter" idx="5"/>
          </p:nvPr>
        </p:nvSpPr>
        <p:spPr/>
        <p:txBody>
          <a:bodyPr/>
          <a:lstStyle/>
          <a:p>
            <a:fld id="{360B89A0-96ED-104A-941D-F74D267BAE15}" type="slidenum">
              <a:rPr kumimoji="1" lang="zh-TW" altLang="en-US" smtClean="0"/>
              <a:t>46</a:t>
            </a:fld>
            <a:endParaRPr kumimoji="1" lang="zh-TW" altLang="en-US"/>
          </a:p>
        </p:txBody>
      </p:sp>
    </p:spTree>
    <p:extLst>
      <p:ext uri="{BB962C8B-B14F-4D97-AF65-F5344CB8AC3E}">
        <p14:creationId xmlns:p14="http://schemas.microsoft.com/office/powerpoint/2010/main" val="4191669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DC55E-60B2-D451-3E32-C4807BC71C2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4D0DA1E-8059-BE3A-C69E-34879F6AA4E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AEF2703-A7D8-63F5-8DF0-6005900E870E}"/>
              </a:ext>
            </a:extLst>
          </p:cNvPr>
          <p:cNvSpPr>
            <a:spLocks noGrp="1"/>
          </p:cNvSpPr>
          <p:nvPr>
            <p:ph type="body" idx="1"/>
          </p:nvPr>
        </p:nvSpPr>
        <p:spPr/>
        <p:txBody>
          <a:bodyPr/>
          <a:lstStyle/>
          <a:p>
            <a:r>
              <a:rPr kumimoji="1" lang="zh-TW" altLang="en-US" dirty="0">
                <a:latin typeface="Times New Roman" panose="02020603050405020304" pitchFamily="18" charset="0"/>
                <a:cs typeface="Times New Roman" panose="02020603050405020304" pitchFamily="18" charset="0"/>
              </a:rPr>
              <a:t>接下來是準確度的結果，因為</a:t>
            </a:r>
            <a:r>
              <a:rPr kumimoji="1" lang="en-US" altLang="zh-TW" dirty="0">
                <a:latin typeface="Times New Roman" panose="02020603050405020304" pitchFamily="18" charset="0"/>
                <a:cs typeface="Times New Roman" panose="02020603050405020304" pitchFamily="18" charset="0"/>
              </a:rPr>
              <a:t>strict</a:t>
            </a:r>
            <a:r>
              <a:rPr kumimoji="1" lang="zh-TW" altLang="en-US" dirty="0">
                <a:latin typeface="Times New Roman" panose="02020603050405020304" pitchFamily="18" charset="0"/>
                <a:cs typeface="Times New Roman" panose="02020603050405020304" pitchFamily="18" charset="0"/>
              </a:rPr>
              <a:t>跟</a:t>
            </a:r>
            <a:r>
              <a:rPr kumimoji="1" lang="en-US" altLang="zh-TW" dirty="0">
                <a:latin typeface="Times New Roman" panose="02020603050405020304" pitchFamily="18" charset="0"/>
                <a:cs typeface="Times New Roman" panose="02020603050405020304" pitchFamily="18" charset="0"/>
              </a:rPr>
              <a:t>tolerant</a:t>
            </a:r>
            <a:r>
              <a:rPr kumimoji="1" lang="zh-TW" altLang="en-US" dirty="0">
                <a:latin typeface="Times New Roman" panose="02020603050405020304" pitchFamily="18" charset="0"/>
                <a:cs typeface="Times New Roman" panose="02020603050405020304" pitchFamily="18" charset="0"/>
              </a:rPr>
              <a:t>結果差不多，所以我們這邊著重回報</a:t>
            </a:r>
            <a:r>
              <a:rPr kumimoji="1" lang="en-US" altLang="zh-TW" dirty="0">
                <a:latin typeface="Times New Roman" panose="02020603050405020304" pitchFamily="18" charset="0"/>
                <a:cs typeface="Times New Roman" panose="02020603050405020304" pitchFamily="18" charset="0"/>
              </a:rPr>
              <a:t>strict</a:t>
            </a:r>
            <a:r>
              <a:rPr kumimoji="1" lang="zh-TW" altLang="en-US" dirty="0">
                <a:latin typeface="Times New Roman" panose="02020603050405020304" pitchFamily="18" charset="0"/>
                <a:cs typeface="Times New Roman" panose="02020603050405020304" pitchFamily="18" charset="0"/>
              </a:rPr>
              <a:t>相關的結果。</a:t>
            </a:r>
            <a:endParaRPr kumimoji="1" lang="en" altLang="zh-TW"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TW"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TW" altLang="en-US" dirty="0">
                <a:latin typeface="Times New Roman" panose="02020603050405020304" pitchFamily="18" charset="0"/>
                <a:cs typeface="Times New Roman" panose="02020603050405020304" pitchFamily="18" charset="0"/>
              </a:rPr>
              <a:t>從圖</a:t>
            </a:r>
            <a:r>
              <a:rPr kumimoji="1" lang="en-US" altLang="zh-TW" dirty="0">
                <a:latin typeface="Times New Roman" panose="02020603050405020304" pitchFamily="18" charset="0"/>
                <a:cs typeface="Times New Roman" panose="02020603050405020304" pitchFamily="18" charset="0"/>
              </a:rPr>
              <a:t>(a)</a:t>
            </a:r>
            <a:r>
              <a:rPr kumimoji="1" lang="zh-TW" altLang="en-US" dirty="0">
                <a:latin typeface="Times New Roman" panose="02020603050405020304" pitchFamily="18" charset="0"/>
                <a:cs typeface="Times New Roman" panose="02020603050405020304" pitchFamily="18" charset="0"/>
              </a:rPr>
              <a:t>可以看到，</a:t>
            </a:r>
            <a:r>
              <a:rPr kumimoji="1" lang="en-US" altLang="zh-TW" dirty="0">
                <a:latin typeface="Times New Roman" panose="02020603050405020304" pitchFamily="18" charset="0"/>
                <a:cs typeface="Times New Roman" panose="02020603050405020304" pitchFamily="18" charset="0"/>
              </a:rPr>
              <a:t>contextual label</a:t>
            </a:r>
            <a:r>
              <a:rPr kumimoji="1" lang="zh-TW" altLang="en-US" dirty="0">
                <a:latin typeface="Times New Roman" panose="02020603050405020304" pitchFamily="18" charset="0"/>
                <a:cs typeface="Times New Roman" panose="02020603050405020304" pitchFamily="18" charset="0"/>
              </a:rPr>
              <a:t> 的</a:t>
            </a:r>
            <a:r>
              <a:rPr kumimoji="1" lang="en-US" altLang="zh-TW" dirty="0">
                <a:latin typeface="Times New Roman" panose="02020603050405020304" pitchFamily="18" charset="0"/>
                <a:cs typeface="Times New Roman" panose="02020603050405020304" pitchFamily="18" charset="0"/>
              </a:rPr>
              <a:t>strict accuracy</a:t>
            </a:r>
            <a:r>
              <a:rPr kumimoji="1" lang="zh-TW" altLang="en-US" dirty="0">
                <a:latin typeface="Times New Roman" panose="02020603050405020304" pitchFamily="18" charset="0"/>
                <a:cs typeface="Times New Roman" panose="02020603050405020304" pitchFamily="18" charset="0"/>
              </a:rPr>
              <a:t>都是三個 </a:t>
            </a:r>
            <a:r>
              <a:rPr kumimoji="1" lang="en-US" altLang="zh-TW" dirty="0">
                <a:latin typeface="Times New Roman" panose="02020603050405020304" pitchFamily="18" charset="0"/>
                <a:cs typeface="Times New Roman" panose="02020603050405020304" pitchFamily="18" charset="0"/>
              </a:rPr>
              <a:t>label types</a:t>
            </a:r>
            <a:r>
              <a:rPr kumimoji="1" lang="zh-TW" altLang="en-US" dirty="0">
                <a:latin typeface="Times New Roman" panose="02020603050405020304" pitchFamily="18" charset="0"/>
                <a:cs typeface="Times New Roman" panose="02020603050405020304" pitchFamily="18" charset="0"/>
              </a:rPr>
              <a:t> 中最低的。</a:t>
            </a:r>
            <a:endParaRPr kumimoji="1" lang="en" altLang="zh-TW" dirty="0">
              <a:latin typeface="Times New Roman" panose="02020603050405020304" pitchFamily="18" charset="0"/>
              <a:cs typeface="Times New Roman" panose="02020603050405020304" pitchFamily="18" charset="0"/>
            </a:endParaRPr>
          </a:p>
          <a:p>
            <a:endParaRPr kumimoji="1" lang="en"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kumimoji="1"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6AAA84E2-F7B6-2A65-CBCD-8702368CDBEB}"/>
              </a:ext>
            </a:extLst>
          </p:cNvPr>
          <p:cNvSpPr>
            <a:spLocks noGrp="1"/>
          </p:cNvSpPr>
          <p:nvPr>
            <p:ph type="sldNum" sz="quarter" idx="5"/>
          </p:nvPr>
        </p:nvSpPr>
        <p:spPr/>
        <p:txBody>
          <a:bodyPr/>
          <a:lstStyle/>
          <a:p>
            <a:fld id="{360B89A0-96ED-104A-941D-F74D267BAE15}" type="slidenum">
              <a:rPr kumimoji="1" lang="zh-TW" altLang="en-US" smtClean="0"/>
              <a:t>47</a:t>
            </a:fld>
            <a:endParaRPr kumimoji="1" lang="zh-TW" altLang="en-US"/>
          </a:p>
        </p:txBody>
      </p:sp>
    </p:spTree>
    <p:extLst>
      <p:ext uri="{BB962C8B-B14F-4D97-AF65-F5344CB8AC3E}">
        <p14:creationId xmlns:p14="http://schemas.microsoft.com/office/powerpoint/2010/main" val="2970238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CD7C5-B0DC-BF9B-5C3F-7BC748054C9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2999D65-7827-8402-76AB-53483537576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A4E92DA-E7BA-F4CB-F96C-F8999FB2F982}"/>
              </a:ext>
            </a:extLst>
          </p:cNvPr>
          <p:cNvSpPr>
            <a:spLocks noGrp="1"/>
          </p:cNvSpPr>
          <p:nvPr>
            <p:ph type="body" idx="1"/>
          </p:nvPr>
        </p:nvSpPr>
        <p:spPr/>
        <p:txBody>
          <a:bodyPr/>
          <a:lstStyle/>
          <a:p>
            <a:pPr marL="171450" indent="-171450">
              <a:buFont typeface="Arial" panose="020B0604020202020204" pitchFamily="34" charset="0"/>
              <a:buChar char="•"/>
            </a:pPr>
            <a:r>
              <a:rPr kumimoji="1" lang="zh-TW" altLang="en-US" dirty="0">
                <a:latin typeface="Times New Roman" panose="02020603050405020304" pitchFamily="18" charset="0"/>
                <a:cs typeface="Times New Roman" panose="02020603050405020304" pitchFamily="18" charset="0"/>
              </a:rPr>
              <a:t>從圖</a:t>
            </a:r>
            <a:r>
              <a:rPr kumimoji="1" lang="en-US" altLang="zh-TW" dirty="0">
                <a:latin typeface="Times New Roman" panose="02020603050405020304" pitchFamily="18" charset="0"/>
                <a:cs typeface="Times New Roman" panose="02020603050405020304" pitchFamily="18" charset="0"/>
              </a:rPr>
              <a:t>(b)</a:t>
            </a:r>
            <a:r>
              <a:rPr kumimoji="1" lang="zh-TW" altLang="en-US" dirty="0">
                <a:latin typeface="Times New Roman" panose="02020603050405020304" pitchFamily="18" charset="0"/>
                <a:cs typeface="Times New Roman" panose="02020603050405020304" pitchFamily="18" charset="0"/>
              </a:rPr>
              <a:t>可以發現，</a:t>
            </a:r>
            <a:r>
              <a:rPr kumimoji="1" lang="en" altLang="zh-TW" dirty="0">
                <a:latin typeface="Times New Roman" panose="02020603050405020304" pitchFamily="18" charset="0"/>
                <a:cs typeface="Times New Roman" panose="02020603050405020304" pitchFamily="18" charset="0"/>
              </a:rPr>
              <a:t>post-exposure</a:t>
            </a:r>
            <a:r>
              <a:rPr kumimoji="1" lang="zh-TW" altLang="en-US" dirty="0">
                <a:latin typeface="Times New Roman" panose="02020603050405020304" pitchFamily="18" charset="0"/>
                <a:cs typeface="Times New Roman" panose="02020603050405020304" pitchFamily="18" charset="0"/>
              </a:rPr>
              <a:t> 的</a:t>
            </a:r>
            <a:r>
              <a:rPr kumimoji="1" lang="en-US" altLang="zh-TW" dirty="0">
                <a:latin typeface="Times New Roman" panose="02020603050405020304" pitchFamily="18" charset="0"/>
                <a:cs typeface="Times New Roman" panose="02020603050405020304" pitchFamily="18" charset="0"/>
              </a:rPr>
              <a:t>strict accuracy</a:t>
            </a:r>
            <a:r>
              <a:rPr kumimoji="1" lang="zh-TW" altLang="en-US" dirty="0">
                <a:latin typeface="Times New Roman" panose="02020603050405020304" pitchFamily="18" charset="0"/>
                <a:cs typeface="Times New Roman" panose="02020603050405020304" pitchFamily="18" charset="0"/>
              </a:rPr>
              <a:t>都比</a:t>
            </a:r>
            <a:r>
              <a:rPr kumimoji="1" lang="en" altLang="zh-TW" dirty="0">
                <a:latin typeface="Times New Roman" panose="02020603050405020304" pitchFamily="18" charset="0"/>
                <a:cs typeface="Times New Roman" panose="02020603050405020304" pitchFamily="18" charset="0"/>
              </a:rPr>
              <a:t>concurrent</a:t>
            </a:r>
            <a:r>
              <a:rPr kumimoji="1" lang="zh-TW" altLang="en-US" dirty="0">
                <a:latin typeface="Times New Roman" panose="02020603050405020304" pitchFamily="18" charset="0"/>
                <a:cs typeface="Times New Roman" panose="02020603050405020304" pitchFamily="18" charset="0"/>
              </a:rPr>
              <a:t>高。</a:t>
            </a:r>
            <a:endParaRPr kumimoji="1" lang="en-US" altLang="zh-TW"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6F937B4B-C701-2B74-C1E0-441B346FBBCB}"/>
              </a:ext>
            </a:extLst>
          </p:cNvPr>
          <p:cNvSpPr>
            <a:spLocks noGrp="1"/>
          </p:cNvSpPr>
          <p:nvPr>
            <p:ph type="sldNum" sz="quarter" idx="5"/>
          </p:nvPr>
        </p:nvSpPr>
        <p:spPr/>
        <p:txBody>
          <a:bodyPr/>
          <a:lstStyle/>
          <a:p>
            <a:fld id="{360B89A0-96ED-104A-941D-F74D267BAE15}" type="slidenum">
              <a:rPr kumimoji="1" lang="zh-TW" altLang="en-US" smtClean="0"/>
              <a:t>48</a:t>
            </a:fld>
            <a:endParaRPr kumimoji="1" lang="zh-TW" altLang="en-US"/>
          </a:p>
        </p:txBody>
      </p:sp>
    </p:spTree>
    <p:extLst>
      <p:ext uri="{BB962C8B-B14F-4D97-AF65-F5344CB8AC3E}">
        <p14:creationId xmlns:p14="http://schemas.microsoft.com/office/powerpoint/2010/main" val="37082944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089C8-468D-26A3-B6B9-E56E2F3EE61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C6D8A87-8875-9F6D-D9FF-C1EC1682124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FC72DE3-E468-BF14-2710-F7F0FC8D61B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zh-TW" altLang="en-US" dirty="0">
                <a:latin typeface="Times New Roman" panose="02020603050405020304" pitchFamily="18" charset="0"/>
                <a:cs typeface="Times New Roman" panose="02020603050405020304" pitchFamily="18" charset="0"/>
              </a:rPr>
              <a:t>交互作用下：</a:t>
            </a:r>
            <a:endParaRPr kumimoji="1" lang="en-US" altLang="zh-TW"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TW" altLang="en-US" dirty="0">
                <a:latin typeface="Times New Roman" panose="02020603050405020304" pitchFamily="18" charset="0"/>
                <a:cs typeface="Times New Roman" panose="02020603050405020304" pitchFamily="18" charset="0"/>
              </a:rPr>
              <a:t>當 </a:t>
            </a:r>
            <a:r>
              <a:rPr kumimoji="1" lang="en-US" altLang="zh-TW" dirty="0">
                <a:latin typeface="Times New Roman" panose="02020603050405020304" pitchFamily="18" charset="0"/>
                <a:cs typeface="Times New Roman" panose="02020603050405020304" pitchFamily="18" charset="0"/>
              </a:rPr>
              <a:t>placement</a:t>
            </a:r>
            <a:r>
              <a:rPr kumimoji="1" lang="zh-TW" altLang="en-US" dirty="0">
                <a:latin typeface="Times New Roman" panose="02020603050405020304" pitchFamily="18" charset="0"/>
                <a:cs typeface="Times New Roman" panose="02020603050405020304" pitchFamily="18" charset="0"/>
              </a:rPr>
              <a:t> 是 </a:t>
            </a:r>
            <a:r>
              <a:rPr kumimoji="1" lang="en-US" altLang="zh-TW" dirty="0">
                <a:latin typeface="Times New Roman" panose="02020603050405020304" pitchFamily="18" charset="0"/>
                <a:cs typeface="Times New Roman" panose="02020603050405020304" pitchFamily="18" charset="0"/>
              </a:rPr>
              <a:t>concurrent</a:t>
            </a:r>
            <a:r>
              <a:rPr kumimoji="1" lang="zh-TW" altLang="en-US" dirty="0">
                <a:latin typeface="Times New Roman" panose="02020603050405020304" pitchFamily="18" charset="0"/>
                <a:cs typeface="Times New Roman" panose="02020603050405020304" pitchFamily="18" charset="0"/>
              </a:rPr>
              <a:t> 配合 </a:t>
            </a:r>
            <a:r>
              <a:rPr kumimoji="1" lang="en" altLang="zh-TW" dirty="0">
                <a:latin typeface="Times New Roman" panose="02020603050405020304" pitchFamily="18" charset="0"/>
                <a:cs typeface="Times New Roman" panose="02020603050405020304" pitchFamily="18" charset="0"/>
              </a:rPr>
              <a:t>credibility label</a:t>
            </a:r>
            <a:r>
              <a:rPr kumimoji="1" lang="zh-TW" altLang="en-US" dirty="0">
                <a:latin typeface="Times New Roman" panose="02020603050405020304" pitchFamily="18" charset="0"/>
                <a:cs typeface="Times New Roman" panose="02020603050405020304" pitchFamily="18" charset="0"/>
              </a:rPr>
              <a:t> 的準確率會比配合</a:t>
            </a:r>
            <a:r>
              <a:rPr kumimoji="1" lang="en-US" altLang="zh-TW" dirty="0">
                <a:latin typeface="Times New Roman" panose="02020603050405020304" pitchFamily="18" charset="0"/>
                <a:cs typeface="Times New Roman" panose="02020603050405020304" pitchFamily="18" charset="0"/>
              </a:rPr>
              <a:t> contextual label</a:t>
            </a:r>
            <a:r>
              <a:rPr kumimoji="1" lang="zh-TW" altLang="en-US" dirty="0">
                <a:latin typeface="Times New Roman" panose="02020603050405020304" pitchFamily="18" charset="0"/>
                <a:cs typeface="Times New Roman" panose="02020603050405020304" pitchFamily="18" charset="0"/>
              </a:rPr>
              <a:t>還高。</a:t>
            </a:r>
            <a:endParaRPr kumimoji="1" lang="en-US" altLang="zh-TW"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zh-TW"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TW" altLang="en-US" dirty="0">
                <a:latin typeface="Times New Roman" panose="02020603050405020304" pitchFamily="18" charset="0"/>
                <a:cs typeface="Times New Roman" panose="02020603050405020304" pitchFamily="18" charset="0"/>
              </a:rPr>
              <a:t>當 </a:t>
            </a:r>
            <a:r>
              <a:rPr kumimoji="1" lang="en-US" altLang="zh-TW" dirty="0">
                <a:latin typeface="Times New Roman" panose="02020603050405020304" pitchFamily="18" charset="0"/>
                <a:cs typeface="Times New Roman" panose="02020603050405020304" pitchFamily="18" charset="0"/>
              </a:rPr>
              <a:t>contextual, mixed label</a:t>
            </a:r>
            <a:r>
              <a:rPr kumimoji="1" lang="zh-TW" altLang="en-US" dirty="0">
                <a:latin typeface="Times New Roman" panose="02020603050405020304" pitchFamily="18" charset="0"/>
                <a:cs typeface="Times New Roman" panose="02020603050405020304" pitchFamily="18" charset="0"/>
              </a:rPr>
              <a:t>配合 </a:t>
            </a:r>
            <a:r>
              <a:rPr kumimoji="1" lang="en-US" altLang="zh-TW" dirty="0">
                <a:latin typeface="Times New Roman" panose="02020603050405020304" pitchFamily="18" charset="0"/>
                <a:cs typeface="Times New Roman" panose="02020603050405020304" pitchFamily="18" charset="0"/>
              </a:rPr>
              <a:t>post-exposure</a:t>
            </a:r>
            <a:r>
              <a:rPr kumimoji="1" lang="zh-TW" altLang="en-US" dirty="0">
                <a:latin typeface="Times New Roman" panose="02020603050405020304" pitchFamily="18" charset="0"/>
                <a:cs typeface="Times New Roman" panose="02020603050405020304" pitchFamily="18" charset="0"/>
              </a:rPr>
              <a:t> 的準確率會比配合 </a:t>
            </a:r>
            <a:r>
              <a:rPr kumimoji="1" lang="en-US" altLang="zh-TW" dirty="0">
                <a:latin typeface="Times New Roman" panose="02020603050405020304" pitchFamily="18" charset="0"/>
                <a:cs typeface="Times New Roman" panose="02020603050405020304" pitchFamily="18" charset="0"/>
              </a:rPr>
              <a:t>concurrent</a:t>
            </a:r>
            <a:r>
              <a:rPr kumimoji="1" lang="zh-TW" altLang="en-US" dirty="0">
                <a:latin typeface="Times New Roman" panose="02020603050405020304" pitchFamily="18" charset="0"/>
                <a:cs typeface="Times New Roman" panose="02020603050405020304" pitchFamily="18" charset="0"/>
              </a:rPr>
              <a:t> 高。</a:t>
            </a:r>
            <a:endParaRPr kumimoji="1" lang="en-US" altLang="zh-TW"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3A30C21E-8F7A-DCCE-F417-50FF68F83BEA}"/>
              </a:ext>
            </a:extLst>
          </p:cNvPr>
          <p:cNvSpPr>
            <a:spLocks noGrp="1"/>
          </p:cNvSpPr>
          <p:nvPr>
            <p:ph type="sldNum" sz="quarter" idx="5"/>
          </p:nvPr>
        </p:nvSpPr>
        <p:spPr/>
        <p:txBody>
          <a:bodyPr/>
          <a:lstStyle/>
          <a:p>
            <a:fld id="{360B89A0-96ED-104A-941D-F74D267BAE15}" type="slidenum">
              <a:rPr kumimoji="1" lang="zh-TW" altLang="en-US" smtClean="0"/>
              <a:t>49</a:t>
            </a:fld>
            <a:endParaRPr kumimoji="1" lang="zh-TW" altLang="en-US"/>
          </a:p>
        </p:txBody>
      </p:sp>
    </p:spTree>
    <p:extLst>
      <p:ext uri="{BB962C8B-B14F-4D97-AF65-F5344CB8AC3E}">
        <p14:creationId xmlns:p14="http://schemas.microsoft.com/office/powerpoint/2010/main" val="4195891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30D7D-D07E-181E-DEF2-1E1B1A075C2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7F7D8BD-5CB7-C0C1-491E-C5C75265987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9F166E7-6231-6E3A-BBA5-2DBEBC12FE70}"/>
              </a:ext>
            </a:extLst>
          </p:cNvPr>
          <p:cNvSpPr>
            <a:spLocks noGrp="1"/>
          </p:cNvSpPr>
          <p:nvPr>
            <p:ph type="body" idx="1"/>
          </p:nvPr>
        </p:nvSpPr>
        <p:spPr/>
        <p:txBody>
          <a:bodyPr/>
          <a:lstStyle/>
          <a:p>
            <a:pPr marL="0" indent="0">
              <a:lnSpc>
                <a:spcPct val="150000"/>
              </a:lnSpc>
              <a:buFont typeface="Arial" panose="020B0604020202020204" pitchFamily="34" charset="0"/>
              <a:buNone/>
            </a:pPr>
            <a:r>
              <a:rPr lang="zh-TW" altLang="en-US" sz="1200" dirty="0">
                <a:latin typeface="Times New Roman" panose="02020603050405020304" pitchFamily="18" charset="0"/>
                <a:ea typeface="新細明體"/>
                <a:cs typeface="Times New Roman" panose="02020603050405020304" pitchFamily="18" charset="0"/>
              </a:rPr>
              <a:t>然而，這也造成misinformation的出現。</a:t>
            </a:r>
            <a:endParaRPr lang="en-US" altLang="zh-TW" sz="1200" dirty="0">
              <a:latin typeface="Times New Roman" panose="02020603050405020304" pitchFamily="18" charset="0"/>
              <a:ea typeface="新細明體"/>
              <a:cs typeface="Times New Roman" panose="02020603050405020304" pitchFamily="18" charset="0"/>
            </a:endParaRPr>
          </a:p>
          <a:p>
            <a:pPr marL="0" indent="0">
              <a:lnSpc>
                <a:spcPct val="150000"/>
              </a:lnSpc>
              <a:buFont typeface="Arial" panose="020B0604020202020204" pitchFamily="34" charset="0"/>
              <a:buNone/>
            </a:pPr>
            <a:endParaRPr lang="en-US" altLang="zh-TW" sz="1200" dirty="0">
              <a:latin typeface="Times New Roman" panose="02020603050405020304" pitchFamily="18" charset="0"/>
              <a:ea typeface="新細明體"/>
              <a:cs typeface="Times New Roman" panose="02020603050405020304" pitchFamily="18" charset="0"/>
            </a:endParaRPr>
          </a:p>
          <a:p>
            <a:pPr marL="359410" indent="-179705">
              <a:lnSpc>
                <a:spcPct val="150000"/>
              </a:lnSpc>
              <a:buFont typeface="Arial" panose="020B0604020202020204" pitchFamily="34" charset="0"/>
              <a:buChar char="•"/>
            </a:pPr>
            <a:r>
              <a:rPr lang="zh-TW" altLang="en-US" sz="1200" dirty="0">
                <a:latin typeface="Times New Roman" panose="02020603050405020304" pitchFamily="18" charset="0"/>
                <a:cs typeface="Times New Roman" panose="02020603050405020304" pitchFamily="18" charset="0"/>
              </a:rPr>
              <a:t>他</a:t>
            </a: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是指在沒有欺騙意圖的情況下分享的不準確信息。</a:t>
            </a:r>
            <a:endParaRPr lang="en-US" altLang="zh-TW" sz="1200" kern="1200" dirty="0">
              <a:solidFill>
                <a:schemeClr val="tx1"/>
              </a:solidFill>
              <a:latin typeface="Times New Roman" panose="02020603050405020304" pitchFamily="18" charset="0"/>
              <a:ea typeface="新細明體"/>
              <a:cs typeface="Times New Roman" panose="02020603050405020304" pitchFamily="18" charset="0"/>
            </a:endParaRPr>
          </a:p>
          <a:p>
            <a:pPr marL="359410" indent="-179705">
              <a:lnSpc>
                <a:spcPct val="150000"/>
              </a:lnSpc>
              <a:buFont typeface="Arial" panose="020B0604020202020204" pitchFamily="34" charset="0"/>
              <a:buChar char="•"/>
            </a:pPr>
            <a:endParaRPr lang="en-US" altLang="zh-TW" sz="1200" kern="1200" dirty="0">
              <a:solidFill>
                <a:schemeClr val="tx1"/>
              </a:solidFill>
              <a:latin typeface="Times New Roman" panose="02020603050405020304" pitchFamily="18" charset="0"/>
              <a:ea typeface="新細明體"/>
              <a:cs typeface="Times New Roman" panose="02020603050405020304" pitchFamily="18" charset="0"/>
            </a:endParaRPr>
          </a:p>
          <a:p>
            <a:pPr marL="359410" lvl="0" indent="-179705" algn="l" defTabSz="914400">
              <a:lnSpc>
                <a:spcPct val="150000"/>
              </a:lnSpc>
              <a:buFont typeface="Arial" panose="020B0604020202020204" pitchFamily="34" charset="0"/>
              <a:buChar char="•"/>
            </a:pPr>
            <a:r>
              <a:rPr lang="zh-TW" altLang="en-US" sz="1200" dirty="0">
                <a:latin typeface="Times New Roman" panose="02020603050405020304" pitchFamily="18" charset="0"/>
                <a:ea typeface="新細明體"/>
                <a:cs typeface="Times New Roman" panose="02020603050405020304" pitchFamily="18" charset="0"/>
              </a:rPr>
              <a:t>它</a:t>
            </a: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對社會和政治構成了威脅，尤其是在社交平台上。</a:t>
            </a:r>
            <a:endParaRPr lang="en-US" altLang="zh-TW" sz="1200" kern="1200" dirty="0">
              <a:solidFill>
                <a:schemeClr val="tx1"/>
              </a:solidFill>
              <a:latin typeface="Times New Roman" panose="02020603050405020304" pitchFamily="18" charset="0"/>
              <a:ea typeface="新細明體"/>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C9845026-304F-5B3C-6B5A-81A83EF78351}"/>
              </a:ext>
            </a:extLst>
          </p:cNvPr>
          <p:cNvSpPr>
            <a:spLocks noGrp="1"/>
          </p:cNvSpPr>
          <p:nvPr>
            <p:ph type="sldNum" sz="quarter" idx="5"/>
          </p:nvPr>
        </p:nvSpPr>
        <p:spPr/>
        <p:txBody>
          <a:bodyPr/>
          <a:lstStyle/>
          <a:p>
            <a:fld id="{360B89A0-96ED-104A-941D-F74D267BAE15}" type="slidenum">
              <a:rPr kumimoji="1" lang="zh-TW" altLang="en-US" smtClean="0"/>
              <a:t>5</a:t>
            </a:fld>
            <a:endParaRPr kumimoji="1" lang="zh-TW" altLang="en-US"/>
          </a:p>
        </p:txBody>
      </p:sp>
    </p:spTree>
    <p:extLst>
      <p:ext uri="{BB962C8B-B14F-4D97-AF65-F5344CB8AC3E}">
        <p14:creationId xmlns:p14="http://schemas.microsoft.com/office/powerpoint/2010/main" val="19211360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A73F0-0461-9E3B-CDAB-C70EAD4A26A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3F22FAA-57C8-7DA8-4F3D-B74027EE53A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EFBEB9B-EFFB-0F57-A7B5-F5F975E9EA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zh-TW" altLang="en-US" dirty="0">
                <a:latin typeface="Times New Roman" panose="02020603050405020304" pitchFamily="18" charset="0"/>
                <a:cs typeface="Times New Roman" panose="02020603050405020304" pitchFamily="18" charset="0"/>
              </a:rPr>
              <a:t>在</a:t>
            </a:r>
            <a:r>
              <a:rPr kumimoji="1" lang="en-US" altLang="zh-TW" dirty="0">
                <a:latin typeface="Times New Roman" panose="02020603050405020304" pitchFamily="18" charset="0"/>
                <a:cs typeface="Times New Roman" panose="02020603050405020304" pitchFamily="18" charset="0"/>
              </a:rPr>
              <a:t>conditions</a:t>
            </a:r>
            <a:r>
              <a:rPr kumimoji="1" lang="zh-TW" altLang="en-US" dirty="0">
                <a:latin typeface="Times New Roman" panose="02020603050405020304" pitchFamily="18" charset="0"/>
                <a:cs typeface="Times New Roman" panose="02020603050405020304" pitchFamily="18" charset="0"/>
              </a:rPr>
              <a:t>的比較下：</a:t>
            </a:r>
            <a:endParaRPr kumimoji="1"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kumimoji="1" lang="en-US" altLang="zh-TW" dirty="0" err="1">
                <a:latin typeface="Times New Roman" panose="02020603050405020304" pitchFamily="18" charset="0"/>
                <a:cs typeface="Times New Roman" panose="02020603050405020304" pitchFamily="18" charset="0"/>
              </a:rPr>
              <a:t>CCTCre</a:t>
            </a:r>
            <a:r>
              <a:rPr kumimoji="1" lang="en-US" altLang="zh-TW" dirty="0">
                <a:latin typeface="Times New Roman" panose="02020603050405020304" pitchFamily="18" charset="0"/>
                <a:cs typeface="Times New Roman" panose="02020603050405020304" pitchFamily="18" charset="0"/>
              </a:rPr>
              <a:t>, </a:t>
            </a:r>
            <a:r>
              <a:rPr kumimoji="1" lang="en-US" altLang="zh-TW" dirty="0" err="1">
                <a:latin typeface="Times New Roman" panose="02020603050405020304" pitchFamily="18" charset="0"/>
                <a:cs typeface="Times New Roman" panose="02020603050405020304" pitchFamily="18" charset="0"/>
              </a:rPr>
              <a:t>PECon</a:t>
            </a:r>
            <a:r>
              <a:rPr kumimoji="1" lang="en-US" altLang="zh-TW" dirty="0">
                <a:latin typeface="Times New Roman" panose="02020603050405020304" pitchFamily="18" charset="0"/>
                <a:cs typeface="Times New Roman" panose="02020603050405020304" pitchFamily="18" charset="0"/>
              </a:rPr>
              <a:t>, </a:t>
            </a:r>
            <a:r>
              <a:rPr kumimoji="1" lang="en-US" altLang="zh-TW" dirty="0" err="1">
                <a:latin typeface="Times New Roman" panose="02020603050405020304" pitchFamily="18" charset="0"/>
                <a:cs typeface="Times New Roman" panose="02020603050405020304" pitchFamily="18" charset="0"/>
              </a:rPr>
              <a:t>PECre</a:t>
            </a:r>
            <a:r>
              <a:rPr kumimoji="1" lang="en-US" altLang="zh-TW" dirty="0">
                <a:latin typeface="Times New Roman" panose="02020603050405020304" pitchFamily="18" charset="0"/>
                <a:cs typeface="Times New Roman" panose="02020603050405020304" pitchFamily="18" charset="0"/>
              </a:rPr>
              <a:t>, and PEM</a:t>
            </a:r>
            <a:r>
              <a:rPr kumimoji="1" lang="zh-TW" altLang="en-US" dirty="0">
                <a:latin typeface="Times New Roman" panose="02020603050405020304" pitchFamily="18" charset="0"/>
                <a:cs typeface="Times New Roman" panose="02020603050405020304" pitchFamily="18" charset="0"/>
              </a:rPr>
              <a:t>都比</a:t>
            </a:r>
            <a:r>
              <a:rPr kumimoji="1" lang="en-US" altLang="zh-TW" dirty="0">
                <a:latin typeface="Times New Roman" panose="02020603050405020304" pitchFamily="18" charset="0"/>
                <a:cs typeface="Times New Roman" panose="02020603050405020304" pitchFamily="18" charset="0"/>
              </a:rPr>
              <a:t>control</a:t>
            </a:r>
            <a:r>
              <a:rPr kumimoji="1" lang="zh-TW" altLang="en-US" dirty="0">
                <a:latin typeface="Times New Roman" panose="02020603050405020304" pitchFamily="18" charset="0"/>
                <a:cs typeface="Times New Roman" panose="02020603050405020304" pitchFamily="18" charset="0"/>
              </a:rPr>
              <a:t>高，表示他們有助於提高</a:t>
            </a:r>
            <a:r>
              <a:rPr kumimoji="1" lang="en-US" altLang="zh-TW" dirty="0">
                <a:latin typeface="Times New Roman" panose="02020603050405020304" pitchFamily="18" charset="0"/>
                <a:cs typeface="Times New Roman" panose="02020603050405020304" pitchFamily="18" charset="0"/>
              </a:rPr>
              <a:t>accuracy</a:t>
            </a:r>
            <a:r>
              <a:rPr kumimoji="1" lang="zh-TW" altLang="en-US" dirty="0">
                <a:latin typeface="Times New Roman" panose="02020603050405020304" pitchFamily="18" charset="0"/>
                <a:cs typeface="Times New Roman" panose="02020603050405020304" pitchFamily="18" charset="0"/>
              </a:rPr>
              <a:t>。</a:t>
            </a:r>
            <a:endParaRPr kumimoji="1" lang="en-US" altLang="zh-TW"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BA9833D6-397A-279A-2491-104F6278FC1A}"/>
              </a:ext>
            </a:extLst>
          </p:cNvPr>
          <p:cNvSpPr>
            <a:spLocks noGrp="1"/>
          </p:cNvSpPr>
          <p:nvPr>
            <p:ph type="sldNum" sz="quarter" idx="5"/>
          </p:nvPr>
        </p:nvSpPr>
        <p:spPr/>
        <p:txBody>
          <a:bodyPr/>
          <a:lstStyle/>
          <a:p>
            <a:fld id="{360B89A0-96ED-104A-941D-F74D267BAE15}" type="slidenum">
              <a:rPr kumimoji="1" lang="zh-TW" altLang="en-US" smtClean="0"/>
              <a:t>50</a:t>
            </a:fld>
            <a:endParaRPr kumimoji="1" lang="zh-TW" altLang="en-US"/>
          </a:p>
        </p:txBody>
      </p:sp>
    </p:spTree>
    <p:extLst>
      <p:ext uri="{BB962C8B-B14F-4D97-AF65-F5344CB8AC3E}">
        <p14:creationId xmlns:p14="http://schemas.microsoft.com/office/powerpoint/2010/main" val="7324043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88812-6B9B-9095-1165-4F161FC5702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5E241BD-65E3-FED7-9F5F-8179772234E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B0B271D-EDFF-6604-ABFC-34A0CE150DCC}"/>
              </a:ext>
            </a:extLst>
          </p:cNvPr>
          <p:cNvSpPr>
            <a:spLocks noGrp="1"/>
          </p:cNvSpPr>
          <p:nvPr>
            <p:ph type="body" idx="1"/>
          </p:nvPr>
        </p:nvSpPr>
        <p:spPr/>
        <p:txBody>
          <a:bodyPr/>
          <a:lstStyle/>
          <a:p>
            <a:pPr rtl="0">
              <a:spcBef>
                <a:spcPts val="0"/>
              </a:spcBef>
              <a:spcAft>
                <a:spcPts val="0"/>
              </a:spcAft>
            </a:pPr>
            <a:r>
              <a:rPr lang="zh-TW" altLang="en-US" sz="12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接下來是</a:t>
            </a:r>
            <a:r>
              <a:rPr kumimoji="1" lang="zh-TW" altLang="en-US" dirty="0"/>
              <a:t>質化的結果，得到的</a:t>
            </a:r>
            <a:r>
              <a:rPr lang="en-US" altLang="zh-TW" sz="1200" b="0" i="0" u="none" strike="noStrike" kern="1200" dirty="0" err="1">
                <a:solidFill>
                  <a:srgbClr val="000000"/>
                </a:solidFill>
                <a:effectLst/>
                <a:latin typeface="Times New Roman" panose="02020603050405020304" pitchFamily="18" charset="0"/>
                <a:ea typeface="+mn-ea"/>
                <a:cs typeface="Times New Roman" panose="02020603050405020304" pitchFamily="18" charset="0"/>
              </a:rPr>
              <a:t>cohen’s</a:t>
            </a:r>
            <a:r>
              <a:rPr lang="en-US" altLang="zh-TW" sz="12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 kappa value </a:t>
            </a:r>
            <a:r>
              <a:rPr lang="zh-TW" altLang="en-US" sz="12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是</a:t>
            </a:r>
            <a:r>
              <a:rPr lang="en-US" altLang="zh-TW" sz="12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 0.76</a:t>
            </a:r>
            <a:r>
              <a:rPr lang="zh-TW" altLang="en-US" sz="12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a:t>
            </a:r>
            <a:r>
              <a:rPr lang="zh-TW" altLang="en-US" sz="1200" b="0" i="0" u="none" strike="noStrike" dirty="0">
                <a:solidFill>
                  <a:srgbClr val="000000"/>
                </a:solidFill>
                <a:effectLst/>
                <a:latin typeface="Times New Roman" panose="02020603050405020304" pitchFamily="18" charset="0"/>
                <a:cs typeface="Times New Roman" panose="02020603050405020304" pitchFamily="18" charset="0"/>
              </a:rPr>
              <a:t>因為時間問題，我們會針對幾個比較有趣的結果報告。</a:t>
            </a:r>
            <a:br>
              <a:rPr lang="zh-TW" altLang="en-US" sz="1200" dirty="0">
                <a:latin typeface="Times New Roman" panose="02020603050405020304" pitchFamily="18" charset="0"/>
                <a:cs typeface="Times New Roman" panose="02020603050405020304" pitchFamily="18" charset="0"/>
              </a:rPr>
            </a:br>
            <a:endParaRPr lang="en-US" altLang="zh-TW" sz="1200" dirty="0">
              <a:latin typeface="Times New Roman" panose="02020603050405020304" pitchFamily="18" charset="0"/>
              <a:cs typeface="Times New Roman" panose="02020603050405020304" pitchFamily="18" charset="0"/>
            </a:endParaRPr>
          </a:p>
          <a:p>
            <a:pPr rtl="0">
              <a:spcBef>
                <a:spcPts val="0"/>
              </a:spcBef>
              <a:spcAft>
                <a:spcPts val="0"/>
              </a:spcAft>
            </a:pPr>
            <a:endParaRPr kumimoji="1" lang="zh-TW" altLang="en-US" sz="1200" dirty="0">
              <a:latin typeface="Times New Roman" panose="02020603050405020304" pitchFamily="18" charset="0"/>
              <a:cs typeface="Times New Roman" panose="02020603050405020304" pitchFamily="18" charset="0"/>
            </a:endParaRPr>
          </a:p>
          <a:p>
            <a:endParaRPr kumimoji="1" lang="zh-TW" altLang="en-US" dirty="0"/>
          </a:p>
        </p:txBody>
      </p:sp>
      <p:sp>
        <p:nvSpPr>
          <p:cNvPr id="4" name="投影片編號版面配置區 3">
            <a:extLst>
              <a:ext uri="{FF2B5EF4-FFF2-40B4-BE49-F238E27FC236}">
                <a16:creationId xmlns:a16="http://schemas.microsoft.com/office/drawing/2014/main" id="{6FA69822-71DF-6569-5A24-6C5FED5399F5}"/>
              </a:ext>
            </a:extLst>
          </p:cNvPr>
          <p:cNvSpPr>
            <a:spLocks noGrp="1"/>
          </p:cNvSpPr>
          <p:nvPr>
            <p:ph type="sldNum" sz="quarter" idx="5"/>
          </p:nvPr>
        </p:nvSpPr>
        <p:spPr/>
        <p:txBody>
          <a:bodyPr/>
          <a:lstStyle/>
          <a:p>
            <a:fld id="{360B89A0-96ED-104A-941D-F74D267BAE15}" type="slidenum">
              <a:rPr kumimoji="1" lang="zh-TW" altLang="en-US" smtClean="0"/>
              <a:t>51</a:t>
            </a:fld>
            <a:endParaRPr kumimoji="1" lang="zh-TW" altLang="en-US"/>
          </a:p>
        </p:txBody>
      </p:sp>
    </p:spTree>
    <p:extLst>
      <p:ext uri="{BB962C8B-B14F-4D97-AF65-F5344CB8AC3E}">
        <p14:creationId xmlns:p14="http://schemas.microsoft.com/office/powerpoint/2010/main" val="4693619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kumimoji="1" lang="en" altLang="zh-TW" dirty="0">
                <a:latin typeface="Times New Roman" panose="02020603050405020304" pitchFamily="18" charset="0"/>
                <a:cs typeface="Times New Roman" panose="02020603050405020304" pitchFamily="18" charset="0"/>
              </a:rPr>
              <a:t>Credibility </a:t>
            </a:r>
            <a:r>
              <a:rPr kumimoji="1" lang="en-US" altLang="zh-TW" dirty="0">
                <a:latin typeface="Times New Roman" panose="02020603050405020304" pitchFamily="18" charset="0"/>
                <a:cs typeface="Times New Roman" panose="02020603050405020304" pitchFamily="18" charset="0"/>
              </a:rPr>
              <a:t>label</a:t>
            </a:r>
            <a:r>
              <a:rPr kumimoji="1" lang="zh-TW" altLang="en-US" dirty="0">
                <a:latin typeface="Times New Roman" panose="02020603050405020304" pitchFamily="18" charset="0"/>
                <a:cs typeface="Times New Roman" panose="02020603050405020304" pitchFamily="18" charset="0"/>
              </a:rPr>
              <a:t> 的優點直接</a:t>
            </a:r>
            <a:r>
              <a:rPr kumimoji="1" lang="zh-TW" altLang="en-US" sz="1200" kern="1200" dirty="0">
                <a:solidFill>
                  <a:schemeClr val="tx1"/>
                </a:solidFill>
                <a:latin typeface="Times New Roman" panose="02020603050405020304" pitchFamily="18" charset="0"/>
                <a:ea typeface="+mn-ea"/>
                <a:cs typeface="Times New Roman" panose="02020603050405020304" pitchFamily="18" charset="0"/>
              </a:rPr>
              <a:t>給出答案，有確認跟提示的效果，所以很明確，</a:t>
            </a:r>
            <a:r>
              <a:rPr lang="zh-TW" altLang="en-US" b="0" i="0" dirty="0">
                <a:solidFill>
                  <a:srgbClr val="000000"/>
                </a:solidFill>
                <a:effectLst/>
                <a:latin typeface="Times New Roman" panose="02020603050405020304" pitchFamily="18" charset="0"/>
                <a:ea typeface="Heiti TC" pitchFamily="2" charset="-128"/>
                <a:cs typeface="Times New Roman" panose="02020603050405020304" pitchFamily="18" charset="0"/>
              </a:rPr>
              <a:t>進而影響決策，</a:t>
            </a:r>
            <a:r>
              <a:rPr kumimoji="1" lang="zh-TW" altLang="en-US" sz="1200" kern="1200" dirty="0">
                <a:solidFill>
                  <a:schemeClr val="tx1"/>
                </a:solidFill>
                <a:latin typeface="Times New Roman" panose="02020603050405020304" pitchFamily="18" charset="0"/>
                <a:ea typeface="+mn-ea"/>
                <a:cs typeface="Times New Roman" panose="02020603050405020304" pitchFamily="18" charset="0"/>
              </a:rPr>
              <a:t>幫助受試者做出判斷。</a:t>
            </a:r>
            <a:endParaRPr kumimoji="1" lang="en-US" altLang="zh-TW" sz="1200" kern="1200" dirty="0">
              <a:solidFill>
                <a:schemeClr val="tx1"/>
              </a:solidFill>
              <a:latin typeface="Times New Roman" panose="02020603050405020304" pitchFamily="18" charset="0"/>
              <a:ea typeface="+mn-ea"/>
              <a:cs typeface="Times New Roman" panose="02020603050405020304" pitchFamily="18" charset="0"/>
            </a:endParaRPr>
          </a:p>
          <a:p>
            <a:pPr marL="171450" indent="-171450">
              <a:buFont typeface="Arial" panose="020B0604020202020204" pitchFamily="34" charset="0"/>
              <a:buChar char="•"/>
            </a:pPr>
            <a:endParaRPr kumimoji="1" lang="en-US" altLang="zh-TW" sz="1200" kern="1200" dirty="0">
              <a:solidFill>
                <a:schemeClr val="tx1"/>
              </a:solidFill>
              <a:latin typeface="Times New Roman" panose="02020603050405020304" pitchFamily="18" charset="0"/>
              <a:ea typeface="+mn-ea"/>
              <a:cs typeface="Times New Roman" panose="02020603050405020304" pitchFamily="18" charset="0"/>
            </a:endParaRPr>
          </a:p>
          <a:p>
            <a:pPr marL="171450" indent="-171450">
              <a:buFont typeface="Arial" panose="020B0604020202020204" pitchFamily="34" charset="0"/>
              <a:buChar char="•"/>
            </a:pPr>
            <a:r>
              <a:rPr lang="zh-TW" altLang="en-US" dirty="0">
                <a:latin typeface="Times New Roman" panose="02020603050405020304" pitchFamily="18" charset="0"/>
                <a:cs typeface="Times New Roman" panose="02020603050405020304" pitchFamily="18" charset="0"/>
              </a:rPr>
              <a:t>我覺得</a:t>
            </a:r>
            <a:r>
              <a:rPr lang="en-US" altLang="zh-TW" dirty="0">
                <a:latin typeface="Times New Roman" panose="02020603050405020304" pitchFamily="18" charset="0"/>
                <a:cs typeface="Times New Roman" panose="02020603050405020304" pitchFamily="18" charset="0"/>
              </a:rPr>
              <a:t>credibility label</a:t>
            </a:r>
            <a:r>
              <a:rPr lang="zh-TW" altLang="en-US" dirty="0">
                <a:latin typeface="Times New Roman" panose="02020603050405020304" pitchFamily="18" charset="0"/>
                <a:cs typeface="Times New Roman" panose="02020603050405020304" pitchFamily="18" charset="0"/>
              </a:rPr>
              <a:t>明確告訴我照片是不是</a:t>
            </a:r>
            <a:r>
              <a:rPr lang="en-US" altLang="zh-TW" dirty="0">
                <a:latin typeface="Times New Roman" panose="02020603050405020304" pitchFamily="18" charset="0"/>
                <a:cs typeface="Times New Roman" panose="02020603050405020304" pitchFamily="18" charset="0"/>
              </a:rPr>
              <a:t>visual misinformation</a:t>
            </a:r>
            <a:r>
              <a:rPr lang="zh-TW" altLang="en-US" dirty="0">
                <a:latin typeface="Times New Roman" panose="02020603050405020304" pitchFamily="18" charset="0"/>
                <a:cs typeface="Times New Roman" panose="02020603050405020304" pitchFamily="18" charset="0"/>
              </a:rPr>
              <a:t>，這能夠影響我的判斷。</a:t>
            </a:r>
            <a:endParaRPr kumimoji="1" lang="zh-TW" altLang="en-US" sz="1200" kern="1200" dirty="0">
              <a:solidFill>
                <a:schemeClr val="tx1"/>
              </a:solidFill>
              <a:latin typeface="Times New Roman" panose="02020603050405020304" pitchFamily="18" charset="0"/>
              <a:ea typeface="+mn-ea"/>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360B89A0-96ED-104A-941D-F74D267BAE15}" type="slidenum">
              <a:rPr kumimoji="1" lang="zh-TW" altLang="en-US" smtClean="0"/>
              <a:t>52</a:t>
            </a:fld>
            <a:endParaRPr kumimoji="1" lang="zh-TW" altLang="en-US"/>
          </a:p>
        </p:txBody>
      </p:sp>
    </p:spTree>
    <p:extLst>
      <p:ext uri="{BB962C8B-B14F-4D97-AF65-F5344CB8AC3E}">
        <p14:creationId xmlns:p14="http://schemas.microsoft.com/office/powerpoint/2010/main" val="39402617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95B38-0118-3576-2E12-D839783FA25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2DC790D-147F-531A-B0B4-C1DAF553BCA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73D9DF3-3179-A74F-C907-7683523D4C42}"/>
              </a:ext>
            </a:extLst>
          </p:cNvPr>
          <p:cNvSpPr>
            <a:spLocks noGrp="1"/>
          </p:cNvSpPr>
          <p:nvPr>
            <p:ph type="body" idx="1"/>
          </p:nvPr>
        </p:nvSpPr>
        <p:spPr/>
        <p:txBody>
          <a:bodyPr/>
          <a:lstStyle/>
          <a:p>
            <a:pPr marL="171450" indent="-171450">
              <a:buFont typeface="Arial" panose="020B0604020202020204" pitchFamily="34" charset="0"/>
              <a:buChar char="•"/>
            </a:pPr>
            <a:r>
              <a:rPr kumimoji="1" lang="zh-TW" altLang="en-US" dirty="0">
                <a:latin typeface="Times New Roman" panose="02020603050405020304" pitchFamily="18" charset="0"/>
                <a:cs typeface="Times New Roman" panose="02020603050405020304" pitchFamily="18" charset="0"/>
              </a:rPr>
              <a:t>有些人認為 </a:t>
            </a:r>
            <a:r>
              <a:rPr kumimoji="1" lang="en" altLang="zh-TW" dirty="0">
                <a:latin typeface="Times New Roman" panose="02020603050405020304" pitchFamily="18" charset="0"/>
                <a:cs typeface="Times New Roman" panose="02020603050405020304" pitchFamily="18" charset="0"/>
              </a:rPr>
              <a:t>Credibility </a:t>
            </a:r>
            <a:r>
              <a:rPr kumimoji="1" lang="en-US" altLang="zh-TW" dirty="0">
                <a:latin typeface="Times New Roman" panose="02020603050405020304" pitchFamily="18" charset="0"/>
                <a:cs typeface="Times New Roman" panose="02020603050405020304" pitchFamily="18" charset="0"/>
              </a:rPr>
              <a:t>label</a:t>
            </a:r>
            <a:r>
              <a:rPr kumimoji="1" lang="zh-TW" altLang="en-US" dirty="0">
                <a:latin typeface="Times New Roman" panose="02020603050405020304" pitchFamily="18" charset="0"/>
                <a:cs typeface="Times New Roman" panose="02020603050405020304" pitchFamily="18" charset="0"/>
              </a:rPr>
              <a:t> 的缺點是沒有說服力。</a:t>
            </a:r>
            <a:endParaRPr kumimoji="1"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kumimoji="1"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zh-TW" altLang="en-US" dirty="0">
                <a:latin typeface="Times New Roman" panose="02020603050405020304" pitchFamily="18" charset="0"/>
                <a:cs typeface="Times New Roman" panose="02020603050405020304" pitchFamily="18" charset="0"/>
              </a:rPr>
              <a:t>因為</a:t>
            </a:r>
            <a:r>
              <a:rPr kumimoji="1" lang="en" altLang="zh-TW" dirty="0">
                <a:latin typeface="Times New Roman" panose="02020603050405020304" pitchFamily="18" charset="0"/>
                <a:cs typeface="Times New Roman" panose="02020603050405020304" pitchFamily="18" charset="0"/>
              </a:rPr>
              <a:t>Credibility </a:t>
            </a:r>
            <a:r>
              <a:rPr kumimoji="1" lang="en-US" altLang="zh-TW" dirty="0">
                <a:latin typeface="Times New Roman" panose="02020603050405020304" pitchFamily="18" charset="0"/>
                <a:cs typeface="Times New Roman" panose="02020603050405020304" pitchFamily="18" charset="0"/>
              </a:rPr>
              <a:t>label</a:t>
            </a:r>
            <a:r>
              <a:rPr lang="zh-TW" altLang="en-US" dirty="0">
                <a:latin typeface="Times New Roman" panose="02020603050405020304" pitchFamily="18" charset="0"/>
                <a:cs typeface="Times New Roman" panose="02020603050405020304" pitchFamily="18" charset="0"/>
              </a:rPr>
              <a:t>只告訴我照片是不是</a:t>
            </a:r>
            <a:r>
              <a:rPr lang="en-US" altLang="zh-TW" dirty="0">
                <a:latin typeface="Times New Roman" panose="02020603050405020304" pitchFamily="18" charset="0"/>
                <a:cs typeface="Times New Roman" panose="02020603050405020304" pitchFamily="18" charset="0"/>
              </a:rPr>
              <a:t>visual misinformation</a:t>
            </a:r>
            <a:r>
              <a:rPr lang="zh-TW" altLang="en-US" dirty="0">
                <a:latin typeface="Times New Roman" panose="02020603050405020304" pitchFamily="18" charset="0"/>
                <a:cs typeface="Times New Roman" panose="02020603050405020304" pitchFamily="18" charset="0"/>
              </a:rPr>
              <a:t>，但是沒有解釋原因，所以他比較沒有說服力。</a:t>
            </a:r>
            <a:endParaRPr kumimoji="1"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kumimoji="1"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kumimoji="1"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89411A3F-E50A-0E0B-EE6A-334D567E4E14}"/>
              </a:ext>
            </a:extLst>
          </p:cNvPr>
          <p:cNvSpPr>
            <a:spLocks noGrp="1"/>
          </p:cNvSpPr>
          <p:nvPr>
            <p:ph type="sldNum" sz="quarter" idx="5"/>
          </p:nvPr>
        </p:nvSpPr>
        <p:spPr/>
        <p:txBody>
          <a:bodyPr/>
          <a:lstStyle/>
          <a:p>
            <a:fld id="{360B89A0-96ED-104A-941D-F74D267BAE15}" type="slidenum">
              <a:rPr kumimoji="1" lang="zh-TW" altLang="en-US" smtClean="0"/>
              <a:t>53</a:t>
            </a:fld>
            <a:endParaRPr kumimoji="1" lang="zh-TW" altLang="en-US"/>
          </a:p>
        </p:txBody>
      </p:sp>
    </p:spTree>
    <p:extLst>
      <p:ext uri="{BB962C8B-B14F-4D97-AF65-F5344CB8AC3E}">
        <p14:creationId xmlns:p14="http://schemas.microsoft.com/office/powerpoint/2010/main" val="41307834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6A841-83DF-59DC-F03D-29074984842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53D225E-2A63-241B-B0ED-65288C36A69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784CF13-514F-D939-0B74-007D73FE246B}"/>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TW" altLang="en-US" dirty="0">
                <a:latin typeface="Times New Roman" panose="02020603050405020304" pitchFamily="18" charset="0"/>
                <a:cs typeface="Times New Roman" panose="02020603050405020304" pitchFamily="18" charset="0"/>
              </a:rPr>
              <a:t>接下來是當與自身想法</a:t>
            </a:r>
            <a:r>
              <a:rPr lang="zh-TW" altLang="en-US" b="0" i="0" dirty="0">
                <a:solidFill>
                  <a:srgbClr val="000000"/>
                </a:solidFill>
                <a:effectLst/>
                <a:latin typeface="Times New Roman" panose="02020603050405020304" pitchFamily="18" charset="0"/>
                <a:ea typeface="Heiti TC" pitchFamily="2" charset="-128"/>
                <a:cs typeface="Times New Roman" panose="02020603050405020304" pitchFamily="18" charset="0"/>
              </a:rPr>
              <a:t>與</a:t>
            </a:r>
            <a:r>
              <a:rPr kumimoji="1" lang="en-US" altLang="zh-TW" dirty="0">
                <a:latin typeface="Times New Roman" panose="02020603050405020304" pitchFamily="18" charset="0"/>
                <a:cs typeface="Times New Roman" panose="02020603050405020304" pitchFamily="18" charset="0"/>
              </a:rPr>
              <a:t>credibility</a:t>
            </a:r>
            <a:r>
              <a:rPr kumimoji="1" lang="zh-TW" altLang="en-US" dirty="0">
                <a:latin typeface="Times New Roman" panose="02020603050405020304" pitchFamily="18" charset="0"/>
                <a:cs typeface="Times New Roman" panose="02020603050405020304" pitchFamily="18" charset="0"/>
              </a:rPr>
              <a:t> </a:t>
            </a:r>
            <a:r>
              <a:rPr kumimoji="1" lang="en-US" altLang="zh-TW" dirty="0">
                <a:latin typeface="Times New Roman" panose="02020603050405020304" pitchFamily="18" charset="0"/>
                <a:cs typeface="Times New Roman" panose="02020603050405020304" pitchFamily="18" charset="0"/>
              </a:rPr>
              <a:t>label</a:t>
            </a:r>
            <a:r>
              <a:rPr lang="zh-TW" altLang="en-US" b="0" i="0" dirty="0">
                <a:solidFill>
                  <a:srgbClr val="000000"/>
                </a:solidFill>
                <a:effectLst/>
                <a:latin typeface="Times New Roman" panose="02020603050405020304" pitchFamily="18" charset="0"/>
                <a:ea typeface="Heiti TC" pitchFamily="2" charset="-128"/>
                <a:cs typeface="Times New Roman" panose="02020603050405020304" pitchFamily="18" charset="0"/>
              </a:rPr>
              <a:t>衝突時，</a:t>
            </a:r>
            <a:r>
              <a:rPr lang="zh-TW" altLang="en-US" dirty="0">
                <a:latin typeface="Times New Roman" panose="02020603050405020304" pitchFamily="18" charset="0"/>
                <a:cs typeface="Times New Roman" panose="02020603050405020304" pitchFamily="18" charset="0"/>
              </a:rPr>
              <a:t>受試者</a:t>
            </a:r>
            <a:r>
              <a:rPr lang="zh-TW" altLang="en-US" b="0" i="0" dirty="0">
                <a:solidFill>
                  <a:srgbClr val="000000"/>
                </a:solidFill>
                <a:effectLst/>
                <a:latin typeface="Times New Roman" panose="02020603050405020304" pitchFamily="18" charset="0"/>
                <a:ea typeface="Heiti TC" pitchFamily="2" charset="-128"/>
                <a:cs typeface="Times New Roman" panose="02020603050405020304" pitchFamily="18" charset="0"/>
              </a:rPr>
              <a:t>會懷疑他，並且依主觀判斷。</a:t>
            </a:r>
            <a:endParaRPr lang="en-US" altLang="zh-TW" b="0" i="0" dirty="0">
              <a:solidFill>
                <a:srgbClr val="000000"/>
              </a:solidFill>
              <a:effectLst/>
              <a:latin typeface="Times New Roman" panose="02020603050405020304" pitchFamily="18" charset="0"/>
              <a:ea typeface="Heiti TC" pitchFamily="2"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b="0" i="0" dirty="0">
              <a:solidFill>
                <a:srgbClr val="000000"/>
              </a:solidFill>
              <a:effectLst/>
              <a:latin typeface="Times New Roman" panose="02020603050405020304" pitchFamily="18" charset="0"/>
              <a:ea typeface="Heiti TC" pitchFamily="2" charset="-128"/>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t>我會更傾向於專注於照片本身，標籤只會當作輔助的工具，而不是絕對的標準。</a:t>
            </a:r>
            <a:endParaRPr kumimoji="1"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C2BD87E7-AB46-73F6-1FDF-4CE1B84E2DBF}"/>
              </a:ext>
            </a:extLst>
          </p:cNvPr>
          <p:cNvSpPr>
            <a:spLocks noGrp="1"/>
          </p:cNvSpPr>
          <p:nvPr>
            <p:ph type="sldNum" sz="quarter" idx="5"/>
          </p:nvPr>
        </p:nvSpPr>
        <p:spPr/>
        <p:txBody>
          <a:bodyPr/>
          <a:lstStyle/>
          <a:p>
            <a:fld id="{360B89A0-96ED-104A-941D-F74D267BAE15}" type="slidenum">
              <a:rPr kumimoji="1" lang="zh-TW" altLang="en-US" smtClean="0"/>
              <a:t>54</a:t>
            </a:fld>
            <a:endParaRPr kumimoji="1" lang="zh-TW" altLang="en-US"/>
          </a:p>
        </p:txBody>
      </p:sp>
    </p:spTree>
    <p:extLst>
      <p:ext uri="{BB962C8B-B14F-4D97-AF65-F5344CB8AC3E}">
        <p14:creationId xmlns:p14="http://schemas.microsoft.com/office/powerpoint/2010/main" val="996082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5BC8E-CE92-F553-A60E-3E268152C14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5F42F8C-EE46-E580-CDC5-4A2E1250FA6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17F9E5A-78E6-3C36-594B-7E08D7CA56E6}"/>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TW" sz="1200" kern="1200" dirty="0">
                <a:solidFill>
                  <a:schemeClr val="tx1"/>
                </a:solidFill>
                <a:latin typeface="Times New Roman" panose="02020603050405020304" pitchFamily="18" charset="0"/>
                <a:ea typeface="+mn-ea"/>
                <a:cs typeface="Times New Roman" panose="02020603050405020304" pitchFamily="18" charset="0"/>
              </a:rPr>
              <a:t>Post-exposure</a:t>
            </a:r>
            <a:r>
              <a:rPr kumimoji="1" lang="zh-TW" altLang="en-US" sz="1200" kern="1200" dirty="0">
                <a:solidFill>
                  <a:schemeClr val="tx1"/>
                </a:solidFill>
                <a:latin typeface="Times New Roman" panose="02020603050405020304" pitchFamily="18" charset="0"/>
                <a:ea typeface="+mn-ea"/>
                <a:cs typeface="Times New Roman" panose="02020603050405020304" pitchFamily="18" charset="0"/>
              </a:rPr>
              <a:t>的優點可以發現沒有看到的，不但有驗證效果，還可以跟第一次做比較， 進而影響第一次判斷的答案。</a:t>
            </a:r>
            <a:endParaRPr kumimoji="1" lang="en-US" altLang="zh-TW" sz="1200" kern="1200" dirty="0">
              <a:solidFill>
                <a:schemeClr val="tx1"/>
              </a:solidFill>
              <a:latin typeface="Times New Roman" panose="02020603050405020304" pitchFamily="18" charset="0"/>
              <a:ea typeface="+mn-ea"/>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zh-TW" sz="1200" kern="1200" dirty="0">
              <a:solidFill>
                <a:schemeClr val="tx1"/>
              </a:solidFill>
              <a:latin typeface="Times New Roman" panose="02020603050405020304" pitchFamily="18" charset="0"/>
              <a:ea typeface="+mn-ea"/>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latin typeface="Times New Roman" panose="02020603050405020304" pitchFamily="18" charset="0"/>
                <a:cs typeface="Times New Roman" panose="02020603050405020304" pitchFamily="18" charset="0"/>
              </a:rPr>
              <a:t>我覺得</a:t>
            </a:r>
            <a:r>
              <a:rPr kumimoji="1" lang="en-US" altLang="zh-TW" sz="1200" kern="1200" dirty="0">
                <a:solidFill>
                  <a:schemeClr val="tx1"/>
                </a:solidFill>
                <a:latin typeface="Times New Roman" panose="02020603050405020304" pitchFamily="18" charset="0"/>
                <a:ea typeface="+mn-ea"/>
                <a:cs typeface="Times New Roman" panose="02020603050405020304" pitchFamily="18" charset="0"/>
              </a:rPr>
              <a:t>Post-exposure</a:t>
            </a:r>
            <a:r>
              <a:rPr lang="zh-TW" altLang="en-US" dirty="0">
                <a:latin typeface="Times New Roman" panose="02020603050405020304" pitchFamily="18" charset="0"/>
                <a:cs typeface="Times New Roman" panose="02020603050405020304" pitchFamily="18" charset="0"/>
              </a:rPr>
              <a:t>讓我能確認自己對正常照片和</a:t>
            </a:r>
            <a:r>
              <a:rPr lang="en-US" altLang="zh-TW" dirty="0">
                <a:latin typeface="Times New Roman" panose="02020603050405020304" pitchFamily="18" charset="0"/>
                <a:cs typeface="Times New Roman" panose="02020603050405020304" pitchFamily="18" charset="0"/>
              </a:rPr>
              <a:t>visual misinformation</a:t>
            </a:r>
            <a:r>
              <a:rPr lang="zh-TW" altLang="en-US" dirty="0">
                <a:latin typeface="Times New Roman" panose="02020603050405020304" pitchFamily="18" charset="0"/>
                <a:cs typeface="Times New Roman" panose="02020603050405020304" pitchFamily="18" charset="0"/>
              </a:rPr>
              <a:t>的最初判斷是否正確。如果我發現自己的看法可能有錯，他可以幫我調整判斷，讓我之後的判斷更準確。</a:t>
            </a:r>
            <a:endParaRPr kumimoji="1" lang="zh-TW" altLang="en-US" sz="1200" kern="1200" dirty="0">
              <a:solidFill>
                <a:schemeClr val="tx1"/>
              </a:solidFill>
              <a:latin typeface="Times New Roman" panose="02020603050405020304" pitchFamily="18" charset="0"/>
              <a:ea typeface="+mn-ea"/>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23302D7B-44DB-892A-AF1F-22CB18218691}"/>
              </a:ext>
            </a:extLst>
          </p:cNvPr>
          <p:cNvSpPr>
            <a:spLocks noGrp="1"/>
          </p:cNvSpPr>
          <p:nvPr>
            <p:ph type="sldNum" sz="quarter" idx="5"/>
          </p:nvPr>
        </p:nvSpPr>
        <p:spPr/>
        <p:txBody>
          <a:bodyPr/>
          <a:lstStyle/>
          <a:p>
            <a:fld id="{360B89A0-96ED-104A-941D-F74D267BAE15}" type="slidenum">
              <a:rPr kumimoji="1" lang="zh-TW" altLang="en-US" smtClean="0"/>
              <a:t>55</a:t>
            </a:fld>
            <a:endParaRPr kumimoji="1" lang="zh-TW" altLang="en-US"/>
          </a:p>
        </p:txBody>
      </p:sp>
    </p:spTree>
    <p:extLst>
      <p:ext uri="{BB962C8B-B14F-4D97-AF65-F5344CB8AC3E}">
        <p14:creationId xmlns:p14="http://schemas.microsoft.com/office/powerpoint/2010/main" val="10343876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AFE29-76B1-2218-0076-FC244A84EE0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89171EB-56BF-CB89-0FC0-2A4F0F3001A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29FA96C-C4AE-9A5C-5ABD-8428F0CF5E00}"/>
              </a:ext>
            </a:extLst>
          </p:cNvPr>
          <p:cNvSpPr>
            <a:spLocks noGrp="1"/>
          </p:cNvSpPr>
          <p:nvPr>
            <p:ph type="body" idx="1"/>
          </p:nvPr>
        </p:nvSpPr>
        <p:spPr/>
        <p:txBody>
          <a:bodyPr/>
          <a:lstStyle/>
          <a:p>
            <a:pPr marL="171450" indent="-171450">
              <a:buFont typeface="Arial" panose="020B0604020202020204" pitchFamily="34" charset="0"/>
              <a:buChar char="•"/>
            </a:pPr>
            <a:r>
              <a:rPr kumimoji="1" lang="en-US" altLang="zh-TW" dirty="0">
                <a:latin typeface="Times New Roman" panose="02020603050405020304" pitchFamily="18" charset="0"/>
                <a:cs typeface="Times New Roman" panose="02020603050405020304" pitchFamily="18" charset="0"/>
              </a:rPr>
              <a:t>post-exposure </a:t>
            </a:r>
            <a:r>
              <a:rPr kumimoji="1" lang="zh-TW" altLang="en-US" dirty="0">
                <a:latin typeface="Times New Roman" panose="02020603050405020304" pitchFamily="18" charset="0"/>
                <a:cs typeface="Times New Roman" panose="02020603050405020304" pitchFamily="18" charset="0"/>
              </a:rPr>
              <a:t>的缺點是可能會降低信心</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kumimoji="1"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kumimoji="1" lang="zh-TW" altLang="en-US" dirty="0">
                <a:latin typeface="Times New Roman" panose="02020603050405020304" pitchFamily="18" charset="0"/>
                <a:cs typeface="Times New Roman" panose="02020603050405020304" pitchFamily="18" charset="0"/>
              </a:rPr>
              <a:t>我發現在有標籤出現時，我的信心會降低，特別是在</a:t>
            </a:r>
            <a:r>
              <a:rPr kumimoji="1" lang="en-US" altLang="zh-TW" dirty="0">
                <a:latin typeface="Times New Roman" panose="02020603050405020304" pitchFamily="18" charset="0"/>
                <a:cs typeface="Times New Roman" panose="02020603050405020304" pitchFamily="18" charset="0"/>
              </a:rPr>
              <a:t>post-exposure</a:t>
            </a:r>
            <a:r>
              <a:rPr kumimoji="1" lang="zh-TW" altLang="en-US" dirty="0">
                <a:latin typeface="Times New Roman" panose="02020603050405020304" pitchFamily="18" charset="0"/>
                <a:cs typeface="Times New Roman" panose="02020603050405020304" pitchFamily="18" charset="0"/>
              </a:rPr>
              <a:t>的情況下，</a:t>
            </a:r>
            <a:r>
              <a:rPr lang="zh-TW" altLang="en-US" dirty="0"/>
              <a:t>一開始我可能覺得這張照片沒問題，但當它帶著標籤再次出現時，我的信心會下降。</a:t>
            </a:r>
            <a:endParaRPr kumimoji="1"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F86A78C8-FE83-775B-AD02-AB06484F7AD6}"/>
              </a:ext>
            </a:extLst>
          </p:cNvPr>
          <p:cNvSpPr>
            <a:spLocks noGrp="1"/>
          </p:cNvSpPr>
          <p:nvPr>
            <p:ph type="sldNum" sz="quarter" idx="5"/>
          </p:nvPr>
        </p:nvSpPr>
        <p:spPr/>
        <p:txBody>
          <a:bodyPr/>
          <a:lstStyle/>
          <a:p>
            <a:fld id="{360B89A0-96ED-104A-941D-F74D267BAE15}" type="slidenum">
              <a:rPr kumimoji="1" lang="zh-TW" altLang="en-US" smtClean="0"/>
              <a:t>56</a:t>
            </a:fld>
            <a:endParaRPr kumimoji="1" lang="zh-TW" altLang="en-US"/>
          </a:p>
        </p:txBody>
      </p:sp>
    </p:spTree>
    <p:extLst>
      <p:ext uri="{BB962C8B-B14F-4D97-AF65-F5344CB8AC3E}">
        <p14:creationId xmlns:p14="http://schemas.microsoft.com/office/powerpoint/2010/main" val="8369514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53995-AEE6-A685-C31B-9F5B003F2E8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1081E51-72C3-87FF-E85D-B77F7061602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0D7DF78-59BC-11D8-DBE9-6D50F9AD3101}"/>
              </a:ext>
            </a:extLst>
          </p:cNvPr>
          <p:cNvSpPr>
            <a:spLocks noGrp="1"/>
          </p:cNvSpPr>
          <p:nvPr>
            <p:ph type="body" idx="1"/>
          </p:nvPr>
        </p:nvSpPr>
        <p:spPr/>
        <p:txBody>
          <a:bodyPr/>
          <a:lstStyle/>
          <a:p>
            <a:endParaRPr kumimoji="1" lang="zh-TW" altLang="en-US" dirty="0"/>
          </a:p>
        </p:txBody>
      </p:sp>
      <p:sp>
        <p:nvSpPr>
          <p:cNvPr id="4" name="投影片編號版面配置區 3">
            <a:extLst>
              <a:ext uri="{FF2B5EF4-FFF2-40B4-BE49-F238E27FC236}">
                <a16:creationId xmlns:a16="http://schemas.microsoft.com/office/drawing/2014/main" id="{3F28B6C3-3768-27C3-13B7-087632C2B65B}"/>
              </a:ext>
            </a:extLst>
          </p:cNvPr>
          <p:cNvSpPr>
            <a:spLocks noGrp="1"/>
          </p:cNvSpPr>
          <p:nvPr>
            <p:ph type="sldNum" sz="quarter" idx="5"/>
          </p:nvPr>
        </p:nvSpPr>
        <p:spPr/>
        <p:txBody>
          <a:bodyPr/>
          <a:lstStyle/>
          <a:p>
            <a:fld id="{360B89A0-96ED-104A-941D-F74D267BAE15}" type="slidenum">
              <a:rPr kumimoji="1" lang="zh-TW" altLang="en-US" smtClean="0"/>
              <a:t>57</a:t>
            </a:fld>
            <a:endParaRPr kumimoji="1" lang="zh-TW" altLang="en-US"/>
          </a:p>
        </p:txBody>
      </p:sp>
    </p:spTree>
    <p:extLst>
      <p:ext uri="{BB962C8B-B14F-4D97-AF65-F5344CB8AC3E}">
        <p14:creationId xmlns:p14="http://schemas.microsoft.com/office/powerpoint/2010/main" val="21090153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en-US" altLang="zh-TW" dirty="0">
                <a:latin typeface="Times New Roman" panose="02020603050405020304" pitchFamily="18" charset="0"/>
                <a:cs typeface="Times New Roman" panose="02020603050405020304" pitchFamily="18" charset="0"/>
              </a:rPr>
              <a:t>Credibility</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label</a:t>
            </a:r>
            <a:r>
              <a:rPr lang="zh-TW" altLang="en-US" dirty="0">
                <a:latin typeface="Times New Roman" panose="02020603050405020304" pitchFamily="18" charset="0"/>
                <a:cs typeface="Times New Roman" panose="02020603050405020304" pitchFamily="18" charset="0"/>
              </a:rPr>
              <a:t>可以減少反應時間</a:t>
            </a:r>
            <a:r>
              <a:rPr lang="en-US" altLang="zh-TW"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endParaRPr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zh-TW" altLang="en-US" dirty="0">
                <a:latin typeface="Times New Roman" panose="02020603050405020304" pitchFamily="18" charset="0"/>
                <a:cs typeface="Times New Roman" panose="02020603050405020304" pitchFamily="18" charset="0"/>
              </a:rPr>
              <a:t>在量化的結果中，當它配合 </a:t>
            </a:r>
            <a:r>
              <a:rPr lang="en-US" altLang="zh-TW" dirty="0">
                <a:latin typeface="Times New Roman" panose="02020603050405020304" pitchFamily="18" charset="0"/>
                <a:cs typeface="Times New Roman" panose="02020603050405020304" pitchFamily="18" charset="0"/>
              </a:rPr>
              <a:t>concurrent</a:t>
            </a:r>
            <a:r>
              <a:rPr lang="zh-TW" altLang="en-US" dirty="0">
                <a:latin typeface="Times New Roman" panose="02020603050405020304" pitchFamily="18" charset="0"/>
                <a:cs typeface="Times New Roman" panose="02020603050405020304" pitchFamily="18" charset="0"/>
              </a:rPr>
              <a:t> 時，反應時間最短。</a:t>
            </a:r>
            <a:endParaRPr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zh-TW" altLang="en-US" dirty="0">
                <a:latin typeface="Times New Roman" panose="02020603050405020304" pitchFamily="18" charset="0"/>
                <a:cs typeface="Times New Roman" panose="02020603050405020304" pitchFamily="18" charset="0"/>
              </a:rPr>
              <a:t>這跟過去的研究一致，</a:t>
            </a:r>
            <a:r>
              <a:rPr lang="en-US" altLang="zh-TW" dirty="0">
                <a:latin typeface="Times New Roman" panose="02020603050405020304" pitchFamily="18" charset="0"/>
                <a:cs typeface="Times New Roman" panose="02020603050405020304" pitchFamily="18" charset="0"/>
              </a:rPr>
              <a:t>credibility label</a:t>
            </a:r>
            <a:r>
              <a:rPr lang="zh-TW" altLang="en-US" dirty="0">
                <a:latin typeface="Times New Roman" panose="02020603050405020304" pitchFamily="18" charset="0"/>
                <a:cs typeface="Times New Roman" panose="02020603050405020304" pitchFamily="18" charset="0"/>
              </a:rPr>
              <a:t> 的直接性能增加信任感。</a:t>
            </a:r>
            <a:endParaRPr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zh-TW" altLang="en-US" dirty="0">
                <a:latin typeface="Times New Roman" panose="02020603050405020304" pitchFamily="18" charset="0"/>
                <a:cs typeface="Times New Roman" panose="02020603050405020304" pitchFamily="18" charset="0"/>
              </a:rPr>
              <a:t>有些受試者提到，</a:t>
            </a:r>
            <a:r>
              <a:rPr lang="en-US" altLang="zh-TW" dirty="0">
                <a:latin typeface="Times New Roman" panose="02020603050405020304" pitchFamily="18" charset="0"/>
                <a:cs typeface="Times New Roman" panose="02020603050405020304" pitchFamily="18" charset="0"/>
              </a:rPr>
              <a:t>Credibility label </a:t>
            </a:r>
            <a:r>
              <a:rPr lang="zh-TW" altLang="en-US" dirty="0">
                <a:latin typeface="Times New Roman" panose="02020603050405020304" pitchFamily="18" charset="0"/>
                <a:cs typeface="Times New Roman" panose="02020603050405020304" pitchFamily="18" charset="0"/>
              </a:rPr>
              <a:t>，有確認跟提示的效果，進而影響他們的決策。</a:t>
            </a:r>
            <a:endParaRPr lang="en-US" altLang="zh-TW" dirty="0">
              <a:latin typeface="Times New Roman" panose="02020603050405020304" pitchFamily="18" charset="0"/>
              <a:cs typeface="Times New Roman" panose="02020603050405020304" pitchFamily="18" charset="0"/>
            </a:endParaRPr>
          </a:p>
          <a:p>
            <a:endParaRPr kumimoji="1" lang="zh-TW" altLang="en-US" dirty="0"/>
          </a:p>
        </p:txBody>
      </p:sp>
      <p:sp>
        <p:nvSpPr>
          <p:cNvPr id="4" name="投影片編號版面配置區 3"/>
          <p:cNvSpPr>
            <a:spLocks noGrp="1"/>
          </p:cNvSpPr>
          <p:nvPr>
            <p:ph type="sldNum" sz="quarter" idx="5"/>
          </p:nvPr>
        </p:nvSpPr>
        <p:spPr/>
        <p:txBody>
          <a:bodyPr/>
          <a:lstStyle/>
          <a:p>
            <a:fld id="{360B89A0-96ED-104A-941D-F74D267BAE15}" type="slidenum">
              <a:rPr kumimoji="1" lang="zh-TW" altLang="en-US" smtClean="0"/>
              <a:t>58</a:t>
            </a:fld>
            <a:endParaRPr kumimoji="1" lang="zh-TW" altLang="en-US"/>
          </a:p>
        </p:txBody>
      </p:sp>
    </p:spTree>
    <p:extLst>
      <p:ext uri="{BB962C8B-B14F-4D97-AF65-F5344CB8AC3E}">
        <p14:creationId xmlns:p14="http://schemas.microsoft.com/office/powerpoint/2010/main" val="16777429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9DEAB-75F7-A057-654B-617C279A18C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2E8DF7D-436B-A9AA-34FF-D8089551240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0C170FF-B521-0B77-C0FE-003CE6F58A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dirty="0">
                <a:latin typeface="Times New Roman" panose="02020603050405020304" pitchFamily="18" charset="0"/>
                <a:cs typeface="Times New Roman" panose="02020603050405020304" pitchFamily="18" charset="0"/>
              </a:rPr>
              <a:t>Contextual label </a:t>
            </a:r>
            <a:r>
              <a:rPr lang="zh-TW" altLang="en-US" dirty="0">
                <a:latin typeface="Times New Roman" panose="02020603050405020304" pitchFamily="18" charset="0"/>
                <a:cs typeface="Times New Roman" panose="02020603050405020304" pitchFamily="18" charset="0"/>
              </a:rPr>
              <a:t>只有配合</a:t>
            </a:r>
            <a:r>
              <a:rPr lang="en-US" altLang="zh-TW" dirty="0">
                <a:latin typeface="Times New Roman" panose="02020603050405020304" pitchFamily="18" charset="0"/>
                <a:cs typeface="Times New Roman" panose="02020603050405020304" pitchFamily="18" charset="0"/>
              </a:rPr>
              <a:t> post-exposure </a:t>
            </a:r>
            <a:r>
              <a:rPr lang="zh-TW" altLang="en-US" dirty="0">
                <a:latin typeface="Times New Roman" panose="02020603050405020304" pitchFamily="18" charset="0"/>
                <a:cs typeface="Times New Roman" panose="02020603050405020304" pitchFamily="18" charset="0"/>
              </a:rPr>
              <a:t>才能增加</a:t>
            </a:r>
            <a:r>
              <a:rPr lang="en-US" altLang="zh-TW" dirty="0">
                <a:latin typeface="Times New Roman" panose="02020603050405020304" pitchFamily="18" charset="0"/>
                <a:cs typeface="Times New Roman" panose="02020603050405020304" pitchFamily="18" charset="0"/>
              </a:rPr>
              <a:t>accuracy: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latin typeface="Times New Roman" panose="02020603050405020304" pitchFamily="18" charset="0"/>
                <a:cs typeface="Times New Roman" panose="02020603050405020304" pitchFamily="18" charset="0"/>
              </a:rPr>
              <a:t>這與質化的結果一致，有些受試者提到 </a:t>
            </a:r>
            <a:r>
              <a:rPr lang="en-US" altLang="zh-TW" dirty="0">
                <a:latin typeface="Times New Roman" panose="02020603050405020304" pitchFamily="18" charset="0"/>
                <a:cs typeface="Times New Roman" panose="02020603050405020304" pitchFamily="18" charset="0"/>
              </a:rPr>
              <a:t>contextual label</a:t>
            </a:r>
            <a:r>
              <a:rPr lang="zh-TW" altLang="en-US" dirty="0">
                <a:latin typeface="Times New Roman" panose="02020603050405020304" pitchFamily="18" charset="0"/>
                <a:cs typeface="Times New Roman" panose="02020603050405020304" pitchFamily="18" charset="0"/>
              </a:rPr>
              <a:t> 提供了細節線索，幫助他們判斷，所以在 </a:t>
            </a:r>
            <a:r>
              <a:rPr lang="en-US" altLang="zh-TW" dirty="0">
                <a:latin typeface="Times New Roman" panose="02020603050405020304" pitchFamily="18" charset="0"/>
                <a:cs typeface="Times New Roman" panose="02020603050405020304" pitchFamily="18" charset="0"/>
              </a:rPr>
              <a:t>post-exposure</a:t>
            </a:r>
            <a:r>
              <a:rPr lang="zh-TW" altLang="en-US" dirty="0">
                <a:latin typeface="Times New Roman" panose="02020603050405020304" pitchFamily="18" charset="0"/>
                <a:cs typeface="Times New Roman" panose="02020603050405020304" pitchFamily="18" charset="0"/>
              </a:rPr>
              <a:t> 的第二次出現時，有驗證的作用，進而提高</a:t>
            </a:r>
            <a:r>
              <a:rPr lang="en-US" altLang="zh-TW" dirty="0">
                <a:latin typeface="Times New Roman" panose="02020603050405020304" pitchFamily="18" charset="0"/>
                <a:cs typeface="Times New Roman" panose="02020603050405020304" pitchFamily="18" charset="0"/>
              </a:rPr>
              <a:t>accuracy</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C30009DB-124C-E499-61FC-2FEDB4796D92}"/>
              </a:ext>
            </a:extLst>
          </p:cNvPr>
          <p:cNvSpPr>
            <a:spLocks noGrp="1"/>
          </p:cNvSpPr>
          <p:nvPr>
            <p:ph type="sldNum" sz="quarter" idx="5"/>
          </p:nvPr>
        </p:nvSpPr>
        <p:spPr/>
        <p:txBody>
          <a:bodyPr/>
          <a:lstStyle/>
          <a:p>
            <a:fld id="{360B89A0-96ED-104A-941D-F74D267BAE15}" type="slidenum">
              <a:rPr kumimoji="1" lang="zh-TW" altLang="en-US" smtClean="0"/>
              <a:t>59</a:t>
            </a:fld>
            <a:endParaRPr kumimoji="1" lang="zh-TW" altLang="en-US"/>
          </a:p>
        </p:txBody>
      </p:sp>
    </p:spTree>
    <p:extLst>
      <p:ext uri="{BB962C8B-B14F-4D97-AF65-F5344CB8AC3E}">
        <p14:creationId xmlns:p14="http://schemas.microsoft.com/office/powerpoint/2010/main" val="2399987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C0CE0-4BF1-90F9-499B-0CE35C9F29C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84CF45D-0D72-36B4-40A3-2BC96DCAA93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302EE90-20C4-4A77-D4C3-FC9EB992B311}"/>
              </a:ext>
            </a:extLst>
          </p:cNvPr>
          <p:cNvSpPr>
            <a:spLocks noGrp="1"/>
          </p:cNvSpPr>
          <p:nvPr>
            <p:ph type="body" idx="1"/>
          </p:nvPr>
        </p:nvSpPr>
        <p:spPr/>
        <p:txBody>
          <a:bodyPr/>
          <a:lstStyle/>
          <a:p>
            <a:r>
              <a:rPr lang="zh-TW" altLang="en-US" sz="1200" dirty="0">
                <a:latin typeface="Times New Roman" panose="02020603050405020304" pitchFamily="18" charset="0"/>
                <a:ea typeface="新細明體"/>
                <a:cs typeface="Times New Roman" panose="02020603050405020304" pitchFamily="18" charset="0"/>
              </a:rPr>
              <a:t>在這種情況下，visual misinformation的問題也逐漸出現。</a:t>
            </a:r>
            <a:endParaRPr lang="en-US" altLang="zh-TW" sz="1200" dirty="0">
              <a:latin typeface="Times New Roman" panose="02020603050405020304" pitchFamily="18" charset="0"/>
              <a:ea typeface="新細明體"/>
              <a:cs typeface="Times New Roman" panose="02020603050405020304" pitchFamily="18" charset="0"/>
            </a:endParaRPr>
          </a:p>
          <a:p>
            <a:endParaRPr lang="en-US" altLang="zh-TW" sz="1200" dirty="0">
              <a:latin typeface="Times New Roman" panose="02020603050405020304" pitchFamily="18" charset="0"/>
              <a:ea typeface="新細明體"/>
              <a:cs typeface="Times New Roman" panose="02020603050405020304" pitchFamily="18" charset="0"/>
            </a:endParaRPr>
          </a:p>
          <a:p>
            <a:pPr marL="359410" indent="-179705">
              <a:lnSpc>
                <a:spcPct val="150000"/>
              </a:lnSpc>
              <a:buFont typeface="Arial" panose="020B0604020202020204" pitchFamily="34" charset="0"/>
              <a:buChar char="•"/>
            </a:pPr>
            <a:r>
              <a:rPr lang="zh-TW" altLang="en-US" sz="1200" dirty="0">
                <a:latin typeface="Times New Roman" panose="02020603050405020304" pitchFamily="18" charset="0"/>
                <a:cs typeface="Times New Roman" panose="02020603050405020304" pitchFamily="18" charset="0"/>
              </a:rPr>
              <a:t>他</a:t>
            </a: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是指透過照片或影片等等的視覺媒體來傳播的錯誤訊息。</a:t>
            </a:r>
            <a:endParaRPr lang="en-US" altLang="zh-TW" sz="1200" kern="1200" dirty="0">
              <a:solidFill>
                <a:schemeClr val="tx1"/>
              </a:solidFill>
              <a:latin typeface="Times New Roman" panose="02020603050405020304" pitchFamily="18" charset="0"/>
              <a:ea typeface="新細明體"/>
              <a:cs typeface="Times New Roman" panose="02020603050405020304" pitchFamily="18" charset="0"/>
            </a:endParaRPr>
          </a:p>
          <a:p>
            <a:pPr marL="359410" indent="-179705">
              <a:lnSpc>
                <a:spcPct val="150000"/>
              </a:lnSpc>
              <a:buFont typeface="Arial" panose="020B0604020202020204" pitchFamily="34" charset="0"/>
              <a:buChar char="•"/>
            </a:pPr>
            <a:endParaRPr lang="en-US" altLang="zh-TW" sz="1200" kern="1200" dirty="0">
              <a:solidFill>
                <a:schemeClr val="tx1"/>
              </a:solidFill>
              <a:latin typeface="Times New Roman" panose="02020603050405020304" pitchFamily="18" charset="0"/>
              <a:ea typeface="新細明體"/>
              <a:cs typeface="Times New Roman" panose="02020603050405020304" pitchFamily="18" charset="0"/>
            </a:endParaRPr>
          </a:p>
          <a:p>
            <a:pPr marL="359410" indent="-179705">
              <a:lnSpc>
                <a:spcPct val="150000"/>
              </a:lnSpc>
              <a:buFont typeface="Arial" panose="020B0604020202020204" pitchFamily="34" charset="0"/>
              <a:buChar char="•"/>
            </a:pP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研究指出它比文字錯誤信息更具說服力和影響力，因為它能給人強烈的印象，容易被記住，</a:t>
            </a:r>
            <a:r>
              <a:rPr lang="zh-TW" altLang="en-US" sz="1200" dirty="0">
                <a:latin typeface="Times New Roman" panose="02020603050405020304" pitchFamily="18" charset="0"/>
                <a:ea typeface="新細明體"/>
                <a:cs typeface="Times New Roman" panose="02020603050405020304" pitchFamily="18" charset="0"/>
              </a:rPr>
              <a:t>也</a:t>
            </a: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更具傳播性。</a:t>
            </a:r>
            <a:endParaRPr lang="en-US" altLang="zh-TW" sz="1200" kern="1200" dirty="0">
              <a:solidFill>
                <a:schemeClr val="tx1"/>
              </a:solidFill>
              <a:latin typeface="Times New Roman" panose="02020603050405020304" pitchFamily="18" charset="0"/>
              <a:ea typeface="新細明體"/>
              <a:cs typeface="Times New Roman" panose="02020603050405020304" pitchFamily="18" charset="0"/>
            </a:endParaRPr>
          </a:p>
          <a:p>
            <a:pPr marL="457200" lvl="1" indent="0">
              <a:lnSpc>
                <a:spcPct val="150000"/>
              </a:lnSpc>
              <a:buFont typeface="Arial" panose="020B0604020202020204" pitchFamily="34" charset="0"/>
              <a:buNone/>
            </a:pPr>
            <a:endParaRPr lang="en-US" altLang="zh-TW" sz="12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DAB96340-C1A6-040D-F183-97C8B98AD6B3}"/>
              </a:ext>
            </a:extLst>
          </p:cNvPr>
          <p:cNvSpPr>
            <a:spLocks noGrp="1"/>
          </p:cNvSpPr>
          <p:nvPr>
            <p:ph type="sldNum" sz="quarter" idx="5"/>
          </p:nvPr>
        </p:nvSpPr>
        <p:spPr/>
        <p:txBody>
          <a:bodyPr/>
          <a:lstStyle/>
          <a:p>
            <a:fld id="{360B89A0-96ED-104A-941D-F74D267BAE15}" type="slidenum">
              <a:rPr kumimoji="1" lang="zh-TW" altLang="en-US" smtClean="0"/>
              <a:t>6</a:t>
            </a:fld>
            <a:endParaRPr kumimoji="1" lang="zh-TW" altLang="en-US"/>
          </a:p>
        </p:txBody>
      </p:sp>
    </p:spTree>
    <p:extLst>
      <p:ext uri="{BB962C8B-B14F-4D97-AF65-F5344CB8AC3E}">
        <p14:creationId xmlns:p14="http://schemas.microsoft.com/office/powerpoint/2010/main" val="18789929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145CC-F254-E803-7934-213B63EF66E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103D81C-697E-38F9-1431-D23027DB2B3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29A245A-704F-EB19-0129-8715DF324FC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dirty="0">
                <a:latin typeface="Times New Roman" panose="02020603050405020304" pitchFamily="18" charset="0"/>
                <a:cs typeface="Times New Roman" panose="02020603050405020304" pitchFamily="18" charset="0"/>
              </a:rPr>
              <a:t>Mixed label</a:t>
            </a:r>
            <a:r>
              <a:rPr lang="zh-TW" altLang="en-US" dirty="0">
                <a:latin typeface="Times New Roman" panose="02020603050405020304" pitchFamily="18" charset="0"/>
                <a:cs typeface="Times New Roman" panose="02020603050405020304" pitchFamily="18" charset="0"/>
              </a:rPr>
              <a:t> 與其他兩者沒有明顯的差異</a:t>
            </a:r>
            <a:r>
              <a:rPr lang="en-US" altLang="zh-TW" dirty="0">
                <a:latin typeface="Times New Roman" panose="02020603050405020304" pitchFamily="18" charset="0"/>
                <a:cs typeface="Times New Roman" panose="02020603050405020304" pitchFamily="18"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latin typeface="Times New Roman" panose="02020603050405020304" pitchFamily="18" charset="0"/>
                <a:cs typeface="Times New Roman" panose="02020603050405020304" pitchFamily="18" charset="0"/>
              </a:rPr>
              <a:t>我們原本期望他的結果應該要最好，因為他同時包含了兩種</a:t>
            </a:r>
            <a:r>
              <a:rPr lang="en-US" altLang="zh-TW" dirty="0">
                <a:latin typeface="Times New Roman" panose="02020603050405020304" pitchFamily="18" charset="0"/>
                <a:cs typeface="Times New Roman" panose="02020603050405020304" pitchFamily="18" charset="0"/>
              </a:rPr>
              <a:t>labels</a:t>
            </a:r>
            <a:r>
              <a:rPr lang="zh-TW" altLang="en-US" dirty="0">
                <a:latin typeface="Times New Roman" panose="02020603050405020304" pitchFamily="18" charset="0"/>
                <a:cs typeface="Times New Roman" panose="02020603050405020304" pitchFamily="18" charset="0"/>
              </a:rPr>
              <a:t>，但是在量化的結果中沒有顯著差異。</a:t>
            </a:r>
            <a:endParaRPr lang="en-US" altLang="zh-TW"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latin typeface="Times New Roman" panose="02020603050405020304" pitchFamily="18" charset="0"/>
                <a:cs typeface="Times New Roman" panose="02020603050405020304" pitchFamily="18" charset="0"/>
              </a:rPr>
              <a:t>在質化結果中，受試者依賴自己偏好的</a:t>
            </a:r>
            <a:r>
              <a:rPr lang="en-US" altLang="zh-TW" dirty="0">
                <a:latin typeface="Times New Roman" panose="02020603050405020304" pitchFamily="18" charset="0"/>
                <a:cs typeface="Times New Roman" panose="02020603050405020304" pitchFamily="18" charset="0"/>
              </a:rPr>
              <a:t>label types</a:t>
            </a:r>
            <a:r>
              <a:rPr lang="zh-TW" altLang="en-US" dirty="0">
                <a:latin typeface="Times New Roman" panose="02020603050405020304" pitchFamily="18" charset="0"/>
                <a:cs typeface="Times New Roman" panose="02020603050405020304" pitchFamily="18" charset="0"/>
              </a:rPr>
              <a:t>，一些人偏好 </a:t>
            </a:r>
            <a:r>
              <a:rPr lang="en" altLang="zh-TW" dirty="0">
                <a:latin typeface="Times New Roman" panose="02020603050405020304" pitchFamily="18" charset="0"/>
                <a:cs typeface="Times New Roman" panose="02020603050405020304" pitchFamily="18" charset="0"/>
              </a:rPr>
              <a:t>credibility</a:t>
            </a:r>
            <a:r>
              <a:rPr lang="en-US" altLang="zh-TW" dirty="0">
                <a:latin typeface="Times New Roman" panose="02020603050405020304" pitchFamily="18" charset="0"/>
                <a:cs typeface="Times New Roman" panose="02020603050405020304" pitchFamily="18" charset="0"/>
              </a:rPr>
              <a:t> label</a:t>
            </a:r>
            <a:r>
              <a:rPr lang="zh-TW" altLang="en-US" dirty="0">
                <a:latin typeface="Times New Roman" panose="02020603050405020304" pitchFamily="18" charset="0"/>
                <a:cs typeface="Times New Roman" panose="02020603050405020304" pitchFamily="18" charset="0"/>
              </a:rPr>
              <a:t>，另一些人則偏好 </a:t>
            </a:r>
            <a:r>
              <a:rPr lang="en" altLang="zh-TW" dirty="0">
                <a:latin typeface="Times New Roman" panose="02020603050405020304" pitchFamily="18" charset="0"/>
                <a:cs typeface="Times New Roman" panose="02020603050405020304" pitchFamily="18" charset="0"/>
              </a:rPr>
              <a:t>contextual</a:t>
            </a:r>
            <a:r>
              <a:rPr lang="en-US" altLang="zh-TW" dirty="0">
                <a:latin typeface="Times New Roman" panose="02020603050405020304" pitchFamily="18" charset="0"/>
                <a:cs typeface="Times New Roman" panose="02020603050405020304" pitchFamily="18" charset="0"/>
              </a:rPr>
              <a:t> label</a:t>
            </a:r>
            <a:r>
              <a:rPr lang="zh-TW" altLang="en-US" dirty="0">
                <a:latin typeface="Times New Roman" panose="02020603050405020304" pitchFamily="18" charset="0"/>
                <a:cs typeface="Times New Roman" panose="02020603050405020304" pitchFamily="18" charset="0"/>
              </a:rPr>
              <a:t>，這可能與</a:t>
            </a:r>
            <a:r>
              <a:rPr lang="en-US" altLang="zh-TW" dirty="0">
                <a:latin typeface="Times New Roman" panose="02020603050405020304" pitchFamily="18" charset="0"/>
                <a:cs typeface="Times New Roman" panose="02020603050405020304" pitchFamily="18" charset="0"/>
              </a:rPr>
              <a:t>confirmation bias</a:t>
            </a:r>
            <a:r>
              <a:rPr lang="zh-TW" altLang="en-US" dirty="0">
                <a:latin typeface="Times New Roman" panose="02020603050405020304" pitchFamily="18" charset="0"/>
                <a:cs typeface="Times New Roman" panose="02020603050405020304" pitchFamily="18" charset="0"/>
              </a:rPr>
              <a:t>有關。</a:t>
            </a:r>
            <a:endParaRPr lang="en-US" altLang="zh-TW"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022ED84C-6854-AB91-D6F1-F6932F55B611}"/>
              </a:ext>
            </a:extLst>
          </p:cNvPr>
          <p:cNvSpPr>
            <a:spLocks noGrp="1"/>
          </p:cNvSpPr>
          <p:nvPr>
            <p:ph type="sldNum" sz="quarter" idx="5"/>
          </p:nvPr>
        </p:nvSpPr>
        <p:spPr/>
        <p:txBody>
          <a:bodyPr/>
          <a:lstStyle/>
          <a:p>
            <a:fld id="{360B89A0-96ED-104A-941D-F74D267BAE15}" type="slidenum">
              <a:rPr kumimoji="1" lang="zh-TW" altLang="en-US" smtClean="0"/>
              <a:t>60</a:t>
            </a:fld>
            <a:endParaRPr kumimoji="1" lang="zh-TW" altLang="en-US"/>
          </a:p>
        </p:txBody>
      </p:sp>
    </p:spTree>
    <p:extLst>
      <p:ext uri="{BB962C8B-B14F-4D97-AF65-F5344CB8AC3E}">
        <p14:creationId xmlns:p14="http://schemas.microsoft.com/office/powerpoint/2010/main" val="7337381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2D61C-F16B-BE8B-9030-17D6EE70CD1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19F1C84-668E-0231-D678-D56CB60F79F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026247D-ECAF-43A0-3BDC-23A78064B6BE}"/>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b="1" dirty="0">
                <a:latin typeface="Times New Roman" panose="02020603050405020304" pitchFamily="18" charset="0"/>
                <a:cs typeface="Times New Roman" panose="02020603050405020304" pitchFamily="18" charset="0"/>
              </a:rPr>
              <a:t>Confirmation bias: </a:t>
            </a:r>
            <a:r>
              <a:rPr lang="zh-TW" altLang="en-US" dirty="0"/>
              <a:t>讓人只看符合自己想法的資訊，忽略那些不符合的。</a:t>
            </a:r>
            <a:endParaRPr lang="en-US" altLang="zh-TW"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latin typeface="Times New Roman" panose="02020603050405020304" pitchFamily="18" charset="0"/>
                <a:cs typeface="Times New Roman" panose="02020603050405020304" pitchFamily="18" charset="0"/>
              </a:rPr>
              <a:t>這表明即使有多重驗證來源，人們可能仍然會過度依賴單一的資訊來源。</a:t>
            </a:r>
            <a:endParaRPr lang="en-US" altLang="zh-TW"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FFC94FAB-FA25-BE56-B231-8371AC4CE39A}"/>
              </a:ext>
            </a:extLst>
          </p:cNvPr>
          <p:cNvSpPr>
            <a:spLocks noGrp="1"/>
          </p:cNvSpPr>
          <p:nvPr>
            <p:ph type="sldNum" sz="quarter" idx="5"/>
          </p:nvPr>
        </p:nvSpPr>
        <p:spPr/>
        <p:txBody>
          <a:bodyPr/>
          <a:lstStyle/>
          <a:p>
            <a:fld id="{360B89A0-96ED-104A-941D-F74D267BAE15}" type="slidenum">
              <a:rPr kumimoji="1" lang="zh-TW" altLang="en-US" smtClean="0"/>
              <a:t>61</a:t>
            </a:fld>
            <a:endParaRPr kumimoji="1" lang="zh-TW" altLang="en-US"/>
          </a:p>
        </p:txBody>
      </p:sp>
    </p:spTree>
    <p:extLst>
      <p:ext uri="{BB962C8B-B14F-4D97-AF65-F5344CB8AC3E}">
        <p14:creationId xmlns:p14="http://schemas.microsoft.com/office/powerpoint/2010/main" val="950214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A3D9E-9D8F-B26D-F3A1-C91895F3817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5CDE606-D4AD-5458-50D0-8B79C8F2E71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0963293-6E01-A72C-3742-A15353D57985}"/>
              </a:ext>
            </a:extLst>
          </p:cNvPr>
          <p:cNvSpPr>
            <a:spLocks noGrp="1"/>
          </p:cNvSpPr>
          <p:nvPr>
            <p:ph type="body" idx="1"/>
          </p:nvPr>
        </p:nvSpPr>
        <p:spPr/>
        <p:txBody>
          <a:bodyPr/>
          <a:lstStyle/>
          <a:p>
            <a:r>
              <a:rPr lang="en-US" altLang="zh-TW" dirty="0">
                <a:latin typeface="Times New Roman" panose="02020603050405020304" pitchFamily="18" charset="0"/>
                <a:cs typeface="Times New Roman" panose="02020603050405020304" pitchFamily="18" charset="0"/>
              </a:rPr>
              <a:t>Post-exposure</a:t>
            </a:r>
            <a:r>
              <a:rPr lang="zh-TW" altLang="en-US" dirty="0">
                <a:latin typeface="Times New Roman" panose="02020603050405020304" pitchFamily="18" charset="0"/>
                <a:cs typeface="Times New Roman" panose="02020603050405020304" pitchFamily="18" charset="0"/>
              </a:rPr>
              <a:t>能夠加強對照片的熟悉度，優化反應時間：</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zh-TW" altLang="en-US" dirty="0">
                <a:latin typeface="Times New Roman" panose="02020603050405020304" pitchFamily="18" charset="0"/>
                <a:cs typeface="Times New Roman" panose="02020603050405020304" pitchFamily="18" charset="0"/>
              </a:rPr>
              <a:t>在 </a:t>
            </a:r>
            <a:r>
              <a:rPr lang="en" altLang="zh-TW" dirty="0">
                <a:latin typeface="Times New Roman" panose="02020603050405020304" pitchFamily="18" charset="0"/>
                <a:cs typeface="Times New Roman" panose="02020603050405020304" pitchFamily="18" charset="0"/>
              </a:rPr>
              <a:t>post-exposure </a:t>
            </a:r>
            <a:r>
              <a:rPr lang="zh-TW" altLang="en-US" dirty="0">
                <a:latin typeface="Times New Roman" panose="02020603050405020304" pitchFamily="18" charset="0"/>
                <a:cs typeface="Times New Roman" panose="02020603050405020304" pitchFamily="18" charset="0"/>
              </a:rPr>
              <a:t>下，</a:t>
            </a:r>
            <a:r>
              <a:rPr lang="en-US" altLang="zh-TW" dirty="0">
                <a:latin typeface="Times New Roman" panose="02020603050405020304" pitchFamily="18" charset="0"/>
                <a:cs typeface="Times New Roman" panose="02020603050405020304" pitchFamily="18" charset="0"/>
              </a:rPr>
              <a:t>reaction time</a:t>
            </a:r>
            <a:r>
              <a:rPr lang="zh-TW" altLang="en-US" dirty="0">
                <a:latin typeface="Times New Roman" panose="02020603050405020304" pitchFamily="18" charset="0"/>
                <a:cs typeface="Times New Roman" panose="02020603050405020304" pitchFamily="18" charset="0"/>
              </a:rPr>
              <a:t>和</a:t>
            </a:r>
            <a:r>
              <a:rPr lang="en-US" altLang="zh-TW" dirty="0">
                <a:latin typeface="Times New Roman" panose="02020603050405020304" pitchFamily="18" charset="0"/>
                <a:cs typeface="Times New Roman" panose="02020603050405020304" pitchFamily="18" charset="0"/>
              </a:rPr>
              <a:t>accuracy</a:t>
            </a:r>
            <a:r>
              <a:rPr lang="zh-TW" altLang="en-US" dirty="0">
                <a:latin typeface="Times New Roman" panose="02020603050405020304" pitchFamily="18" charset="0"/>
                <a:cs typeface="Times New Roman" panose="02020603050405020304" pitchFamily="18" charset="0"/>
              </a:rPr>
              <a:t>都比 </a:t>
            </a:r>
            <a:r>
              <a:rPr lang="en" altLang="zh-TW" dirty="0">
                <a:latin typeface="Times New Roman" panose="02020603050405020304" pitchFamily="18" charset="0"/>
                <a:cs typeface="Times New Roman" panose="02020603050405020304" pitchFamily="18" charset="0"/>
              </a:rPr>
              <a:t>concurrent </a:t>
            </a:r>
            <a:r>
              <a:rPr lang="zh-TW" altLang="en-US" dirty="0">
                <a:latin typeface="Times New Roman" panose="02020603050405020304" pitchFamily="18" charset="0"/>
                <a:cs typeface="Times New Roman" panose="02020603050405020304" pitchFamily="18" charset="0"/>
              </a:rPr>
              <a:t>更快更高。</a:t>
            </a:r>
            <a:endParaRPr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zh-TW" altLang="en-US" dirty="0">
                <a:latin typeface="Times New Roman" panose="02020603050405020304" pitchFamily="18" charset="0"/>
                <a:cs typeface="Times New Roman" panose="02020603050405020304" pitchFamily="18" charset="0"/>
              </a:rPr>
              <a:t>這可能是因為相同的照片出現兩次，讓受試者對照片更熟悉，進而更快做出判斷。</a:t>
            </a:r>
            <a:endParaRPr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kumimoji="1"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kumimoji="1" lang="zh-TW" altLang="en-US" dirty="0">
                <a:latin typeface="Times New Roman" panose="02020603050405020304" pitchFamily="18" charset="0"/>
                <a:cs typeface="Times New Roman" panose="02020603050405020304" pitchFamily="18" charset="0"/>
              </a:rPr>
              <a:t>另外，有些受試者提到，</a:t>
            </a:r>
            <a:r>
              <a:rPr kumimoji="1" lang="en" altLang="zh-TW" dirty="0">
                <a:latin typeface="Times New Roman" panose="02020603050405020304" pitchFamily="18" charset="0"/>
                <a:cs typeface="Times New Roman" panose="02020603050405020304" pitchFamily="18" charset="0"/>
              </a:rPr>
              <a:t>post-exposure </a:t>
            </a:r>
            <a:r>
              <a:rPr kumimoji="1" lang="zh-TW" altLang="en-US" dirty="0">
                <a:latin typeface="Times New Roman" panose="02020603050405020304" pitchFamily="18" charset="0"/>
                <a:cs typeface="Times New Roman" panose="02020603050405020304" pitchFamily="18" charset="0"/>
              </a:rPr>
              <a:t>提供了學習的機會。</a:t>
            </a:r>
            <a:endParaRPr kumimoji="1"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zh-TW" altLang="en-US" dirty="0">
                <a:latin typeface="Times New Roman" panose="02020603050405020304" pitchFamily="18" charset="0"/>
                <a:cs typeface="Times New Roman" panose="02020603050405020304" pitchFamily="18" charset="0"/>
              </a:rPr>
              <a:t>這些結果與「</a:t>
            </a:r>
            <a:r>
              <a:rPr kumimoji="1" lang="en" altLang="zh-TW" sz="1200" b="1" dirty="0">
                <a:latin typeface="Times New Roman" panose="02020603050405020304" pitchFamily="18" charset="0"/>
                <a:cs typeface="Times New Roman" panose="02020603050405020304" pitchFamily="18" charset="0"/>
              </a:rPr>
              <a:t>Familiarity effect</a:t>
            </a:r>
            <a:r>
              <a:rPr lang="zh-TW" altLang="en-US" dirty="0">
                <a:latin typeface="Times New Roman" panose="02020603050405020304" pitchFamily="18" charset="0"/>
                <a:cs typeface="Times New Roman" panose="02020603050405020304" pitchFamily="18" charset="0"/>
              </a:rPr>
              <a:t>」有關。</a:t>
            </a:r>
            <a:endParaRPr lang="en-US" altLang="zh-TW"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7B114910-813A-A45A-5876-4D4E5B7803F7}"/>
              </a:ext>
            </a:extLst>
          </p:cNvPr>
          <p:cNvSpPr>
            <a:spLocks noGrp="1"/>
          </p:cNvSpPr>
          <p:nvPr>
            <p:ph type="sldNum" sz="quarter" idx="5"/>
          </p:nvPr>
        </p:nvSpPr>
        <p:spPr/>
        <p:txBody>
          <a:bodyPr/>
          <a:lstStyle/>
          <a:p>
            <a:fld id="{360B89A0-96ED-104A-941D-F74D267BAE15}" type="slidenum">
              <a:rPr kumimoji="1" lang="zh-TW" altLang="en-US" smtClean="0"/>
              <a:t>62</a:t>
            </a:fld>
            <a:endParaRPr kumimoji="1" lang="zh-TW" altLang="en-US"/>
          </a:p>
        </p:txBody>
      </p:sp>
    </p:spTree>
    <p:extLst>
      <p:ext uri="{BB962C8B-B14F-4D97-AF65-F5344CB8AC3E}">
        <p14:creationId xmlns:p14="http://schemas.microsoft.com/office/powerpoint/2010/main" val="42231068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53B70-7149-27C1-83C7-6664BD6EC8E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9B002ED-FF84-C700-8E38-C5842B5D40F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5F2AC0F-E2E2-3D51-AD00-15D9DE384245}"/>
              </a:ext>
            </a:extLst>
          </p:cNvPr>
          <p:cNvSpPr>
            <a:spLocks noGrp="1"/>
          </p:cNvSpPr>
          <p:nvPr>
            <p:ph type="body" idx="1"/>
          </p:nvPr>
        </p:nvSpPr>
        <p:spPr/>
        <p:txBody>
          <a:bodyPr/>
          <a:lstStyle/>
          <a:p>
            <a:pPr marL="171450" indent="-171450">
              <a:buFont typeface="Arial" panose="020B0604020202020204" pitchFamily="34" charset="0"/>
              <a:buChar char="•"/>
            </a:pPr>
            <a:r>
              <a:rPr kumimoji="1" lang="en" altLang="zh-TW" sz="1200" b="1" dirty="0">
                <a:latin typeface="Times New Roman" panose="02020603050405020304" pitchFamily="18" charset="0"/>
                <a:cs typeface="Times New Roman" panose="02020603050405020304" pitchFamily="18" charset="0"/>
              </a:rPr>
              <a:t>Familiarity effect:</a:t>
            </a:r>
            <a:r>
              <a:rPr lang="zh-TW" altLang="en-US" dirty="0"/>
              <a:t>在認知心理學中指的是一種自動化的過程，人們通常不需要記住太多細節。</a:t>
            </a:r>
            <a:endParaRPr lang="en-US" altLang="zh-TW" dirty="0"/>
          </a:p>
          <a:p>
            <a:pPr marL="171450" indent="-171450">
              <a:buFont typeface="Arial" panose="020B0604020202020204" pitchFamily="34" charset="0"/>
              <a:buChar char="•"/>
            </a:pPr>
            <a:endParaRPr kumimoji="1" lang="en" altLang="zh-TW" sz="1200" b="1"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zh-TW" altLang="en-US" dirty="0">
                <a:latin typeface="Times New Roman" panose="02020603050405020304" pitchFamily="18" charset="0"/>
                <a:cs typeface="Times New Roman" panose="02020603050405020304" pitchFamily="18" charset="0"/>
              </a:rPr>
              <a:t>過去的研究指出重複接觸會提高資訊的可信度，也能增強抓取</a:t>
            </a:r>
            <a:r>
              <a:rPr lang="en-US" altLang="zh-TW" dirty="0">
                <a:latin typeface="Times New Roman" panose="02020603050405020304" pitchFamily="18" charset="0"/>
                <a:cs typeface="Times New Roman" panose="02020603050405020304" pitchFamily="18" charset="0"/>
              </a:rPr>
              <a:t>visual </a:t>
            </a:r>
            <a:r>
              <a:rPr lang="en-US" altLang="zh-TW" dirty="0" err="1">
                <a:latin typeface="Times New Roman" panose="02020603050405020304" pitchFamily="18" charset="0"/>
                <a:cs typeface="Times New Roman" panose="02020603050405020304" pitchFamily="18" charset="0"/>
              </a:rPr>
              <a:t>featuers</a:t>
            </a:r>
            <a:r>
              <a:rPr lang="zh-TW" altLang="en-US" dirty="0">
                <a:latin typeface="Times New Roman" panose="02020603050405020304" pitchFamily="18" charset="0"/>
                <a:cs typeface="Times New Roman" panose="02020603050405020304" pitchFamily="18" charset="0"/>
              </a:rPr>
              <a:t>的能力。</a:t>
            </a:r>
            <a:endParaRPr lang="en-US" altLang="zh-TW"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1C497608-1E39-875A-A3D7-DAE2FD1E8414}"/>
              </a:ext>
            </a:extLst>
          </p:cNvPr>
          <p:cNvSpPr>
            <a:spLocks noGrp="1"/>
          </p:cNvSpPr>
          <p:nvPr>
            <p:ph type="sldNum" sz="quarter" idx="5"/>
          </p:nvPr>
        </p:nvSpPr>
        <p:spPr/>
        <p:txBody>
          <a:bodyPr/>
          <a:lstStyle/>
          <a:p>
            <a:fld id="{360B89A0-96ED-104A-941D-F74D267BAE15}" type="slidenum">
              <a:rPr kumimoji="1" lang="zh-TW" altLang="en-US" smtClean="0"/>
              <a:t>63</a:t>
            </a:fld>
            <a:endParaRPr kumimoji="1" lang="zh-TW" altLang="en-US"/>
          </a:p>
        </p:txBody>
      </p:sp>
    </p:spTree>
    <p:extLst>
      <p:ext uri="{BB962C8B-B14F-4D97-AF65-F5344CB8AC3E}">
        <p14:creationId xmlns:p14="http://schemas.microsoft.com/office/powerpoint/2010/main" val="6391618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907A5-E6A3-66BC-9578-B4D0C44EB62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C32AC3C-2B9E-2D90-811B-053B3B485B1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7979BCB-9B97-9A48-27CC-63B06912CEBA}"/>
              </a:ext>
            </a:extLst>
          </p:cNvPr>
          <p:cNvSpPr>
            <a:spLocks noGrp="1"/>
          </p:cNvSpPr>
          <p:nvPr>
            <p:ph type="body" idx="1"/>
          </p:nvPr>
        </p:nvSpPr>
        <p:spPr/>
        <p:txBody>
          <a:bodyPr/>
          <a:lstStyle/>
          <a:p>
            <a:pPr marL="0" indent="0">
              <a:buFont typeface="Arial" panose="020B0604020202020204" pitchFamily="34" charset="0"/>
              <a:buNone/>
            </a:pPr>
            <a:r>
              <a:rPr lang="zh-TW" altLang="en-US" dirty="0">
                <a:latin typeface="Times New Roman" panose="02020603050405020304" pitchFamily="18" charset="0"/>
                <a:cs typeface="Times New Roman" panose="02020603050405020304" pitchFamily="18" charset="0"/>
              </a:rPr>
              <a:t>最有效的</a:t>
            </a:r>
            <a:r>
              <a:rPr lang="en-US" altLang="zh-TW" dirty="0">
                <a:latin typeface="Times New Roman" panose="02020603050405020304" pitchFamily="18" charset="0"/>
                <a:cs typeface="Times New Roman" panose="02020603050405020304" pitchFamily="18" charset="0"/>
              </a:rPr>
              <a:t>condition</a:t>
            </a:r>
            <a:r>
              <a:rPr lang="zh-TW" altLang="en-US" dirty="0">
                <a:latin typeface="Times New Roman" panose="02020603050405020304" pitchFamily="18" charset="0"/>
                <a:cs typeface="Times New Roman" panose="02020603050405020304" pitchFamily="18" charset="0"/>
              </a:rPr>
              <a:t>是</a:t>
            </a:r>
            <a:r>
              <a:rPr lang="en-US" altLang="zh-TW" dirty="0">
                <a:latin typeface="Times New Roman" panose="02020603050405020304" pitchFamily="18" charset="0"/>
                <a:cs typeface="Times New Roman" panose="02020603050405020304" pitchFamily="18" charset="0"/>
              </a:rPr>
              <a:t>CCTCRE:</a:t>
            </a:r>
          </a:p>
          <a:p>
            <a:pPr marL="171450" indent="-171450">
              <a:buFont typeface="Arial" panose="020B0604020202020204" pitchFamily="34" charset="0"/>
              <a:buChar char="•"/>
            </a:pPr>
            <a:endParaRPr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zh-TW" altLang="en-US" dirty="0">
                <a:latin typeface="Times New Roman" panose="02020603050405020304" pitchFamily="18" charset="0"/>
                <a:cs typeface="Times New Roman" panose="02020603050405020304" pitchFamily="18" charset="0"/>
              </a:rPr>
              <a:t>在所有的</a:t>
            </a:r>
            <a:r>
              <a:rPr lang="en-US" altLang="zh-TW" dirty="0">
                <a:latin typeface="Times New Roman" panose="02020603050405020304" pitchFamily="18" charset="0"/>
                <a:cs typeface="Times New Roman" panose="02020603050405020304" pitchFamily="18" charset="0"/>
              </a:rPr>
              <a:t>conditions</a:t>
            </a:r>
            <a:r>
              <a:rPr lang="zh-TW" altLang="en-US" dirty="0">
                <a:latin typeface="Times New Roman" panose="02020603050405020304" pitchFamily="18" charset="0"/>
                <a:cs typeface="Times New Roman" panose="02020603050405020304" pitchFamily="18" charset="0"/>
              </a:rPr>
              <a:t>中，</a:t>
            </a:r>
            <a:r>
              <a:rPr lang="en-US" altLang="zh-TW" dirty="0" err="1">
                <a:latin typeface="Times New Roman" panose="02020603050405020304" pitchFamily="18" charset="0"/>
                <a:cs typeface="Times New Roman" panose="02020603050405020304" pitchFamily="18" charset="0"/>
              </a:rPr>
              <a:t>CCTCre</a:t>
            </a:r>
            <a:r>
              <a:rPr lang="zh-TW" altLang="en-US" dirty="0">
                <a:latin typeface="Times New Roman" panose="02020603050405020304" pitchFamily="18" charset="0"/>
                <a:cs typeface="Times New Roman" panose="02020603050405020304" pitchFamily="18" charset="0"/>
              </a:rPr>
              <a:t>同時在</a:t>
            </a:r>
            <a:r>
              <a:rPr lang="en-US" altLang="zh-TW" dirty="0">
                <a:latin typeface="Times New Roman" panose="02020603050405020304" pitchFamily="18" charset="0"/>
                <a:cs typeface="Times New Roman" panose="02020603050405020304" pitchFamily="18" charset="0"/>
              </a:rPr>
              <a:t>reaction time</a:t>
            </a:r>
            <a:r>
              <a:rPr lang="zh-TW" altLang="en-US" dirty="0">
                <a:latin typeface="Times New Roman" panose="02020603050405020304" pitchFamily="18" charset="0"/>
                <a:cs typeface="Times New Roman" panose="02020603050405020304" pitchFamily="18" charset="0"/>
              </a:rPr>
              <a:t>還有</a:t>
            </a:r>
            <a:r>
              <a:rPr lang="en-US" altLang="zh-TW" dirty="0">
                <a:latin typeface="Times New Roman" panose="02020603050405020304" pitchFamily="18" charset="0"/>
                <a:cs typeface="Times New Roman" panose="02020603050405020304" pitchFamily="18" charset="0"/>
              </a:rPr>
              <a:t>accuracy</a:t>
            </a:r>
            <a:r>
              <a:rPr lang="zh-TW" altLang="en-US" dirty="0">
                <a:latin typeface="Times New Roman" panose="02020603050405020304" pitchFamily="18" charset="0"/>
                <a:cs typeface="Times New Roman" panose="02020603050405020304" pitchFamily="18" charset="0"/>
              </a:rPr>
              <a:t>的結果都比 </a:t>
            </a:r>
            <a:r>
              <a:rPr lang="en-US" altLang="zh-TW" dirty="0">
                <a:latin typeface="Times New Roman" panose="02020603050405020304" pitchFamily="18" charset="0"/>
                <a:cs typeface="Times New Roman" panose="02020603050405020304" pitchFamily="18" charset="0"/>
              </a:rPr>
              <a:t>control</a:t>
            </a:r>
            <a:r>
              <a:rPr lang="zh-TW" altLang="en-US" dirty="0">
                <a:latin typeface="Times New Roman" panose="02020603050405020304" pitchFamily="18" charset="0"/>
                <a:cs typeface="Times New Roman" panose="02020603050405020304" pitchFamily="18" charset="0"/>
              </a:rPr>
              <a:t> 還要好，是因為它直接給出答案，使得判斷更為直觀，所以我們認為他是最有效的</a:t>
            </a:r>
            <a:r>
              <a:rPr lang="en-US" altLang="zh-TW" dirty="0">
                <a:latin typeface="Times New Roman" panose="02020603050405020304" pitchFamily="18" charset="0"/>
                <a:cs typeface="Times New Roman" panose="02020603050405020304" pitchFamily="18" charset="0"/>
              </a:rPr>
              <a:t>condition</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26AF42B7-EC6B-B0A5-90B7-A0E3BFFF5C6D}"/>
              </a:ext>
            </a:extLst>
          </p:cNvPr>
          <p:cNvSpPr>
            <a:spLocks noGrp="1"/>
          </p:cNvSpPr>
          <p:nvPr>
            <p:ph type="sldNum" sz="quarter" idx="5"/>
          </p:nvPr>
        </p:nvSpPr>
        <p:spPr/>
        <p:txBody>
          <a:bodyPr/>
          <a:lstStyle/>
          <a:p>
            <a:fld id="{360B89A0-96ED-104A-941D-F74D267BAE15}" type="slidenum">
              <a:rPr kumimoji="1" lang="zh-TW" altLang="en-US" smtClean="0"/>
              <a:t>64</a:t>
            </a:fld>
            <a:endParaRPr kumimoji="1" lang="zh-TW" altLang="en-US"/>
          </a:p>
        </p:txBody>
      </p:sp>
    </p:spTree>
    <p:extLst>
      <p:ext uri="{BB962C8B-B14F-4D97-AF65-F5344CB8AC3E}">
        <p14:creationId xmlns:p14="http://schemas.microsoft.com/office/powerpoint/2010/main" val="11230493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89085-189F-AA4B-75F8-DEE8EB1C854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8D35F10-E25E-A5E3-1B8E-F0A98B2B390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08E2906-362C-F15D-A2DC-7D2ABD9962C1}"/>
              </a:ext>
            </a:extLst>
          </p:cNvPr>
          <p:cNvSpPr>
            <a:spLocks noGrp="1"/>
          </p:cNvSpPr>
          <p:nvPr>
            <p:ph type="body" idx="1"/>
          </p:nvPr>
        </p:nvSpPr>
        <p:spPr/>
        <p:txBody>
          <a:bodyPr/>
          <a:lstStyle/>
          <a:p>
            <a:endParaRPr kumimoji="1" lang="zh-TW" altLang="en-US" dirty="0"/>
          </a:p>
        </p:txBody>
      </p:sp>
      <p:sp>
        <p:nvSpPr>
          <p:cNvPr id="4" name="投影片編號版面配置區 3">
            <a:extLst>
              <a:ext uri="{FF2B5EF4-FFF2-40B4-BE49-F238E27FC236}">
                <a16:creationId xmlns:a16="http://schemas.microsoft.com/office/drawing/2014/main" id="{D7AEDC06-5AB5-59BF-004B-360774B0B2B2}"/>
              </a:ext>
            </a:extLst>
          </p:cNvPr>
          <p:cNvSpPr>
            <a:spLocks noGrp="1"/>
          </p:cNvSpPr>
          <p:nvPr>
            <p:ph type="sldNum" sz="quarter" idx="5"/>
          </p:nvPr>
        </p:nvSpPr>
        <p:spPr/>
        <p:txBody>
          <a:bodyPr/>
          <a:lstStyle/>
          <a:p>
            <a:fld id="{360B89A0-96ED-104A-941D-F74D267BAE15}" type="slidenum">
              <a:rPr kumimoji="1" lang="zh-TW" altLang="en-US" smtClean="0"/>
              <a:t>65</a:t>
            </a:fld>
            <a:endParaRPr kumimoji="1" lang="zh-TW" altLang="en-US"/>
          </a:p>
        </p:txBody>
      </p:sp>
    </p:spTree>
    <p:extLst>
      <p:ext uri="{BB962C8B-B14F-4D97-AF65-F5344CB8AC3E}">
        <p14:creationId xmlns:p14="http://schemas.microsoft.com/office/powerpoint/2010/main" val="3457522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kumimoji="1" lang="zh-TW" altLang="en-US" dirty="0">
                <a:latin typeface="Times New Roman" panose="02020603050405020304" pitchFamily="18" charset="0"/>
                <a:cs typeface="Times New Roman" panose="02020603050405020304" pitchFamily="18" charset="0"/>
              </a:rPr>
              <a:t>我們使用</a:t>
            </a:r>
            <a:r>
              <a:rPr kumimoji="1" lang="en-US" altLang="zh-TW" dirty="0">
                <a:latin typeface="Times New Roman" panose="02020603050405020304" pitchFamily="18" charset="0"/>
                <a:cs typeface="Times New Roman" panose="02020603050405020304" pitchFamily="18" charset="0"/>
              </a:rPr>
              <a:t> </a:t>
            </a:r>
            <a:r>
              <a:rPr kumimoji="1" lang="en" altLang="zh-TW" sz="1200" dirty="0">
                <a:solidFill>
                  <a:srgbClr val="FF0000"/>
                </a:solidFill>
                <a:latin typeface="Times New Roman" panose="02020603050405020304" pitchFamily="18" charset="0"/>
                <a:cs typeface="Times New Roman" panose="02020603050405020304" pitchFamily="18" charset="0"/>
              </a:rPr>
              <a:t>mixed methods research </a:t>
            </a:r>
            <a:r>
              <a:rPr kumimoji="1" lang="zh-TW" altLang="en-US" sz="1200" dirty="0">
                <a:latin typeface="Times New Roman" panose="02020603050405020304" pitchFamily="18" charset="0"/>
                <a:cs typeface="Times New Roman" panose="02020603050405020304" pitchFamily="18" charset="0"/>
              </a:rPr>
              <a:t>配合 </a:t>
            </a:r>
            <a:r>
              <a:rPr kumimoji="1" lang="en" altLang="zh-TW" sz="1200" dirty="0">
                <a:solidFill>
                  <a:srgbClr val="FF0000"/>
                </a:solidFill>
                <a:latin typeface="Times New Roman" panose="02020603050405020304" pitchFamily="18" charset="0"/>
                <a:cs typeface="Times New Roman" panose="02020603050405020304" pitchFamily="18" charset="0"/>
              </a:rPr>
              <a:t>within-subject</a:t>
            </a:r>
            <a:r>
              <a:rPr kumimoji="1" lang="zh-TW" altLang="en-US" sz="1200" dirty="0">
                <a:solidFill>
                  <a:srgbClr val="FF0000"/>
                </a:solidFill>
                <a:latin typeface="Times New Roman" panose="02020603050405020304" pitchFamily="18" charset="0"/>
                <a:cs typeface="Times New Roman" panose="02020603050405020304" pitchFamily="18" charset="0"/>
              </a:rPr>
              <a:t>的實驗設計，</a:t>
            </a:r>
            <a:r>
              <a:rPr kumimoji="1" lang="zh-TW" altLang="en-US" dirty="0">
                <a:latin typeface="Times New Roman" panose="02020603050405020304" pitchFamily="18" charset="0"/>
                <a:cs typeface="Times New Roman" panose="02020603050405020304" pitchFamily="18" charset="0"/>
              </a:rPr>
              <a:t>探討了</a:t>
            </a:r>
            <a:r>
              <a:rPr kumimoji="1" lang="en-US" altLang="zh-TW" dirty="0">
                <a:latin typeface="Times New Roman" panose="02020603050405020304" pitchFamily="18" charset="0"/>
                <a:cs typeface="Times New Roman" panose="02020603050405020304" pitchFamily="18" charset="0"/>
              </a:rPr>
              <a:t>label types</a:t>
            </a:r>
            <a:r>
              <a:rPr kumimoji="1" lang="zh-TW" altLang="en-US" dirty="0">
                <a:latin typeface="Times New Roman" panose="02020603050405020304" pitchFamily="18" charset="0"/>
                <a:cs typeface="Times New Roman" panose="02020603050405020304" pitchFamily="18" charset="0"/>
              </a:rPr>
              <a:t>跟</a:t>
            </a:r>
            <a:r>
              <a:rPr kumimoji="1" lang="en-US" altLang="zh-TW" dirty="0">
                <a:latin typeface="Times New Roman" panose="02020603050405020304" pitchFamily="18" charset="0"/>
                <a:cs typeface="Times New Roman" panose="02020603050405020304" pitchFamily="18" charset="0"/>
              </a:rPr>
              <a:t>placements</a:t>
            </a:r>
            <a:r>
              <a:rPr kumimoji="1" lang="zh-TW" altLang="en-US" dirty="0">
                <a:latin typeface="Times New Roman" panose="02020603050405020304" pitchFamily="18" charset="0"/>
                <a:cs typeface="Times New Roman" panose="02020603050405020304" pitchFamily="18" charset="0"/>
              </a:rPr>
              <a:t>如何更快更準確的分辨</a:t>
            </a:r>
            <a:r>
              <a:rPr kumimoji="1" lang="en-US" altLang="zh-TW" dirty="0">
                <a:latin typeface="Times New Roman" panose="02020603050405020304" pitchFamily="18" charset="0"/>
                <a:cs typeface="Times New Roman" panose="02020603050405020304" pitchFamily="18" charset="0"/>
              </a:rPr>
              <a:t>visual misinformation</a:t>
            </a:r>
            <a:r>
              <a:rPr kumimoji="1" lang="zh-TW" altLang="en-US" dirty="0">
                <a:latin typeface="Times New Roman" panose="02020603050405020304" pitchFamily="18" charset="0"/>
                <a:cs typeface="Times New Roman" panose="02020603050405020304" pitchFamily="18" charset="0"/>
              </a:rPr>
              <a:t>。</a:t>
            </a:r>
            <a:endParaRPr kumimoji="1" lang="en-US" altLang="zh-TW" dirty="0">
              <a:latin typeface="Times New Roman" panose="02020603050405020304" pitchFamily="18" charset="0"/>
              <a:cs typeface="Times New Roman" panose="02020603050405020304" pitchFamily="18" charset="0"/>
            </a:endParaRPr>
          </a:p>
          <a:p>
            <a:endParaRPr kumimoji="1"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zh-TW" altLang="en-US" dirty="0">
                <a:latin typeface="Times New Roman" panose="02020603050405020304" pitchFamily="18" charset="0"/>
                <a:cs typeface="Times New Roman" panose="02020603050405020304" pitchFamily="18" charset="0"/>
              </a:rPr>
              <a:t>我們的結果發現，</a:t>
            </a:r>
            <a:r>
              <a:rPr lang="en-US" altLang="zh-TW" dirty="0">
                <a:latin typeface="Times New Roman" panose="02020603050405020304" pitchFamily="18" charset="0"/>
                <a:cs typeface="Times New Roman" panose="02020603050405020304" pitchFamily="18" charset="0"/>
              </a:rPr>
              <a:t>label types</a:t>
            </a:r>
            <a:r>
              <a:rPr lang="zh-TW" altLang="en-US" dirty="0">
                <a:latin typeface="Times New Roman" panose="02020603050405020304" pitchFamily="18" charset="0"/>
                <a:cs typeface="Times New Roman" panose="02020603050405020304" pitchFamily="18" charset="0"/>
              </a:rPr>
              <a:t>和</a:t>
            </a:r>
            <a:r>
              <a:rPr lang="en-US" altLang="zh-TW" dirty="0">
                <a:latin typeface="Times New Roman" panose="02020603050405020304" pitchFamily="18" charset="0"/>
                <a:cs typeface="Times New Roman" panose="02020603050405020304" pitchFamily="18" charset="0"/>
              </a:rPr>
              <a:t>placements</a:t>
            </a:r>
            <a:r>
              <a:rPr lang="zh-TW" altLang="en-US" dirty="0">
                <a:latin typeface="Times New Roman" panose="02020603050405020304" pitchFamily="18" charset="0"/>
                <a:cs typeface="Times New Roman" panose="02020603050405020304" pitchFamily="18" charset="0"/>
              </a:rPr>
              <a:t>對分辨</a:t>
            </a:r>
            <a:r>
              <a:rPr lang="en-US" altLang="zh-TW" dirty="0">
                <a:latin typeface="Times New Roman" panose="02020603050405020304" pitchFamily="18" charset="0"/>
                <a:cs typeface="Times New Roman" panose="02020603050405020304" pitchFamily="18" charset="0"/>
              </a:rPr>
              <a:t>visual misinformation</a:t>
            </a:r>
            <a:r>
              <a:rPr lang="zh-TW" altLang="en-US" dirty="0">
                <a:latin typeface="Times New Roman" panose="02020603050405020304" pitchFamily="18" charset="0"/>
                <a:cs typeface="Times New Roman" panose="02020603050405020304" pitchFamily="18" charset="0"/>
              </a:rPr>
              <a:t>有顯著影響，並指出需要進一步研究來優化這些策略和開發更有效的</a:t>
            </a:r>
            <a:r>
              <a:rPr lang="en-US" altLang="zh-TW" dirty="0">
                <a:latin typeface="Times New Roman" panose="02020603050405020304" pitchFamily="18" charset="0"/>
                <a:cs typeface="Times New Roman" panose="02020603050405020304" pitchFamily="18" charset="0"/>
              </a:rPr>
              <a:t>interventions</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kumimoji="1" lang="en-US" altLang="zh-TW"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b="0" kern="1200" dirty="0">
                <a:solidFill>
                  <a:schemeClr val="bg1"/>
                </a:solidFill>
                <a:latin typeface="Times New Roman" panose="02020603050405020304" pitchFamily="18" charset="0"/>
                <a:ea typeface="+mn-ea"/>
                <a:cs typeface="Times New Roman" panose="02020603050405020304" pitchFamily="18" charset="0"/>
              </a:rPr>
              <a:t>Future work</a:t>
            </a:r>
            <a:r>
              <a:rPr lang="zh-TW" altLang="en-US" sz="1200" b="0" kern="1200" dirty="0">
                <a:solidFill>
                  <a:schemeClr val="bg1"/>
                </a:solidFill>
                <a:latin typeface="Times New Roman" panose="02020603050405020304" pitchFamily="18" charset="0"/>
                <a:ea typeface="+mn-ea"/>
                <a:cs typeface="Times New Roman" panose="02020603050405020304" pitchFamily="18" charset="0"/>
              </a:rPr>
              <a:t>的部分：過去的</a:t>
            </a:r>
            <a:r>
              <a:rPr lang="zh-TW" altLang="en-US" dirty="0">
                <a:latin typeface="Times New Roman" panose="02020603050405020304" pitchFamily="18" charset="0"/>
                <a:cs typeface="Times New Roman" panose="02020603050405020304" pitchFamily="18" charset="0"/>
              </a:rPr>
              <a:t>研究所指出，長期追蹤對了解</a:t>
            </a:r>
            <a:r>
              <a:rPr lang="en-US" altLang="zh-TW" dirty="0">
                <a:latin typeface="Times New Roman" panose="02020603050405020304" pitchFamily="18" charset="0"/>
                <a:cs typeface="Times New Roman" panose="02020603050405020304" pitchFamily="18" charset="0"/>
              </a:rPr>
              <a:t>interventions</a:t>
            </a:r>
            <a:r>
              <a:rPr lang="zh-TW" altLang="en-US" dirty="0">
                <a:latin typeface="Times New Roman" panose="02020603050405020304" pitchFamily="18" charset="0"/>
                <a:cs typeface="Times New Roman" panose="02020603050405020304" pitchFamily="18" charset="0"/>
              </a:rPr>
              <a:t>的效果是否持久很重要。因為我們的實驗只有一小時，只提供了即時的結果，所以未來可以考慮進行長期追蹤。</a:t>
            </a:r>
            <a:endParaRPr lang="en-US" altLang="zh-TW"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200" b="0" kern="1200" dirty="0">
              <a:solidFill>
                <a:schemeClr val="bg1"/>
              </a:solidFill>
              <a:latin typeface="Times New Roman" panose="02020603050405020304" pitchFamily="18" charset="0"/>
              <a:ea typeface="+mn-ea"/>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b="0" kern="1200" dirty="0">
                <a:solidFill>
                  <a:schemeClr val="bg1"/>
                </a:solidFill>
                <a:latin typeface="Times New Roman" panose="02020603050405020304" pitchFamily="18" charset="0"/>
                <a:ea typeface="+mn-ea"/>
                <a:cs typeface="Times New Roman" panose="02020603050405020304" pitchFamily="18" charset="0"/>
              </a:rPr>
              <a:t>因為</a:t>
            </a:r>
            <a:r>
              <a:rPr lang="en-US" altLang="zh-TW" sz="1200" b="0" kern="1200" dirty="0">
                <a:solidFill>
                  <a:schemeClr val="bg1"/>
                </a:solidFill>
                <a:latin typeface="Times New Roman" panose="02020603050405020304" pitchFamily="18" charset="0"/>
                <a:ea typeface="+mn-ea"/>
                <a:cs typeface="Times New Roman" panose="02020603050405020304" pitchFamily="18" charset="0"/>
              </a:rPr>
              <a:t>mixed label</a:t>
            </a:r>
            <a:r>
              <a:rPr lang="zh-TW" altLang="en-US" sz="1200" b="0" kern="1200" dirty="0">
                <a:solidFill>
                  <a:schemeClr val="bg1"/>
                </a:solidFill>
                <a:latin typeface="Times New Roman" panose="02020603050405020304" pitchFamily="18" charset="0"/>
                <a:ea typeface="+mn-ea"/>
                <a:cs typeface="Times New Roman" panose="02020603050405020304" pitchFamily="18" charset="0"/>
              </a:rPr>
              <a:t>沒有很好的結果，所以未來可以</a:t>
            </a:r>
            <a:r>
              <a:rPr lang="zh-TW" altLang="en-US" dirty="0">
                <a:latin typeface="Times New Roman" panose="02020603050405020304" pitchFamily="18" charset="0"/>
                <a:cs typeface="Times New Roman" panose="02020603050405020304" pitchFamily="18" charset="0"/>
              </a:rPr>
              <a:t>探索更多的標籤類型。</a:t>
            </a:r>
            <a:endParaRPr lang="en-US" altLang="zh-TW"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200" b="0" kern="1200" dirty="0">
              <a:solidFill>
                <a:schemeClr val="bg1"/>
              </a:solidFill>
              <a:latin typeface="Times New Roman" panose="02020603050405020304" pitchFamily="18" charset="0"/>
              <a:ea typeface="+mn-ea"/>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b="0" kern="1200" dirty="0">
                <a:solidFill>
                  <a:schemeClr val="bg1"/>
                </a:solidFill>
                <a:latin typeface="Times New Roman" panose="02020603050405020304" pitchFamily="18" charset="0"/>
                <a:ea typeface="+mn-ea"/>
                <a:cs typeface="Times New Roman" panose="02020603050405020304" pitchFamily="18" charset="0"/>
              </a:rPr>
              <a:t>雖然我們的結果顯示 </a:t>
            </a:r>
            <a:r>
              <a:rPr lang="en-US" altLang="zh-TW" sz="1200" b="0" kern="1200" dirty="0">
                <a:solidFill>
                  <a:schemeClr val="bg1"/>
                </a:solidFill>
                <a:latin typeface="Times New Roman" panose="02020603050405020304" pitchFamily="18" charset="0"/>
                <a:ea typeface="+mn-ea"/>
                <a:cs typeface="Times New Roman" panose="02020603050405020304" pitchFamily="18" charset="0"/>
              </a:rPr>
              <a:t>post-exposure</a:t>
            </a:r>
            <a:r>
              <a:rPr lang="zh-TW" altLang="en-US" sz="1200" b="0" kern="1200" dirty="0">
                <a:solidFill>
                  <a:schemeClr val="bg1"/>
                </a:solidFill>
                <a:latin typeface="Times New Roman" panose="02020603050405020304" pitchFamily="18" charset="0"/>
                <a:ea typeface="+mn-ea"/>
                <a:cs typeface="Times New Roman" panose="02020603050405020304" pitchFamily="18" charset="0"/>
              </a:rPr>
              <a:t> 可以提高對照片的熟悉度和優化反應時間，但要實際應用在社群媒體上會有困難，所以，未來可以探索其他可行的策略。</a:t>
            </a:r>
            <a:endParaRPr lang="en" altLang="zh-TW" sz="1200" b="0" kern="1200" dirty="0">
              <a:solidFill>
                <a:schemeClr val="bg1"/>
              </a:solidFill>
              <a:latin typeface="Times New Roman" panose="02020603050405020304" pitchFamily="18" charset="0"/>
              <a:ea typeface="+mn-ea"/>
              <a:cs typeface="Times New Roman" panose="02020603050405020304" pitchFamily="18" charset="0"/>
            </a:endParaRPr>
          </a:p>
          <a:p>
            <a:pPr marL="171450" indent="-171450">
              <a:buFont typeface="Arial" panose="020B0604020202020204" pitchFamily="34" charset="0"/>
              <a:buChar char="•"/>
            </a:pPr>
            <a:endParaRPr kumimoji="1"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360B89A0-96ED-104A-941D-F74D267BAE15}" type="slidenum">
              <a:rPr kumimoji="1" lang="zh-TW" altLang="en-US" smtClean="0"/>
              <a:t>66</a:t>
            </a:fld>
            <a:endParaRPr kumimoji="1" lang="zh-TW" altLang="en-US"/>
          </a:p>
        </p:txBody>
      </p:sp>
    </p:spTree>
    <p:extLst>
      <p:ext uri="{BB962C8B-B14F-4D97-AF65-F5344CB8AC3E}">
        <p14:creationId xmlns:p14="http://schemas.microsoft.com/office/powerpoint/2010/main" val="9660644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E5C67-37A1-12D6-B788-71E1E284FAE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4894D1B-0125-B428-61E8-47066618E36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BDD38FC-2A4F-55EB-E499-BBF7BED8145B}"/>
              </a:ext>
            </a:extLst>
          </p:cNvPr>
          <p:cNvSpPr>
            <a:spLocks noGrp="1"/>
          </p:cNvSpPr>
          <p:nvPr>
            <p:ph type="body" idx="1"/>
          </p:nvPr>
        </p:nvSpPr>
        <p:spPr/>
        <p:txBody>
          <a:bodyPr/>
          <a:lstStyle/>
          <a:p>
            <a:endParaRPr kumimoji="1" lang="zh-TW" altLang="en-US" dirty="0"/>
          </a:p>
        </p:txBody>
      </p:sp>
      <p:sp>
        <p:nvSpPr>
          <p:cNvPr id="4" name="投影片編號版面配置區 3">
            <a:extLst>
              <a:ext uri="{FF2B5EF4-FFF2-40B4-BE49-F238E27FC236}">
                <a16:creationId xmlns:a16="http://schemas.microsoft.com/office/drawing/2014/main" id="{C5E1CDA8-B390-361D-1852-B6BF4CDBEF43}"/>
              </a:ext>
            </a:extLst>
          </p:cNvPr>
          <p:cNvSpPr>
            <a:spLocks noGrp="1"/>
          </p:cNvSpPr>
          <p:nvPr>
            <p:ph type="sldNum" sz="quarter" idx="5"/>
          </p:nvPr>
        </p:nvSpPr>
        <p:spPr/>
        <p:txBody>
          <a:bodyPr/>
          <a:lstStyle/>
          <a:p>
            <a:fld id="{360B89A0-96ED-104A-941D-F74D267BAE15}" type="slidenum">
              <a:rPr kumimoji="1" lang="zh-TW" altLang="en-US" smtClean="0"/>
              <a:t>67</a:t>
            </a:fld>
            <a:endParaRPr kumimoji="1" lang="zh-TW" altLang="en-US"/>
          </a:p>
        </p:txBody>
      </p:sp>
    </p:spTree>
    <p:extLst>
      <p:ext uri="{BB962C8B-B14F-4D97-AF65-F5344CB8AC3E}">
        <p14:creationId xmlns:p14="http://schemas.microsoft.com/office/powerpoint/2010/main" val="26913737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07F7E-3888-7368-5115-FBE33E82C23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CBBE1F2-E9B1-AC30-4C3B-C2A196E66DF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8FAD9CB-20DA-865D-AC5C-15CA06E032D2}"/>
              </a:ext>
            </a:extLst>
          </p:cNvPr>
          <p:cNvSpPr>
            <a:spLocks noGrp="1"/>
          </p:cNvSpPr>
          <p:nvPr>
            <p:ph type="body" idx="1"/>
          </p:nvPr>
        </p:nvSpPr>
        <p:spPr/>
        <p:txBody>
          <a:bodyPr/>
          <a:lstStyle/>
          <a:p>
            <a:pPr marL="0" lvl="0" indent="0">
              <a:lnSpc>
                <a:spcPct val="150000"/>
              </a:lnSpc>
              <a:buFont typeface="Arial" panose="020B0604020202020204" pitchFamily="34" charset="0"/>
              <a:buNone/>
            </a:pPr>
            <a:r>
              <a:rPr lang="zh-TW" altLang="en-US" sz="1200" dirty="0">
                <a:latin typeface="Times New Roman" panose="02020603050405020304" pitchFamily="18" charset="0"/>
                <a:ea typeface="新細明體"/>
                <a:cs typeface="Times New Roman" panose="02020603050405020304" pitchFamily="18" charset="0"/>
              </a:rPr>
              <a:t>雖然研究指出影片和照片中經常包含</a:t>
            </a:r>
            <a:r>
              <a:rPr kumimoji="1" lang="en" altLang="zh-TW" sz="1200" dirty="0">
                <a:latin typeface="Times New Roman" panose="02020603050405020304" pitchFamily="18" charset="0"/>
                <a:ea typeface="新細明體"/>
                <a:cs typeface="Times New Roman" panose="02020603050405020304" pitchFamily="18" charset="0"/>
              </a:rPr>
              <a:t>misinformation</a:t>
            </a:r>
            <a:r>
              <a:rPr lang="zh-TW" altLang="en" sz="1200" dirty="0">
                <a:latin typeface="Times New Roman" panose="02020603050405020304" pitchFamily="18" charset="0"/>
                <a:ea typeface="新細明體"/>
                <a:cs typeface="Times New Roman" panose="02020603050405020304" pitchFamily="18" charset="0"/>
              </a:rPr>
              <a:t>，</a:t>
            </a:r>
            <a:r>
              <a:rPr lang="zh-TW" altLang="en-US" sz="1200" dirty="0">
                <a:latin typeface="Times New Roman" panose="02020603050405020304" pitchFamily="18" charset="0"/>
                <a:ea typeface="新細明體"/>
                <a:cs typeface="Times New Roman" panose="02020603050405020304" pitchFamily="18" charset="0"/>
              </a:rPr>
              <a:t>但我們這邊是只專注於照片。</a:t>
            </a:r>
            <a:endParaRPr lang="en-US" altLang="zh-TW" sz="1200" dirty="0">
              <a:latin typeface="Times New Roman" panose="02020603050405020304" pitchFamily="18" charset="0"/>
              <a:ea typeface="新細明體"/>
              <a:cs typeface="Times New Roman" panose="02020603050405020304" pitchFamily="18" charset="0"/>
            </a:endParaRPr>
          </a:p>
          <a:p>
            <a:pPr marL="285750" lvl="0" indent="-285750">
              <a:lnSpc>
                <a:spcPct val="150000"/>
              </a:lnSpc>
              <a:buFont typeface="Arial"/>
              <a:buChar char="•"/>
            </a:pPr>
            <a:r>
              <a:rPr lang="zh-TW" altLang="en-US" sz="1200" dirty="0">
                <a:latin typeface="Times New Roman" panose="02020603050405020304" pitchFamily="18" charset="0"/>
                <a:ea typeface="新細明體"/>
                <a:cs typeface="Times New Roman" panose="02020603050405020304" pitchFamily="18" charset="0"/>
              </a:rPr>
              <a:t>照片在決策過程中扮演著關鍵的角色 </a:t>
            </a:r>
            <a:r>
              <a:rPr lang="zh-TW" altLang="en" sz="1200" dirty="0">
                <a:latin typeface="Times New Roman" panose="02020603050405020304" pitchFamily="18" charset="0"/>
                <a:ea typeface="新細明體"/>
                <a:cs typeface="Times New Roman" panose="02020603050405020304" pitchFamily="18" charset="0"/>
              </a:rPr>
              <a:t>。</a:t>
            </a:r>
            <a:endParaRPr lang="en-US" altLang="zh-TW" sz="1200" dirty="0">
              <a:latin typeface="Times New Roman" panose="02020603050405020304" pitchFamily="18" charset="0"/>
              <a:ea typeface="新細明體"/>
              <a:cs typeface="Times New Roman" panose="02020603050405020304" pitchFamily="18" charset="0"/>
            </a:endParaRPr>
          </a:p>
          <a:p>
            <a:pPr marL="285750" lvl="0" indent="-285750">
              <a:lnSpc>
                <a:spcPct val="150000"/>
              </a:lnSpc>
              <a:buFont typeface="Arial"/>
              <a:buChar char="•"/>
            </a:pPr>
            <a:r>
              <a:rPr lang="zh-TW" altLang="en-US" sz="1200" dirty="0">
                <a:latin typeface="Times New Roman" panose="02020603050405020304" pitchFamily="18" charset="0"/>
                <a:ea typeface="新細明體"/>
                <a:cs typeface="Times New Roman" panose="02020603050405020304" pitchFamily="18" charset="0"/>
              </a:rPr>
              <a:t>它比文字更能吸引注意力並促進學習。</a:t>
            </a:r>
            <a:endParaRPr lang="en-US" altLang="zh-TW" sz="1200" dirty="0">
              <a:latin typeface="Times New Roman" panose="02020603050405020304" pitchFamily="18" charset="0"/>
              <a:ea typeface="新細明體"/>
              <a:cs typeface="Times New Roman" panose="02020603050405020304" pitchFamily="18" charset="0"/>
            </a:endParaRPr>
          </a:p>
          <a:p>
            <a:pPr marL="285750" lvl="0" indent="-285750">
              <a:lnSpc>
                <a:spcPct val="150000"/>
              </a:lnSpc>
              <a:buFont typeface="Arial"/>
              <a:buChar char="•"/>
            </a:pPr>
            <a:r>
              <a:rPr lang="zh-TW" altLang="en-US" sz="1200" dirty="0">
                <a:latin typeface="Times New Roman" panose="02020603050405020304" pitchFamily="18" charset="0"/>
                <a:ea typeface="新細明體"/>
                <a:cs typeface="Times New Roman" panose="02020603050405020304" pitchFamily="18" charset="0"/>
              </a:rPr>
              <a:t>能夠更直接、全面地傳遞資訊，增強記憶效果，並且比文字更能引起共鳴。</a:t>
            </a:r>
            <a:br>
              <a:rPr lang="zh-TW" altLang="en-US" sz="1200" dirty="0">
                <a:latin typeface="Times New Roman" panose="02020603050405020304" pitchFamily="18" charset="0"/>
                <a:cs typeface="Times New Roman" panose="02020603050405020304" pitchFamily="18" charset="0"/>
              </a:rPr>
            </a:br>
            <a:endParaRPr lang="zh-TW" altLang="en-US" sz="12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4598CFF5-83A3-1122-036F-31769D04B632}"/>
              </a:ext>
            </a:extLst>
          </p:cNvPr>
          <p:cNvSpPr>
            <a:spLocks noGrp="1"/>
          </p:cNvSpPr>
          <p:nvPr>
            <p:ph type="sldNum" sz="quarter" idx="5"/>
          </p:nvPr>
        </p:nvSpPr>
        <p:spPr/>
        <p:txBody>
          <a:bodyPr/>
          <a:lstStyle/>
          <a:p>
            <a:fld id="{360B89A0-96ED-104A-941D-F74D267BAE15}" type="slidenum">
              <a:rPr kumimoji="1" lang="zh-TW" altLang="en-US" smtClean="0"/>
              <a:t>68</a:t>
            </a:fld>
            <a:endParaRPr kumimoji="1" lang="zh-TW" altLang="en-US"/>
          </a:p>
        </p:txBody>
      </p:sp>
    </p:spTree>
    <p:extLst>
      <p:ext uri="{BB962C8B-B14F-4D97-AF65-F5344CB8AC3E}">
        <p14:creationId xmlns:p14="http://schemas.microsoft.com/office/powerpoint/2010/main" val="18819146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b="0" i="0" dirty="0">
                <a:effectLst/>
                <a:latin typeface="-apple-system"/>
              </a:rPr>
              <a:t>主要目的是修改影像屬性，以使影像在特定任務或觀察者的需求下更為可用。在影像增強過程中，通常會改變影像的一個或多個屬性，例如對比度和噪聲水平，以提升影像的整體質量。</a:t>
            </a:r>
            <a:endParaRPr lang="en-US" altLang="zh-TW" b="0" i="0" dirty="0">
              <a:effectLst/>
              <a:latin typeface="-apple-system"/>
            </a:endParaRPr>
          </a:p>
          <a:p>
            <a:pPr algn="l"/>
            <a:endParaRPr lang="en-US" altLang="zh-TW" b="0" i="0" dirty="0">
              <a:effectLst/>
            </a:endParaRPr>
          </a:p>
          <a:p>
            <a:pPr marL="171450" indent="-171450" algn="l">
              <a:buFont typeface="Arial" panose="020B0604020202020204" pitchFamily="34" charset="0"/>
              <a:buChar char="•"/>
            </a:pPr>
            <a:r>
              <a:rPr lang="zh-TW" altLang="en-US" b="0" i="0" dirty="0">
                <a:effectLst/>
              </a:rPr>
              <a:t>這意味著「</a:t>
            </a:r>
            <a:r>
              <a:rPr lang="en" altLang="zh-TW" b="0" i="0" dirty="0">
                <a:effectLst/>
              </a:rPr>
              <a:t>enhanced photo</a:t>
            </a:r>
            <a:r>
              <a:rPr lang="zh-TW" altLang="en" b="0" i="0" dirty="0">
                <a:effectLst/>
              </a:rPr>
              <a:t>」（</a:t>
            </a:r>
            <a:r>
              <a:rPr lang="zh-TW" altLang="en-US" b="0" i="0" dirty="0">
                <a:effectLst/>
              </a:rPr>
              <a:t>經過增強的照片）可以被解釋為那些經過影像增強技術處理過的照片，這些技術就包括了亮度及對比度的調整。</a:t>
            </a:r>
            <a:endParaRPr kumimoji="1" lang="zh-TW" altLang="en-US" dirty="0"/>
          </a:p>
        </p:txBody>
      </p:sp>
      <p:sp>
        <p:nvSpPr>
          <p:cNvPr id="4" name="投影片編號版面配置區 3"/>
          <p:cNvSpPr>
            <a:spLocks noGrp="1"/>
          </p:cNvSpPr>
          <p:nvPr>
            <p:ph type="sldNum" sz="quarter" idx="5"/>
          </p:nvPr>
        </p:nvSpPr>
        <p:spPr/>
        <p:txBody>
          <a:bodyPr/>
          <a:lstStyle/>
          <a:p>
            <a:fld id="{360B89A0-96ED-104A-941D-F74D267BAE15}" type="slidenum">
              <a:rPr kumimoji="1" lang="zh-TW" altLang="en-US" smtClean="0"/>
              <a:t>69</a:t>
            </a:fld>
            <a:endParaRPr kumimoji="1" lang="zh-TW" altLang="en-US"/>
          </a:p>
        </p:txBody>
      </p:sp>
    </p:spTree>
    <p:extLst>
      <p:ext uri="{BB962C8B-B14F-4D97-AF65-F5344CB8AC3E}">
        <p14:creationId xmlns:p14="http://schemas.microsoft.com/office/powerpoint/2010/main" val="1608732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Times New Roman" panose="02020603050405020304" pitchFamily="18" charset="0"/>
                <a:cs typeface="Times New Roman" panose="02020603050405020304" pitchFamily="18" charset="0"/>
              </a:rPr>
              <a:t>這段來自</a:t>
            </a:r>
            <a:r>
              <a:rPr lang="en" altLang="zh-TW" dirty="0">
                <a:latin typeface="Times New Roman" panose="02020603050405020304" pitchFamily="18" charset="0"/>
                <a:cs typeface="Times New Roman" panose="02020603050405020304" pitchFamily="18" charset="0"/>
              </a:rPr>
              <a:t>CNN</a:t>
            </a:r>
            <a:r>
              <a:rPr lang="zh-TW" altLang="en-US" dirty="0">
                <a:latin typeface="Times New Roman" panose="02020603050405020304" pitchFamily="18" charset="0"/>
                <a:cs typeface="Times New Roman" panose="02020603050405020304" pitchFamily="18" charset="0"/>
              </a:rPr>
              <a:t>的報導指出，在美國大選期間，</a:t>
            </a:r>
            <a:r>
              <a:rPr lang="en" altLang="zh-TW" b="1" dirty="0">
                <a:latin typeface="Times New Roman" panose="02020603050405020304" pitchFamily="18" charset="0"/>
                <a:cs typeface="Times New Roman" panose="02020603050405020304" pitchFamily="18" charset="0"/>
              </a:rPr>
              <a:t>visual misinformation</a:t>
            </a:r>
            <a:r>
              <a:rPr lang="zh-TW" altLang="en-US" b="1" dirty="0">
                <a:latin typeface="Times New Roman" panose="02020603050405020304" pitchFamily="18" charset="0"/>
                <a:cs typeface="Times New Roman" panose="02020603050405020304" pitchFamily="18" charset="0"/>
              </a:rPr>
              <a:t> 出現在各種平台上，成為</a:t>
            </a:r>
            <a:r>
              <a:rPr lang="zh-TW" altLang="en-US" dirty="0">
                <a:latin typeface="Times New Roman" panose="02020603050405020304" pitchFamily="18" charset="0"/>
                <a:cs typeface="Times New Roman" panose="02020603050405020304" pitchFamily="18" charset="0"/>
              </a:rPr>
              <a:t>一個很重要的議題。</a:t>
            </a:r>
            <a:endParaRPr kumimoji="1"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360B89A0-96ED-104A-941D-F74D267BAE15}" type="slidenum">
              <a:rPr kumimoji="1" lang="zh-TW" altLang="en-US" smtClean="0"/>
              <a:t>7</a:t>
            </a:fld>
            <a:endParaRPr kumimoji="1" lang="zh-TW" altLang="en-US"/>
          </a:p>
        </p:txBody>
      </p:sp>
    </p:spTree>
    <p:extLst>
      <p:ext uri="{BB962C8B-B14F-4D97-AF65-F5344CB8AC3E}">
        <p14:creationId xmlns:p14="http://schemas.microsoft.com/office/powerpoint/2010/main" val="35085463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CC283-C21A-8A25-30FC-684E958570B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1414144-3D4D-47BD-8B47-6E1814648AB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8963B0E-AE8D-9B35-D3B0-2214B4F36D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a:t>免疫技術：提醒個體注意潛在的錯誤資訊，並讓他們先接觸較弱的誤導性內容，以培養對更強大錯誤訊息的抵抗力。</a:t>
            </a:r>
            <a:endParaRPr lang="en-US" altLang="zh-TW"/>
          </a:p>
          <a:p>
            <a:pPr marL="0" indent="0">
              <a:buFont typeface="Arial" panose="020B0604020202020204" pitchFamily="34" charset="0"/>
              <a:buNone/>
            </a:pPr>
            <a:endParaRPr lang="en-US" altLang="zh-TW"/>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a:t>基於標籤的干預措施：透過文字或視覺提示，幫助使用者理解他們所接觸的資訊。</a:t>
            </a:r>
            <a:endParaRPr lang="en-US" altLang="zh-TW"/>
          </a:p>
          <a:p>
            <a:pPr marL="0" indent="0">
              <a:buFont typeface="Arial" panose="020B0604020202020204" pitchFamily="34" charset="0"/>
              <a:buNone/>
            </a:pPr>
            <a:endParaRPr lang="en-US" altLang="zh-TW"/>
          </a:p>
          <a:p>
            <a:pPr marL="0" indent="0">
              <a:buFont typeface="Arial" panose="020B0604020202020204" pitchFamily="34" charset="0"/>
              <a:buNone/>
            </a:pPr>
            <a:r>
              <a:rPr lang="zh-TW" altLang="en-US"/>
              <a:t>糾正策略：</a:t>
            </a:r>
            <a:r>
              <a:rPr lang="zh-TW" altLang="en-US" b="0" i="0">
                <a:effectLst/>
                <a:latin typeface="-apple-system"/>
              </a:rPr>
              <a:t>對於錯誤資訊的修正或更正。</a:t>
            </a:r>
            <a:endParaRPr lang="en-US" altLang="zh-TW" b="0" i="0">
              <a:effectLst/>
              <a:latin typeface="-apple-system"/>
            </a:endParaRPr>
          </a:p>
          <a:p>
            <a:pPr marL="0" indent="0">
              <a:buFont typeface="Arial" panose="020B0604020202020204" pitchFamily="34" charset="0"/>
              <a:buNone/>
            </a:pPr>
            <a:endParaRPr lang="en-US" altLang="zh-TW"/>
          </a:p>
          <a:p>
            <a:pPr marL="0" indent="0">
              <a:buFont typeface="Arial" panose="020B0604020202020204" pitchFamily="34" charset="0"/>
              <a:buNone/>
            </a:pPr>
            <a:r>
              <a:rPr lang="zh-TW" altLang="en-US"/>
              <a:t>合作與技術解決方法：促進不同領域的合作，並鼓勵學者們分享數據，能成為透過知識分享來對抗視覺錯誤信息的有效方法。</a:t>
            </a:r>
            <a:endParaRPr lang="en-US" altLang="zh-TW"/>
          </a:p>
          <a:p>
            <a:pPr marL="0" indent="0">
              <a:buFont typeface="Arial" panose="020B0604020202020204" pitchFamily="34" charset="0"/>
              <a:buNone/>
            </a:pPr>
            <a:endParaRPr lang="en-US" altLang="zh-TW"/>
          </a:p>
        </p:txBody>
      </p:sp>
      <p:sp>
        <p:nvSpPr>
          <p:cNvPr id="4" name="投影片編號版面配置區 3">
            <a:extLst>
              <a:ext uri="{FF2B5EF4-FFF2-40B4-BE49-F238E27FC236}">
                <a16:creationId xmlns:a16="http://schemas.microsoft.com/office/drawing/2014/main" id="{BB3D539E-3ACC-D6A5-A1A2-35B4254047A7}"/>
              </a:ext>
            </a:extLst>
          </p:cNvPr>
          <p:cNvSpPr>
            <a:spLocks noGrp="1"/>
          </p:cNvSpPr>
          <p:nvPr>
            <p:ph type="sldNum" sz="quarter" idx="5"/>
          </p:nvPr>
        </p:nvSpPr>
        <p:spPr/>
        <p:txBody>
          <a:bodyPr/>
          <a:lstStyle/>
          <a:p>
            <a:fld id="{360B89A0-96ED-104A-941D-F74D267BAE15}" type="slidenum">
              <a:rPr kumimoji="1" lang="zh-TW" altLang="en-US" smtClean="0"/>
              <a:t>70</a:t>
            </a:fld>
            <a:endParaRPr kumimoji="1" lang="zh-TW" altLang="en-US"/>
          </a:p>
        </p:txBody>
      </p:sp>
    </p:spTree>
    <p:extLst>
      <p:ext uri="{BB962C8B-B14F-4D97-AF65-F5344CB8AC3E}">
        <p14:creationId xmlns:p14="http://schemas.microsoft.com/office/powerpoint/2010/main" val="21114879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2366E-FC9A-EE12-79A4-358DB044887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07A6391-4AFF-B442-6028-4BA68865E4D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6175CAA-954A-7939-1640-9CF047BCF4E2}"/>
              </a:ext>
            </a:extLst>
          </p:cNvPr>
          <p:cNvSpPr>
            <a:spLocks noGrp="1"/>
          </p:cNvSpPr>
          <p:nvPr>
            <p:ph type="body" idx="1"/>
          </p:nvPr>
        </p:nvSpPr>
        <p:spPr/>
        <p:txBody>
          <a:bodyPr/>
          <a:lstStyle/>
          <a:p>
            <a:endParaRPr lang="en-US" altLang="zh-TW" dirty="0"/>
          </a:p>
          <a:p>
            <a:r>
              <a:rPr lang="zh-TW" altLang="en-US" dirty="0"/>
              <a:t>因為</a:t>
            </a:r>
            <a:r>
              <a:rPr lang="en-US" altLang="zh-TW" dirty="0"/>
              <a:t>pre, de</a:t>
            </a:r>
            <a:r>
              <a:rPr lang="zh-TW" altLang="en-US" dirty="0"/>
              <a:t>與免疫理論密切相關，在抵抗說服方面也起著關鍵作用，所以這邊我們會介紹這兩種方法。</a:t>
            </a:r>
            <a:endParaRPr lang="en-US" altLang="zh-TW" dirty="0"/>
          </a:p>
          <a:p>
            <a:endParaRPr lang="en-US" altLang="zh-TW" dirty="0"/>
          </a:p>
          <a:p>
            <a:r>
              <a:rPr lang="en" altLang="zh-TW" dirty="0"/>
              <a:t>Pre </a:t>
            </a:r>
            <a:r>
              <a:rPr lang="zh-TW" altLang="en-US" dirty="0"/>
              <a:t>通過預先警告來培養批判性思維能力。</a:t>
            </a:r>
            <a:endParaRPr lang="en-US" altLang="zh-TW" dirty="0"/>
          </a:p>
          <a:p>
            <a:endParaRPr lang="en-US" altLang="zh-TW" dirty="0"/>
          </a:p>
          <a:p>
            <a:r>
              <a:rPr lang="en" altLang="zh-TW" dirty="0"/>
              <a:t>De</a:t>
            </a:r>
            <a:r>
              <a:rPr lang="zh-TW" altLang="en-US" dirty="0"/>
              <a:t> 則是透過提供反駁來對抗視覺錯誤信息，防止影響原有的想法。</a:t>
            </a:r>
          </a:p>
        </p:txBody>
      </p:sp>
      <p:sp>
        <p:nvSpPr>
          <p:cNvPr id="4" name="投影片編號版面配置區 3">
            <a:extLst>
              <a:ext uri="{FF2B5EF4-FFF2-40B4-BE49-F238E27FC236}">
                <a16:creationId xmlns:a16="http://schemas.microsoft.com/office/drawing/2014/main" id="{03917A97-1B16-6ADD-0246-AFC2290146F2}"/>
              </a:ext>
            </a:extLst>
          </p:cNvPr>
          <p:cNvSpPr>
            <a:spLocks noGrp="1"/>
          </p:cNvSpPr>
          <p:nvPr>
            <p:ph type="sldNum" sz="quarter" idx="5"/>
          </p:nvPr>
        </p:nvSpPr>
        <p:spPr/>
        <p:txBody>
          <a:bodyPr/>
          <a:lstStyle/>
          <a:p>
            <a:fld id="{360B89A0-96ED-104A-941D-F74D267BAE15}" type="slidenum">
              <a:rPr kumimoji="1" lang="zh-TW" altLang="en-US" smtClean="0"/>
              <a:t>71</a:t>
            </a:fld>
            <a:endParaRPr kumimoji="1" lang="zh-TW" altLang="en-US"/>
          </a:p>
        </p:txBody>
      </p:sp>
    </p:spTree>
    <p:extLst>
      <p:ext uri="{BB962C8B-B14F-4D97-AF65-F5344CB8AC3E}">
        <p14:creationId xmlns:p14="http://schemas.microsoft.com/office/powerpoint/2010/main" val="40932734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19416-404E-647B-41C5-0C7E0AACCB0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10DBBDC-13D5-2101-6B1C-0ECBFB8F050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74BDDA4-D03B-638C-EA38-575FD049CBEA}"/>
              </a:ext>
            </a:extLst>
          </p:cNvPr>
          <p:cNvSpPr>
            <a:spLocks noGrp="1"/>
          </p:cNvSpPr>
          <p:nvPr>
            <p:ph type="body" idx="1"/>
          </p:nvPr>
        </p:nvSpPr>
        <p:spPr/>
        <p:txBody>
          <a:bodyPr/>
          <a:lstStyle/>
          <a:p>
            <a:r>
              <a:rPr lang="zh-TW" altLang="en-US"/>
              <a:t>透過文字或視覺提示，幫助使用者理解他們所接觸的資訊。</a:t>
            </a:r>
            <a:endParaRPr lang="en-US" altLang="zh-TW"/>
          </a:p>
          <a:p>
            <a:endParaRPr lang="en-US" altLang="zh-TW"/>
          </a:p>
          <a:p>
            <a:r>
              <a:rPr lang="en" altLang="zh-TW"/>
              <a:t>Warning:</a:t>
            </a:r>
            <a:r>
              <a:rPr lang="zh-TW" altLang="en-US"/>
              <a:t> 告知使用者內容的可信度或潛在的誤導性。</a:t>
            </a:r>
            <a:endParaRPr lang="en-US" altLang="zh-TW"/>
          </a:p>
          <a:p>
            <a:endParaRPr lang="en-US" altLang="zh-TW"/>
          </a:p>
          <a:p>
            <a:r>
              <a:rPr lang="en" altLang="zh-TW"/>
              <a:t>Content:</a:t>
            </a:r>
            <a:r>
              <a:rPr lang="zh-TW" altLang="en-US"/>
              <a:t> 幫助使用者更準確地評估和理解資訊，來增強他們對視覺錯誤信息的抵抗力。</a:t>
            </a:r>
            <a:endParaRPr lang="en-US" altLang="zh-TW"/>
          </a:p>
          <a:p>
            <a:r>
              <a:rPr lang="zh-TW" altLang="en-US"/>
              <a:t>其中又有三個種類，我們使用了其中的兩種：</a:t>
            </a:r>
            <a:endParaRPr lang="en-US" altLang="zh-TW"/>
          </a:p>
          <a:p>
            <a:r>
              <a:rPr lang="zh-TW" altLang="en-US"/>
              <a:t>真實性標籤直接針對錯誤資訊，將內容標註為「不準確」。</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t>上下文標籤則提供原始內容中沒有包含的額外資訊，像是來源或是細節。</a:t>
            </a:r>
          </a:p>
          <a:p>
            <a:endParaRPr lang="en" altLang="zh-TW"/>
          </a:p>
          <a:p>
            <a:r>
              <a:rPr lang="zh-TW" altLang="en-US"/>
              <a:t>基於這些過去的論文，我們設計了一個類似剛剛所提到的免疫策略與基於標籤的干預，詳細的說明會在方法的地方呈現。</a:t>
            </a:r>
          </a:p>
        </p:txBody>
      </p:sp>
      <p:sp>
        <p:nvSpPr>
          <p:cNvPr id="4" name="投影片編號版面配置區 3">
            <a:extLst>
              <a:ext uri="{FF2B5EF4-FFF2-40B4-BE49-F238E27FC236}">
                <a16:creationId xmlns:a16="http://schemas.microsoft.com/office/drawing/2014/main" id="{2E87857A-DA0C-15CA-B033-5D7E69C345D2}"/>
              </a:ext>
            </a:extLst>
          </p:cNvPr>
          <p:cNvSpPr>
            <a:spLocks noGrp="1"/>
          </p:cNvSpPr>
          <p:nvPr>
            <p:ph type="sldNum" sz="quarter" idx="5"/>
          </p:nvPr>
        </p:nvSpPr>
        <p:spPr/>
        <p:txBody>
          <a:bodyPr/>
          <a:lstStyle/>
          <a:p>
            <a:fld id="{360B89A0-96ED-104A-941D-F74D267BAE15}" type="slidenum">
              <a:rPr kumimoji="1" lang="zh-TW" altLang="en-US" smtClean="0"/>
              <a:t>72</a:t>
            </a:fld>
            <a:endParaRPr kumimoji="1" lang="zh-TW" altLang="en-US"/>
          </a:p>
        </p:txBody>
      </p:sp>
    </p:spTree>
    <p:extLst>
      <p:ext uri="{BB962C8B-B14F-4D97-AF65-F5344CB8AC3E}">
        <p14:creationId xmlns:p14="http://schemas.microsoft.com/office/powerpoint/2010/main" val="21361632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813AF-69C1-EC7B-D736-4B103D321EE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DDD07BF-94EB-8444-32A0-3C6E529B49C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541821A-9A19-A9FB-7A9F-503A0787BA5D}"/>
              </a:ext>
            </a:extLst>
          </p:cNvPr>
          <p:cNvSpPr>
            <a:spLocks noGrp="1"/>
          </p:cNvSpPr>
          <p:nvPr>
            <p:ph type="body" idx="1"/>
          </p:nvPr>
        </p:nvSpPr>
        <p:spPr/>
        <p:txBody>
          <a:bodyPr/>
          <a:lstStyle/>
          <a:p>
            <a:r>
              <a:rPr lang="zh-TW" altLang="en-US"/>
              <a:t>實驗組與對照組比較</a:t>
            </a:r>
            <a:br>
              <a:rPr lang="zh-TW" altLang="en-US"/>
            </a:br>
            <a:r>
              <a:rPr lang="zh-TW" altLang="en-US"/>
              <a:t>長期追蹤</a:t>
            </a:r>
            <a:br>
              <a:rPr lang="zh-TW" altLang="en-US"/>
            </a:br>
            <a:r>
              <a:rPr lang="zh-TW" altLang="en-US"/>
              <a:t>心理測量</a:t>
            </a:r>
            <a:br>
              <a:rPr lang="zh-TW" altLang="en-US"/>
            </a:br>
            <a:r>
              <a:rPr lang="zh-TW" altLang="en-US"/>
              <a:t>問卷調查</a:t>
            </a:r>
            <a:br>
              <a:rPr lang="zh-TW" altLang="en-US"/>
            </a:br>
            <a:r>
              <a:rPr lang="zh-TW" altLang="en-US"/>
              <a:t>行為觀察</a:t>
            </a:r>
            <a:br>
              <a:rPr lang="zh-TW" altLang="en-US"/>
            </a:br>
            <a:r>
              <a:rPr lang="zh-TW" altLang="en-US"/>
              <a:t>群眾外包</a:t>
            </a:r>
            <a:br>
              <a:rPr lang="zh-TW" altLang="en-US"/>
            </a:br>
            <a:r>
              <a:rPr lang="zh-TW" altLang="en-US"/>
              <a:t>混合方法</a:t>
            </a:r>
            <a:endParaRPr kumimoji="1" lang="zh-TW" altLang="en-US"/>
          </a:p>
        </p:txBody>
      </p:sp>
      <p:sp>
        <p:nvSpPr>
          <p:cNvPr id="4" name="投影片編號版面配置區 3">
            <a:extLst>
              <a:ext uri="{FF2B5EF4-FFF2-40B4-BE49-F238E27FC236}">
                <a16:creationId xmlns:a16="http://schemas.microsoft.com/office/drawing/2014/main" id="{8F1C4DCE-1CD2-C92E-E375-9B7C0767ED84}"/>
              </a:ext>
            </a:extLst>
          </p:cNvPr>
          <p:cNvSpPr>
            <a:spLocks noGrp="1"/>
          </p:cNvSpPr>
          <p:nvPr>
            <p:ph type="sldNum" sz="quarter" idx="5"/>
          </p:nvPr>
        </p:nvSpPr>
        <p:spPr/>
        <p:txBody>
          <a:bodyPr/>
          <a:lstStyle/>
          <a:p>
            <a:fld id="{360B89A0-96ED-104A-941D-F74D267BAE15}" type="slidenum">
              <a:rPr kumimoji="1" lang="zh-TW" altLang="en-US" smtClean="0"/>
              <a:t>73</a:t>
            </a:fld>
            <a:endParaRPr kumimoji="1" lang="zh-TW" altLang="en-US"/>
          </a:p>
        </p:txBody>
      </p:sp>
    </p:spTree>
    <p:extLst>
      <p:ext uri="{BB962C8B-B14F-4D97-AF65-F5344CB8AC3E}">
        <p14:creationId xmlns:p14="http://schemas.microsoft.com/office/powerpoint/2010/main" val="41140288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510E7-967F-1763-2EBC-36D0E4C3661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56B9AD0-E29C-16E7-4514-441712DF3B9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1504842-DE02-A9C2-6D84-452B2B4E80BB}"/>
              </a:ext>
            </a:extLst>
          </p:cNvPr>
          <p:cNvSpPr>
            <a:spLocks noGrp="1"/>
          </p:cNvSpPr>
          <p:nvPr>
            <p:ph type="body" idx="1"/>
          </p:nvPr>
        </p:nvSpPr>
        <p:spPr/>
        <p:txBody>
          <a:bodyPr/>
          <a:lstStyle/>
          <a:p>
            <a:r>
              <a:rPr kumimoji="1" lang="zh-TW" altLang="en-US"/>
              <a:t>分析干預前後的識別能力：這種方法能夠把干預效果跟其他因素分開，這樣就能證明它的有效性。</a:t>
            </a:r>
            <a:endParaRPr kumimoji="1" lang="en-US" altLang="zh-TW"/>
          </a:p>
          <a:p>
            <a:endParaRPr kumimoji="1" lang="zh-TW" altLang="en-US"/>
          </a:p>
          <a:p>
            <a:r>
              <a:rPr kumimoji="1" lang="zh-TW" altLang="en-US"/>
              <a:t>評估個體對視覺錯誤信息的分析思維和情感反應：了解個體如何分析和應對視覺錯誤信息。</a:t>
            </a:r>
            <a:endParaRPr kumimoji="1" lang="en-US" altLang="zh-TW"/>
          </a:p>
          <a:p>
            <a:endParaRPr kumimoji="1" lang="zh-TW" altLang="en-US"/>
          </a:p>
          <a:p>
            <a:r>
              <a:rPr kumimoji="1" lang="zh-TW" altLang="en-US"/>
              <a:t>評估個體對不同照片的批判性思維能力和信任程度：</a:t>
            </a:r>
            <a:r>
              <a:rPr lang="zh-TW" altLang="en-US"/>
              <a:t>幫助了解認知和判斷過程在干預下如何變化。</a:t>
            </a:r>
          </a:p>
          <a:p>
            <a:endParaRPr kumimoji="1" lang="zh-TW" altLang="en-US"/>
          </a:p>
          <a:p>
            <a:r>
              <a:rPr kumimoji="1" lang="zh-TW" altLang="en-US"/>
              <a:t>關注個體在面對視覺錯誤信息時行為的變化：這樣可以實際了解干預措施如何影響現實中的行為。</a:t>
            </a:r>
            <a:endParaRPr kumimoji="1" lang="en-US" altLang="zh-TW"/>
          </a:p>
          <a:p>
            <a:endParaRPr kumimoji="1" lang="zh-TW" altLang="en-US"/>
          </a:p>
          <a:p>
            <a:r>
              <a:rPr kumimoji="1" lang="zh-TW" altLang="en-US"/>
              <a:t>結合</a:t>
            </a:r>
            <a:r>
              <a:rPr kumimoji="1" lang="en-US" altLang="zh-TW"/>
              <a:t>quantitative</a:t>
            </a:r>
            <a:r>
              <a:rPr kumimoji="1" lang="zh-TW" altLang="en-US"/>
              <a:t>和</a:t>
            </a:r>
            <a:r>
              <a:rPr kumimoji="1" lang="en-US" altLang="zh-TW"/>
              <a:t>qualitative</a:t>
            </a:r>
            <a:r>
              <a:rPr kumimoji="1" lang="zh-TW" altLang="en-US"/>
              <a:t>可以更全面評估干預的有效性。</a:t>
            </a:r>
          </a:p>
        </p:txBody>
      </p:sp>
      <p:sp>
        <p:nvSpPr>
          <p:cNvPr id="4" name="投影片編號版面配置區 3">
            <a:extLst>
              <a:ext uri="{FF2B5EF4-FFF2-40B4-BE49-F238E27FC236}">
                <a16:creationId xmlns:a16="http://schemas.microsoft.com/office/drawing/2014/main" id="{B4C442C7-2B11-47B9-2E46-D490EBD3747E}"/>
              </a:ext>
            </a:extLst>
          </p:cNvPr>
          <p:cNvSpPr>
            <a:spLocks noGrp="1"/>
          </p:cNvSpPr>
          <p:nvPr>
            <p:ph type="sldNum" sz="quarter" idx="5"/>
          </p:nvPr>
        </p:nvSpPr>
        <p:spPr/>
        <p:txBody>
          <a:bodyPr/>
          <a:lstStyle/>
          <a:p>
            <a:fld id="{360B89A0-96ED-104A-941D-F74D267BAE15}" type="slidenum">
              <a:rPr kumimoji="1" lang="zh-TW" altLang="en-US" smtClean="0"/>
              <a:t>74</a:t>
            </a:fld>
            <a:endParaRPr kumimoji="1" lang="zh-TW" altLang="en-US"/>
          </a:p>
        </p:txBody>
      </p:sp>
    </p:spTree>
    <p:extLst>
      <p:ext uri="{BB962C8B-B14F-4D97-AF65-F5344CB8AC3E}">
        <p14:creationId xmlns:p14="http://schemas.microsoft.com/office/powerpoint/2010/main" val="14131913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63621-03D1-792D-9BE0-2577CAA492A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C824C4B-617F-1B60-1170-EF72F7BB908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188E42E-231A-F916-E24E-3D0A59D45150}"/>
              </a:ext>
            </a:extLst>
          </p:cNvPr>
          <p:cNvSpPr>
            <a:spLocks noGrp="1"/>
          </p:cNvSpPr>
          <p:nvPr>
            <p:ph type="body" idx="1"/>
          </p:nvPr>
        </p:nvSpPr>
        <p:spPr/>
        <p:txBody>
          <a:bodyPr/>
          <a:lstStyle/>
          <a:p>
            <a:pPr>
              <a:defRPr/>
            </a:pPr>
            <a:r>
              <a:rPr lang="zh-TW" altLang="en-US" dirty="0">
                <a:latin typeface="Times New Roman" panose="02020603050405020304" pitchFamily="18" charset="0"/>
                <a:ea typeface="新細明體"/>
                <a:cs typeface="Times New Roman" panose="02020603050405020304" pitchFamily="18" charset="0"/>
              </a:rPr>
              <a:t>我們使用</a:t>
            </a:r>
            <a:r>
              <a:rPr lang="en-US" altLang="zh-TW" dirty="0">
                <a:latin typeface="Times New Roman" panose="02020603050405020304" pitchFamily="18" charset="0"/>
                <a:ea typeface="新細明體"/>
                <a:cs typeface="Times New Roman" panose="02020603050405020304" pitchFamily="18" charset="0"/>
              </a:rPr>
              <a:t>focus group</a:t>
            </a:r>
            <a:r>
              <a:rPr lang="zh-TW" altLang="en-US" dirty="0">
                <a:latin typeface="Times New Roman" panose="02020603050405020304" pitchFamily="18" charset="0"/>
                <a:ea typeface="新細明體"/>
                <a:cs typeface="Times New Roman" panose="02020603050405020304" pitchFamily="18" charset="0"/>
              </a:rPr>
              <a:t>來回答RQ1，了解人們是怎麼分辨visual misinformation，還有在這個過程中依賴的visual features有沒有共通點。</a:t>
            </a:r>
            <a:endParaRPr lang="en-US" altLang="zh-TW" dirty="0">
              <a:latin typeface="Times New Roman" panose="02020603050405020304" pitchFamily="18" charset="0"/>
              <a:ea typeface="新細明體"/>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Times New Roman" panose="02020603050405020304" pitchFamily="18" charset="0"/>
              <a:cs typeface="Times New Roman" panose="02020603050405020304" pitchFamily="18" charset="0"/>
            </a:endParaRPr>
          </a:p>
          <a:p>
            <a:pPr>
              <a:defRPr/>
            </a:pPr>
            <a:r>
              <a:rPr lang="zh-TW" altLang="en-US" dirty="0">
                <a:latin typeface="Times New Roman" panose="02020603050405020304" pitchFamily="18" charset="0"/>
                <a:ea typeface="新細明體"/>
                <a:cs typeface="Times New Roman" panose="02020603050405020304" pitchFamily="18" charset="0"/>
              </a:rPr>
              <a:t>首先我們找了平均年齡</a:t>
            </a:r>
            <a:r>
              <a:rPr lang="en-US" altLang="zh-TW" dirty="0">
                <a:latin typeface="Times New Roman" panose="02020603050405020304" pitchFamily="18" charset="0"/>
                <a:ea typeface="新細明體"/>
                <a:cs typeface="Times New Roman" panose="02020603050405020304" pitchFamily="18" charset="0"/>
              </a:rPr>
              <a:t>24</a:t>
            </a:r>
            <a:r>
              <a:rPr lang="zh-TW" altLang="en-US" dirty="0">
                <a:latin typeface="Times New Roman" panose="02020603050405020304" pitchFamily="18" charset="0"/>
                <a:ea typeface="新細明體"/>
                <a:cs typeface="Times New Roman" panose="02020603050405020304" pitchFamily="18" charset="0"/>
              </a:rPr>
              <a:t>歲的</a:t>
            </a:r>
            <a:r>
              <a:rPr lang="en-US" altLang="zh-TW" dirty="0">
                <a:latin typeface="Times New Roman" panose="02020603050405020304" pitchFamily="18" charset="0"/>
                <a:ea typeface="新細明體"/>
                <a:cs typeface="Times New Roman" panose="02020603050405020304" pitchFamily="18" charset="0"/>
              </a:rPr>
              <a:t>3名</a:t>
            </a:r>
            <a:r>
              <a:rPr lang="zh-TW" altLang="en-US" dirty="0">
                <a:latin typeface="Times New Roman" panose="02020603050405020304" pitchFamily="18" charset="0"/>
                <a:ea typeface="新細明體"/>
                <a:cs typeface="Times New Roman" panose="02020603050405020304" pitchFamily="18" charset="0"/>
              </a:rPr>
              <a:t>男性還有</a:t>
            </a:r>
            <a:r>
              <a:rPr lang="en-US" altLang="zh-TW" dirty="0">
                <a:latin typeface="Times New Roman" panose="02020603050405020304" pitchFamily="18" charset="0"/>
                <a:ea typeface="新細明體"/>
                <a:cs typeface="Times New Roman" panose="02020603050405020304" pitchFamily="18" charset="0"/>
              </a:rPr>
              <a:t>4名</a:t>
            </a:r>
            <a:r>
              <a:rPr lang="zh-TW" altLang="en-US" dirty="0">
                <a:latin typeface="Times New Roman" panose="02020603050405020304" pitchFamily="18" charset="0"/>
                <a:ea typeface="新細明體"/>
                <a:cs typeface="Times New Roman" panose="02020603050405020304" pitchFamily="18" charset="0"/>
              </a:rPr>
              <a:t>女性，每個人</a:t>
            </a:r>
            <a:r>
              <a:rPr lang="en-US" altLang="zh-TW" dirty="0">
                <a:latin typeface="Times New Roman" panose="02020603050405020304" pitchFamily="18" charset="0"/>
                <a:ea typeface="新細明體"/>
                <a:cs typeface="Times New Roman" panose="02020603050405020304" pitchFamily="18" charset="0"/>
              </a:rPr>
              <a:t>200</a:t>
            </a:r>
            <a:r>
              <a:rPr lang="zh-TW" altLang="en-US" dirty="0">
                <a:latin typeface="Times New Roman" panose="02020603050405020304" pitchFamily="18" charset="0"/>
                <a:ea typeface="新細明體"/>
                <a:cs typeface="Times New Roman" panose="02020603050405020304" pitchFamily="18" charset="0"/>
              </a:rPr>
              <a:t>元的酬勞。</a:t>
            </a:r>
          </a:p>
          <a:p>
            <a:pPr>
              <a:defRPr/>
            </a:pPr>
            <a:endParaRPr lang="zh-TW" altLang="en-US" dirty="0">
              <a:latin typeface="Times New Roman" panose="02020603050405020304" pitchFamily="18" charset="0"/>
              <a:ea typeface="新細明體"/>
              <a:cs typeface="Times New Roman" panose="02020603050405020304" pitchFamily="18" charset="0"/>
            </a:endParaRPr>
          </a:p>
          <a:p>
            <a:pPr>
              <a:defRPr/>
            </a:pPr>
            <a:r>
              <a:rPr lang="zh-TW" altLang="en-US" dirty="0">
                <a:latin typeface="Times New Roman" panose="02020603050405020304" pitchFamily="18" charset="0"/>
                <a:ea typeface="新細明體"/>
                <a:cs typeface="Times New Roman" panose="02020603050405020304" pitchFamily="18" charset="0"/>
              </a:rPr>
              <a:t>但是這個階段的結果太過general，受試者們沒有把重點放在</a:t>
            </a:r>
            <a:r>
              <a:rPr lang="zh-TW" dirty="0">
                <a:latin typeface="Times New Roman" panose="02020603050405020304" pitchFamily="18" charset="0"/>
                <a:ea typeface="新細明體"/>
                <a:cs typeface="Times New Roman" panose="02020603050405020304" pitchFamily="18" charset="0"/>
              </a:rPr>
              <a:t>visual features</a:t>
            </a:r>
            <a:r>
              <a:rPr lang="zh-TW" altLang="en-US" dirty="0">
                <a:latin typeface="Times New Roman" panose="02020603050405020304" pitchFamily="18" charset="0"/>
                <a:ea typeface="新細明體"/>
                <a:cs typeface="Times New Roman" panose="02020603050405020304" pitchFamily="18" charset="0"/>
              </a:rPr>
              <a:t>上。</a:t>
            </a:r>
          </a:p>
        </p:txBody>
      </p:sp>
      <p:sp>
        <p:nvSpPr>
          <p:cNvPr id="4" name="投影片編號版面配置區 3">
            <a:extLst>
              <a:ext uri="{FF2B5EF4-FFF2-40B4-BE49-F238E27FC236}">
                <a16:creationId xmlns:a16="http://schemas.microsoft.com/office/drawing/2014/main" id="{E4068FC1-E5A9-AB80-73C4-EB9BAEFEE5C2}"/>
              </a:ext>
            </a:extLst>
          </p:cNvPr>
          <p:cNvSpPr>
            <a:spLocks noGrp="1"/>
          </p:cNvSpPr>
          <p:nvPr>
            <p:ph type="sldNum" sz="quarter" idx="5"/>
          </p:nvPr>
        </p:nvSpPr>
        <p:spPr/>
        <p:txBody>
          <a:bodyPr/>
          <a:lstStyle/>
          <a:p>
            <a:fld id="{360B89A0-96ED-104A-941D-F74D267BAE15}" type="slidenum">
              <a:rPr kumimoji="1" lang="zh-TW" altLang="en-US" smtClean="0"/>
              <a:t>75</a:t>
            </a:fld>
            <a:endParaRPr kumimoji="1" lang="zh-TW" altLang="en-US"/>
          </a:p>
        </p:txBody>
      </p:sp>
    </p:spTree>
    <p:extLst>
      <p:ext uri="{BB962C8B-B14F-4D97-AF65-F5344CB8AC3E}">
        <p14:creationId xmlns:p14="http://schemas.microsoft.com/office/powerpoint/2010/main" val="39425067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準確率只有</a:t>
            </a:r>
            <a:r>
              <a:rPr kumimoji="1" lang="en-US" altLang="zh-TW" dirty="0"/>
              <a:t>80%</a:t>
            </a:r>
            <a:endParaRPr kumimoji="1" lang="en" altLang="zh-TW" dirty="0"/>
          </a:p>
        </p:txBody>
      </p:sp>
      <p:sp>
        <p:nvSpPr>
          <p:cNvPr id="4" name="投影片編號版面配置區 3"/>
          <p:cNvSpPr>
            <a:spLocks noGrp="1"/>
          </p:cNvSpPr>
          <p:nvPr>
            <p:ph type="sldNum" sz="quarter" idx="5"/>
          </p:nvPr>
        </p:nvSpPr>
        <p:spPr/>
        <p:txBody>
          <a:bodyPr/>
          <a:lstStyle/>
          <a:p>
            <a:fld id="{360B89A0-96ED-104A-941D-F74D267BAE15}" type="slidenum">
              <a:rPr kumimoji="1" lang="zh-TW" altLang="en-US" smtClean="0"/>
              <a:t>76</a:t>
            </a:fld>
            <a:endParaRPr kumimoji="1" lang="zh-TW" altLang="en-US"/>
          </a:p>
        </p:txBody>
      </p:sp>
    </p:spTree>
    <p:extLst>
      <p:ext uri="{BB962C8B-B14F-4D97-AF65-F5344CB8AC3E}">
        <p14:creationId xmlns:p14="http://schemas.microsoft.com/office/powerpoint/2010/main" val="4942922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34BAC-B026-2D8E-9130-4876F66F366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F0DD21A-F7EC-A91D-BC0D-F7971A736F2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E1E22E3-3C98-5691-A04F-C3D136BBC585}"/>
              </a:ext>
            </a:extLst>
          </p:cNvPr>
          <p:cNvSpPr>
            <a:spLocks noGrp="1"/>
          </p:cNvSpPr>
          <p:nvPr>
            <p:ph type="body" idx="1"/>
          </p:nvPr>
        </p:nvSpPr>
        <p:spPr/>
        <p:txBody>
          <a:bodyPr/>
          <a:lstStyle/>
          <a:p>
            <a:r>
              <a:rPr lang="zh-TW" altLang="en-US" sz="1200" dirty="0">
                <a:latin typeface="Times New Roman" panose="02020603050405020304" pitchFamily="18" charset="0"/>
                <a:ea typeface="新細明體"/>
                <a:cs typeface="Times New Roman" panose="02020603050405020304" pitchFamily="18" charset="0"/>
              </a:rPr>
              <a:t>接下來說明我們如何招募受試者，還有</a:t>
            </a:r>
            <a:r>
              <a:rPr lang="zh-TW" sz="1200" dirty="0">
                <a:latin typeface="Times New Roman" panose="02020603050405020304" pitchFamily="18" charset="0"/>
                <a:ea typeface="新細明體"/>
                <a:cs typeface="Times New Roman" panose="02020603050405020304" pitchFamily="18" charset="0"/>
              </a:rPr>
              <a:t>demographics的結果</a:t>
            </a:r>
            <a:r>
              <a:rPr lang="en-US" altLang="zh-TW" sz="1200" dirty="0">
                <a:latin typeface="Times New Roman" panose="02020603050405020304" pitchFamily="18" charset="0"/>
                <a:ea typeface="新細明體"/>
                <a:cs typeface="Times New Roman" panose="02020603050405020304" pitchFamily="18" charset="0"/>
              </a:rPr>
              <a:t>:</a:t>
            </a:r>
            <a:endParaRPr lang="zh-TW" sz="1200" dirty="0">
              <a:latin typeface="Times New Roman" panose="02020603050405020304" pitchFamily="18" charset="0"/>
              <a:ea typeface="新細明體"/>
              <a:cs typeface="Times New Roman" panose="02020603050405020304" pitchFamily="18" charset="0"/>
            </a:endParaRPr>
          </a:p>
          <a:p>
            <a:endParaRPr lang="zh-TW" altLang="en-US" sz="1200" kern="1200" dirty="0">
              <a:solidFill>
                <a:schemeClr val="tx1"/>
              </a:solidFill>
              <a:latin typeface="Times New Roman" panose="02020603050405020304" pitchFamily="18" charset="0"/>
              <a:ea typeface="新細明體"/>
              <a:cs typeface="Times New Roman" panose="02020603050405020304" pitchFamily="18" charset="0"/>
            </a:endParaRPr>
          </a:p>
          <a:p>
            <a:pPr marL="0" indent="0">
              <a:buFont typeface="Arial" panose="020B0604020202020204" pitchFamily="34" charset="0"/>
              <a:buNone/>
            </a:pP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放負碌</a:t>
            </a:r>
            <a:endParaRPr lang="en-US" altLang="zh-TW" sz="1200" kern="1200" dirty="0">
              <a:solidFill>
                <a:schemeClr val="tx1"/>
              </a:solidFill>
              <a:latin typeface="Times New Roman" panose="02020603050405020304" pitchFamily="18" charset="0"/>
              <a:ea typeface="新細明體"/>
              <a:cs typeface="Times New Roman" panose="02020603050405020304" pitchFamily="18" charset="0"/>
            </a:endParaRPr>
          </a:p>
          <a:p>
            <a:pPr marL="0" indent="0">
              <a:buFont typeface="Arial" panose="020B0604020202020204" pitchFamily="34" charset="0"/>
              <a:buNone/>
            </a:pP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我們使用</a:t>
            </a:r>
            <a:r>
              <a:rPr lang="en-US" altLang="zh-TW" sz="1200" kern="1200" dirty="0">
                <a:solidFill>
                  <a:schemeClr val="tx1"/>
                </a:solidFill>
                <a:latin typeface="Times New Roman" panose="02020603050405020304" pitchFamily="18" charset="0"/>
                <a:ea typeface="新細明體"/>
                <a:cs typeface="Times New Roman" panose="02020603050405020304" pitchFamily="18" charset="0"/>
              </a:rPr>
              <a:t>google</a:t>
            </a: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表單來</a:t>
            </a:r>
            <a:r>
              <a:rPr lang="zh-TW" altLang="en-US" sz="1200" dirty="0">
                <a:latin typeface="Times New Roman" panose="02020603050405020304" pitchFamily="18" charset="0"/>
                <a:ea typeface="新細明體"/>
                <a:cs typeface="Times New Roman" panose="02020603050405020304" pitchFamily="18" charset="0"/>
              </a:rPr>
              <a:t>進行</a:t>
            </a: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招募，其中我們用了這五項標準來篩選受試者。</a:t>
            </a:r>
            <a:endParaRPr lang="en-US" altLang="zh-TW" sz="1200" kern="1200" dirty="0">
              <a:solidFill>
                <a:schemeClr val="tx1"/>
              </a:solidFill>
              <a:latin typeface="Times New Roman" panose="02020603050405020304" pitchFamily="18" charset="0"/>
              <a:ea typeface="新細明體"/>
              <a:cs typeface="Times New Roman" panose="02020603050405020304" pitchFamily="18" charset="0"/>
            </a:endParaRPr>
          </a:p>
          <a:p>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這邊是我們所有的標準，黃色是</a:t>
            </a:r>
            <a:r>
              <a:rPr lang="zh-TW" altLang="en-US" sz="1200" dirty="0">
                <a:latin typeface="Times New Roman" panose="02020603050405020304" pitchFamily="18" charset="0"/>
                <a:ea typeface="新細明體"/>
                <a:cs typeface="Times New Roman" panose="02020603050405020304" pitchFamily="18" charset="0"/>
              </a:rPr>
              <a:t>引用過去</a:t>
            </a: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文獻使用的問卷，藍色是我們自己設計的問卷，前四個都是</a:t>
            </a:r>
            <a:r>
              <a:rPr lang="en-US" altLang="zh-TW" sz="1200" kern="1200" dirty="0">
                <a:solidFill>
                  <a:schemeClr val="tx1"/>
                </a:solidFill>
                <a:latin typeface="Times New Roman" panose="02020603050405020304" pitchFamily="18" charset="0"/>
                <a:ea typeface="新細明體"/>
                <a:cs typeface="Times New Roman" panose="02020603050405020304" pitchFamily="18" charset="0"/>
              </a:rPr>
              <a:t>5-point </a:t>
            </a:r>
            <a:r>
              <a:rPr lang="en-US" altLang="zh-TW" sz="1200" kern="1200" dirty="0" err="1">
                <a:solidFill>
                  <a:schemeClr val="tx1"/>
                </a:solidFill>
                <a:latin typeface="Times New Roman" panose="02020603050405020304" pitchFamily="18" charset="0"/>
                <a:ea typeface="新細明體"/>
                <a:cs typeface="Times New Roman" panose="02020603050405020304" pitchFamily="18" charset="0"/>
              </a:rPr>
              <a:t>likert</a:t>
            </a:r>
            <a:r>
              <a:rPr lang="en-US" altLang="zh-TW" sz="1200" kern="1200" dirty="0">
                <a:solidFill>
                  <a:schemeClr val="tx1"/>
                </a:solidFill>
                <a:latin typeface="Times New Roman" panose="02020603050405020304" pitchFamily="18" charset="0"/>
                <a:ea typeface="新細明體"/>
                <a:cs typeface="Times New Roman" panose="02020603050405020304" pitchFamily="18" charset="0"/>
              </a:rPr>
              <a:t> scale</a:t>
            </a: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a:t>
            </a:r>
            <a:endParaRPr lang="en-US" altLang="zh-TW" sz="1200" kern="1200" dirty="0">
              <a:solidFill>
                <a:schemeClr val="tx1"/>
              </a:solidFill>
              <a:latin typeface="Times New Roman" panose="02020603050405020304" pitchFamily="18"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endParaRPr lang="en-US" altLang="zh-TW" sz="1200" kern="1200" dirty="0">
              <a:solidFill>
                <a:schemeClr val="tx1"/>
              </a:solidFill>
              <a:latin typeface="Times New Roman" panose="02020603050405020304" pitchFamily="18" charset="0"/>
              <a:ea typeface="+mn-ea"/>
              <a:cs typeface="Times New Roman" panose="02020603050405020304" pitchFamily="18" charset="0"/>
            </a:endParaRPr>
          </a:p>
          <a:p>
            <a:pPr marL="171450" indent="-171450">
              <a:buFont typeface="Arial" panose="020B0604020202020204" pitchFamily="34" charset="0"/>
              <a:buChar char="•"/>
            </a:pPr>
            <a:r>
              <a:rPr lang="en" altLang="zh-TW" sz="1200" kern="1200" dirty="0">
                <a:solidFill>
                  <a:schemeClr val="tx1"/>
                </a:solidFill>
                <a:latin typeface="Times New Roman" panose="02020603050405020304" pitchFamily="18" charset="0"/>
                <a:ea typeface="新細明體"/>
                <a:cs typeface="Times New Roman" panose="02020603050405020304" pitchFamily="18" charset="0"/>
              </a:rPr>
              <a:t>Web-use skills: </a:t>
            </a: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受試者評估自己對六個網路相關術語的熟悉程度，來測量他們的網路使用技能。</a:t>
            </a:r>
            <a:endParaRPr lang="en-US" altLang="zh-TW" sz="1200" kern="1200" dirty="0">
              <a:solidFill>
                <a:schemeClr val="tx1"/>
              </a:solidFill>
              <a:latin typeface="Times New Roman" panose="02020603050405020304" pitchFamily="18" charset="0"/>
              <a:ea typeface="新細明體"/>
              <a:cs typeface="Times New Roman" panose="02020603050405020304" pitchFamily="18" charset="0"/>
            </a:endParaRPr>
          </a:p>
          <a:p>
            <a:pPr marL="171450" indent="-171450">
              <a:buFont typeface="Arial" panose="020B0604020202020204" pitchFamily="34" charset="0"/>
              <a:buChar char="•"/>
            </a:pPr>
            <a:endParaRPr lang="en-US" altLang="zh-TW" sz="1200" kern="1200" dirty="0">
              <a:solidFill>
                <a:schemeClr val="tx1"/>
              </a:solidFill>
              <a:latin typeface="Times New Roman" panose="02020603050405020304" pitchFamily="18" charset="0"/>
              <a:ea typeface="+mn-ea"/>
              <a:cs typeface="Times New Roman" panose="02020603050405020304" pitchFamily="18" charset="0"/>
            </a:endParaRPr>
          </a:p>
          <a:p>
            <a:pPr marL="171450" indent="-171450">
              <a:buFont typeface="Arial" panose="020B0604020202020204" pitchFamily="34" charset="0"/>
              <a:buChar char="•"/>
            </a:pPr>
            <a:r>
              <a:rPr lang="en-US" altLang="zh-TW" sz="1200" kern="1200" dirty="0">
                <a:solidFill>
                  <a:schemeClr val="tx1"/>
                </a:solidFill>
                <a:latin typeface="Times New Roman" panose="02020603050405020304" pitchFamily="18" charset="0"/>
                <a:ea typeface="新細明體"/>
                <a:cs typeface="Times New Roman" panose="02020603050405020304" pitchFamily="18" charset="0"/>
              </a:rPr>
              <a:t>Digital imaging skills:</a:t>
            </a: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 我們使用這個問卷讓受試者評估自己對「電腦影像軟體」和「攝影」的熟悉程度，來衡量他們的數位影像技能 </a:t>
            </a:r>
            <a:r>
              <a:rPr lang="zh-TW" altLang="en" sz="1200" kern="1200" dirty="0">
                <a:solidFill>
                  <a:schemeClr val="tx1"/>
                </a:solidFill>
                <a:latin typeface="Times New Roman" panose="02020603050405020304" pitchFamily="18" charset="0"/>
                <a:ea typeface="新細明體"/>
                <a:cs typeface="Times New Roman" panose="02020603050405020304" pitchFamily="18" charset="0"/>
              </a:rPr>
              <a:t>。</a:t>
            </a:r>
            <a:endParaRPr lang="en-US" altLang="zh-TW" sz="1200" kern="1200" dirty="0">
              <a:solidFill>
                <a:schemeClr val="tx1"/>
              </a:solidFill>
              <a:latin typeface="Times New Roman" panose="02020603050405020304" pitchFamily="18" charset="0"/>
              <a:ea typeface="新細明體"/>
              <a:cs typeface="Times New Roman" panose="02020603050405020304" pitchFamily="18" charset="0"/>
            </a:endParaRPr>
          </a:p>
          <a:p>
            <a:pPr marL="171450" indent="-171450">
              <a:buFont typeface="Arial" panose="020B0604020202020204" pitchFamily="34" charset="0"/>
              <a:buChar char="•"/>
            </a:pPr>
            <a:endParaRPr lang="en-US" altLang="zh-TW" sz="1200" kern="1200" dirty="0">
              <a:solidFill>
                <a:schemeClr val="tx1"/>
              </a:solidFill>
              <a:latin typeface="Times New Roman" panose="02020603050405020304" pitchFamily="18" charset="0"/>
              <a:ea typeface="+mn-ea"/>
              <a:cs typeface="Times New Roman" panose="02020603050405020304" pitchFamily="18" charset="0"/>
            </a:endParaRPr>
          </a:p>
          <a:p>
            <a:pPr marL="171450" indent="-171450">
              <a:buFont typeface="Arial" panose="020B0604020202020204" pitchFamily="34" charset="0"/>
              <a:buChar char="•"/>
            </a:pPr>
            <a:r>
              <a:rPr lang="en" altLang="zh-TW" sz="1200" kern="1200" dirty="0">
                <a:solidFill>
                  <a:schemeClr val="tx1"/>
                </a:solidFill>
                <a:latin typeface="Times New Roman" panose="02020603050405020304" pitchFamily="18" charset="0"/>
                <a:ea typeface="新細明體"/>
                <a:cs typeface="Times New Roman" panose="02020603050405020304" pitchFamily="18" charset="0"/>
              </a:rPr>
              <a:t>Social Media Use Frequency: </a:t>
            </a: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我們用來測量受試者每天使用社</a:t>
            </a:r>
            <a:r>
              <a:rPr lang="zh-TW" altLang="en-US" sz="1200" dirty="0">
                <a:latin typeface="Times New Roman" panose="02020603050405020304" pitchFamily="18" charset="0"/>
                <a:ea typeface="新細明體"/>
                <a:cs typeface="Times New Roman" panose="02020603050405020304" pitchFamily="18" charset="0"/>
              </a:rPr>
              <a:t>群</a:t>
            </a: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媒體的頻率，特別針對</a:t>
            </a:r>
            <a:r>
              <a:rPr lang="zh-TW" altLang="en-US" sz="1200" dirty="0">
                <a:latin typeface="Times New Roman" panose="02020603050405020304" pitchFamily="18" charset="0"/>
                <a:ea typeface="新細明體"/>
                <a:cs typeface="Times New Roman" panose="02020603050405020304" pitchFamily="18" charset="0"/>
              </a:rPr>
              <a:t>可以分享</a:t>
            </a: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照片的平台，如</a:t>
            </a:r>
            <a:r>
              <a:rPr lang="en" altLang="zh-TW" sz="1200" kern="1200" dirty="0">
                <a:solidFill>
                  <a:schemeClr val="tx1"/>
                </a:solidFill>
                <a:latin typeface="Times New Roman" panose="02020603050405020304" pitchFamily="18" charset="0"/>
                <a:ea typeface="新細明體"/>
                <a:cs typeface="Times New Roman" panose="02020603050405020304" pitchFamily="18" charset="0"/>
              </a:rPr>
              <a:t>IG</a:t>
            </a:r>
            <a:r>
              <a:rPr lang="zh-TW" altLang="en" sz="1200" kern="1200" dirty="0">
                <a:solidFill>
                  <a:schemeClr val="tx1"/>
                </a:solidFill>
                <a:latin typeface="Times New Roman" panose="02020603050405020304" pitchFamily="18" charset="0"/>
                <a:ea typeface="新細明體"/>
                <a:cs typeface="Times New Roman" panose="02020603050405020304" pitchFamily="18" charset="0"/>
              </a:rPr>
              <a:t>、</a:t>
            </a: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臉書。</a:t>
            </a:r>
            <a:endParaRPr lang="en-US" altLang="zh-TW" sz="1200" kern="1200" dirty="0">
              <a:solidFill>
                <a:schemeClr val="tx1"/>
              </a:solidFill>
              <a:latin typeface="Times New Roman" panose="02020603050405020304" pitchFamily="18" charset="0"/>
              <a:ea typeface="新細明體"/>
              <a:cs typeface="Times New Roman" panose="02020603050405020304" pitchFamily="18" charset="0"/>
            </a:endParaRPr>
          </a:p>
          <a:p>
            <a:pPr marL="171450" indent="-171450">
              <a:buFont typeface="Arial" panose="020B0604020202020204" pitchFamily="34" charset="0"/>
              <a:buChar char="•"/>
            </a:pPr>
            <a:endParaRPr lang="en-US" altLang="zh-TW" sz="1200" kern="1200" dirty="0">
              <a:solidFill>
                <a:schemeClr val="tx1"/>
              </a:solidFill>
              <a:latin typeface="Times New Roman" panose="02020603050405020304" pitchFamily="18" charset="0"/>
              <a:ea typeface="+mn-ea"/>
              <a:cs typeface="Times New Roman" panose="02020603050405020304" pitchFamily="18" charset="0"/>
            </a:endParaRPr>
          </a:p>
          <a:p>
            <a:pPr marL="171450" indent="-171450" algn="l" defTabSz="914400" rtl="0" eaLnBrk="1" latinLnBrk="0" hangingPunct="1">
              <a:buFont typeface="Arial" panose="020B0604020202020204" pitchFamily="34" charset="0"/>
              <a:buChar char="•"/>
            </a:pPr>
            <a:r>
              <a:rPr lang="en" altLang="zh-TW" sz="1200" kern="1200" dirty="0">
                <a:solidFill>
                  <a:schemeClr val="tx1"/>
                </a:solidFill>
                <a:latin typeface="Times New Roman" panose="02020603050405020304" pitchFamily="18" charset="0"/>
                <a:ea typeface="新細明體"/>
                <a:cs typeface="Times New Roman" panose="02020603050405020304" pitchFamily="18" charset="0"/>
              </a:rPr>
              <a:t>Photo Verification Behavior:</a:t>
            </a: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 我們用來測量受試者是否習慣在</a:t>
            </a:r>
            <a:r>
              <a:rPr lang="zh-TW" sz="1200" kern="1200" dirty="0">
                <a:latin typeface="Times New Roman" panose="02020603050405020304" pitchFamily="18" charset="0"/>
                <a:ea typeface="新細明體"/>
                <a:cs typeface="Times New Roman" panose="02020603050405020304" pitchFamily="18" charset="0"/>
              </a:rPr>
              <a:t>社</a:t>
            </a:r>
            <a:r>
              <a:rPr lang="zh-TW" sz="1200" dirty="0">
                <a:latin typeface="Times New Roman" panose="02020603050405020304" pitchFamily="18" charset="0"/>
                <a:ea typeface="新細明體"/>
                <a:cs typeface="Times New Roman" panose="02020603050405020304" pitchFamily="18" charset="0"/>
              </a:rPr>
              <a:t>群</a:t>
            </a:r>
            <a:r>
              <a:rPr lang="zh-TW" sz="1200" kern="1200" dirty="0">
                <a:latin typeface="Times New Roman" panose="02020603050405020304" pitchFamily="18" charset="0"/>
                <a:ea typeface="新細明體"/>
                <a:cs typeface="Times New Roman" panose="02020603050405020304" pitchFamily="18" charset="0"/>
              </a:rPr>
              <a:t>媒體</a:t>
            </a: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上看到照片後去驗證他的真實性。</a:t>
            </a:r>
            <a:endParaRPr lang="en" altLang="zh-TW" sz="1200" kern="1200" dirty="0">
              <a:solidFill>
                <a:schemeClr val="tx1"/>
              </a:solidFill>
              <a:latin typeface="Times New Roman" panose="02020603050405020304" pitchFamily="18" charset="0"/>
              <a:ea typeface="新細明體"/>
              <a:cs typeface="Times New Roman" panose="02020603050405020304" pitchFamily="18" charset="0"/>
            </a:endParaRPr>
          </a:p>
          <a:p>
            <a:pPr marL="171450" indent="-171450" algn="l" defTabSz="914400" rtl="0" eaLnBrk="1" latinLnBrk="0" hangingPunct="1">
              <a:buFont typeface="Arial" panose="020B0604020202020204" pitchFamily="34" charset="0"/>
              <a:buChar char="•"/>
            </a:pPr>
            <a:endParaRPr lang="en" altLang="zh-TW" sz="1200" kern="1200" dirty="0">
              <a:solidFill>
                <a:schemeClr val="tx1"/>
              </a:solidFill>
              <a:latin typeface="Times New Roman" panose="02020603050405020304" pitchFamily="18" charset="0"/>
              <a:ea typeface="+mn-ea"/>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dirty="0">
                <a:latin typeface="Times New Roman" panose="02020603050405020304" pitchFamily="18" charset="0"/>
                <a:ea typeface="新細明體"/>
                <a:cs typeface="Times New Roman" panose="02020603050405020304" pitchFamily="18" charset="0"/>
              </a:rPr>
              <a:t>因為前四個問卷都是使用</a:t>
            </a:r>
            <a:r>
              <a:rPr lang="en-US" altLang="zh-TW" sz="1200" dirty="0">
                <a:latin typeface="Times New Roman" panose="02020603050405020304" pitchFamily="18" charset="0"/>
                <a:ea typeface="新細明體"/>
                <a:cs typeface="Times New Roman" panose="02020603050405020304" pitchFamily="18" charset="0"/>
              </a:rPr>
              <a:t>5-point  </a:t>
            </a:r>
            <a:r>
              <a:rPr lang="en-US" altLang="zh-TW" sz="1200" dirty="0" err="1">
                <a:latin typeface="Times New Roman" panose="02020603050405020304" pitchFamily="18" charset="0"/>
                <a:ea typeface="新細明體"/>
                <a:cs typeface="Times New Roman" panose="02020603050405020304" pitchFamily="18" charset="0"/>
              </a:rPr>
              <a:t>likert</a:t>
            </a:r>
            <a:r>
              <a:rPr lang="en-US" altLang="zh-TW" sz="1200" dirty="0">
                <a:latin typeface="Times New Roman" panose="02020603050405020304" pitchFamily="18" charset="0"/>
                <a:ea typeface="新細明體"/>
                <a:cs typeface="Times New Roman" panose="02020603050405020304" pitchFamily="18" charset="0"/>
              </a:rPr>
              <a:t> scale</a:t>
            </a:r>
            <a:r>
              <a:rPr lang="zh-TW" altLang="en-US" sz="1200" dirty="0">
                <a:latin typeface="Times New Roman" panose="02020603050405020304" pitchFamily="18" charset="0"/>
                <a:ea typeface="新細明體"/>
                <a:cs typeface="Times New Roman" panose="02020603050405020304" pitchFamily="18" charset="0"/>
              </a:rPr>
              <a:t>，所以這些</a:t>
            </a: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標準可以幫助我們篩選出更靠近中間值</a:t>
            </a:r>
            <a:r>
              <a:rPr lang="zh-TW" altLang="en-US" sz="1200" dirty="0">
                <a:latin typeface="Times New Roman" panose="02020603050405020304" pitchFamily="18" charset="0"/>
                <a:ea typeface="新細明體"/>
                <a:cs typeface="Times New Roman" panose="02020603050405020304" pitchFamily="18" charset="0"/>
              </a:rPr>
              <a:t>也就是3</a:t>
            </a: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的受試者，確保樣本有代表性，從表格中也可以看到這四項的平均值都是靠近</a:t>
            </a:r>
            <a:r>
              <a:rPr lang="en-US" altLang="zh-TW" sz="1200" kern="1200" dirty="0">
                <a:solidFill>
                  <a:schemeClr val="tx1"/>
                </a:solidFill>
                <a:latin typeface="Times New Roman" panose="02020603050405020304" pitchFamily="18" charset="0"/>
                <a:ea typeface="新細明體"/>
                <a:cs typeface="Times New Roman" panose="02020603050405020304" pitchFamily="18" charset="0"/>
              </a:rPr>
              <a:t>3</a:t>
            </a: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然後向外擴散，這樣可以排除極端值，減少它們對結果的影響。</a:t>
            </a:r>
            <a:endParaRPr lang="en-US" altLang="zh-TW" sz="1200" kern="1200" dirty="0">
              <a:solidFill>
                <a:schemeClr val="tx1"/>
              </a:solidFill>
              <a:latin typeface="Times New Roman" panose="02020603050405020304" pitchFamily="18" charset="0"/>
              <a:ea typeface="新細明體"/>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200" kern="1200" dirty="0">
              <a:solidFill>
                <a:schemeClr val="tx1"/>
              </a:solidFill>
              <a:latin typeface="Times New Roman" panose="02020603050405020304" pitchFamily="18" charset="0"/>
              <a:ea typeface="+mn-ea"/>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最後我們總共招募了</a:t>
            </a:r>
            <a:r>
              <a:rPr lang="en-US" altLang="zh-TW" sz="1200" kern="1200" dirty="0">
                <a:solidFill>
                  <a:schemeClr val="tx1"/>
                </a:solidFill>
                <a:latin typeface="Times New Roman" panose="02020603050405020304" pitchFamily="18" charset="0"/>
                <a:ea typeface="新細明體"/>
                <a:cs typeface="Times New Roman" panose="02020603050405020304" pitchFamily="18" charset="0"/>
              </a:rPr>
              <a:t>28</a:t>
            </a: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位受試者，有</a:t>
            </a:r>
            <a:r>
              <a:rPr lang="en-US" altLang="zh-TW" sz="1200" kern="1200" dirty="0">
                <a:solidFill>
                  <a:schemeClr val="tx1"/>
                </a:solidFill>
                <a:latin typeface="Times New Roman" panose="02020603050405020304" pitchFamily="18" charset="0"/>
                <a:ea typeface="新細明體"/>
                <a:cs typeface="Times New Roman" panose="02020603050405020304" pitchFamily="18" charset="0"/>
              </a:rPr>
              <a:t>10</a:t>
            </a: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名男性還有</a:t>
            </a:r>
            <a:r>
              <a:rPr lang="en-US" altLang="zh-TW" sz="1200" kern="1200" dirty="0">
                <a:solidFill>
                  <a:schemeClr val="tx1"/>
                </a:solidFill>
                <a:latin typeface="Times New Roman" panose="02020603050405020304" pitchFamily="18" charset="0"/>
                <a:ea typeface="新細明體"/>
                <a:cs typeface="Times New Roman" panose="02020603050405020304" pitchFamily="18" charset="0"/>
              </a:rPr>
              <a:t>18</a:t>
            </a: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名女性，年齡的平均值是</a:t>
            </a:r>
            <a:r>
              <a:rPr lang="en-US" altLang="zh-TW" sz="1200" kern="1200" dirty="0">
                <a:solidFill>
                  <a:schemeClr val="tx1"/>
                </a:solidFill>
                <a:latin typeface="Times New Roman" panose="02020603050405020304" pitchFamily="18" charset="0"/>
                <a:ea typeface="新細明體"/>
                <a:cs typeface="Times New Roman" panose="02020603050405020304" pitchFamily="18" charset="0"/>
              </a:rPr>
              <a:t>21.57</a:t>
            </a:r>
            <a:r>
              <a:rPr lang="en-US" altLang="zh-TW" sz="1200" dirty="0">
                <a:latin typeface="Times New Roman" panose="02020603050405020304" pitchFamily="18" charset="0"/>
                <a:ea typeface="新細明體"/>
                <a:cs typeface="Times New Roman" panose="02020603050405020304" pitchFamily="18" charset="0"/>
              </a:rPr>
              <a:t>歲</a:t>
            </a: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，每位受試者會得到</a:t>
            </a:r>
            <a:r>
              <a:rPr lang="en-US" altLang="zh-TW" sz="1200" kern="1200" dirty="0">
                <a:solidFill>
                  <a:schemeClr val="tx1"/>
                </a:solidFill>
                <a:latin typeface="Times New Roman" panose="02020603050405020304" pitchFamily="18" charset="0"/>
                <a:ea typeface="新細明體"/>
                <a:cs typeface="Times New Roman" panose="02020603050405020304" pitchFamily="18" charset="0"/>
              </a:rPr>
              <a:t>250</a:t>
            </a:r>
            <a:r>
              <a:rPr lang="zh-TW" altLang="en-US" sz="1200" kern="1200" dirty="0">
                <a:solidFill>
                  <a:schemeClr val="tx1"/>
                </a:solidFill>
                <a:latin typeface="Times New Roman" panose="02020603050405020304" pitchFamily="18" charset="0"/>
                <a:ea typeface="新細明體"/>
                <a:cs typeface="Times New Roman" panose="02020603050405020304" pitchFamily="18" charset="0"/>
              </a:rPr>
              <a:t>元作為酬勞。</a:t>
            </a:r>
            <a:endParaRPr lang="en-US" altLang="zh-TW" sz="1200" kern="1200" dirty="0">
              <a:solidFill>
                <a:schemeClr val="tx1"/>
              </a:solidFill>
              <a:latin typeface="Times New Roman" panose="02020603050405020304" pitchFamily="18" charset="0"/>
              <a:ea typeface="新細明體"/>
              <a:cs typeface="Times New Roman" panose="02020603050405020304" pitchFamily="18" charset="0"/>
            </a:endParaRPr>
          </a:p>
          <a:p>
            <a:pPr marL="171450" indent="-171450">
              <a:buFont typeface="Arial" panose="020B0604020202020204" pitchFamily="34" charset="0"/>
              <a:buChar char="•"/>
            </a:pPr>
            <a:endParaRPr lang="en" altLang="zh-TW" sz="1200" kern="1200" dirty="0">
              <a:solidFill>
                <a:schemeClr val="tx1"/>
              </a:solidFill>
              <a:latin typeface="Times New Roman" panose="02020603050405020304" pitchFamily="18" charset="0"/>
              <a:ea typeface="+mn-ea"/>
              <a:cs typeface="Times New Roman" panose="02020603050405020304" pitchFamily="18" charset="0"/>
            </a:endParaRPr>
          </a:p>
          <a:p>
            <a:endParaRPr lang="en" altLang="zh-TW" sz="1200" kern="1200" dirty="0">
              <a:solidFill>
                <a:schemeClr val="tx1"/>
              </a:solidFill>
              <a:latin typeface="Times New Roman" panose="02020603050405020304" pitchFamily="18" charset="0"/>
              <a:ea typeface="+mn-ea"/>
              <a:cs typeface="Times New Roman" panose="02020603050405020304" pitchFamily="18" charset="0"/>
            </a:endParaRPr>
          </a:p>
          <a:p>
            <a:endParaRPr lang="en" altLang="zh-TW" sz="1200" kern="1200" dirty="0">
              <a:solidFill>
                <a:schemeClr val="tx1"/>
              </a:solidFill>
              <a:latin typeface="Times New Roman" panose="02020603050405020304" pitchFamily="18" charset="0"/>
              <a:ea typeface="+mn-ea"/>
              <a:cs typeface="Times New Roman" panose="02020603050405020304" pitchFamily="18" charset="0"/>
            </a:endParaRPr>
          </a:p>
          <a:p>
            <a:endParaRPr kumimoji="1" lang="zh-TW" altLang="en-US" sz="12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579C73D2-BB80-09D9-5A8A-37C284162E41}"/>
              </a:ext>
            </a:extLst>
          </p:cNvPr>
          <p:cNvSpPr>
            <a:spLocks noGrp="1"/>
          </p:cNvSpPr>
          <p:nvPr>
            <p:ph type="sldNum" sz="quarter" idx="5"/>
          </p:nvPr>
        </p:nvSpPr>
        <p:spPr/>
        <p:txBody>
          <a:bodyPr/>
          <a:lstStyle/>
          <a:p>
            <a:fld id="{360B89A0-96ED-104A-941D-F74D267BAE15}" type="slidenum">
              <a:rPr kumimoji="1" lang="zh-TW" altLang="en-US" smtClean="0"/>
              <a:t>77</a:t>
            </a:fld>
            <a:endParaRPr kumimoji="1" lang="zh-TW" altLang="en-US"/>
          </a:p>
        </p:txBody>
      </p:sp>
    </p:spTree>
    <p:extLst>
      <p:ext uri="{BB962C8B-B14F-4D97-AF65-F5344CB8AC3E}">
        <p14:creationId xmlns:p14="http://schemas.microsoft.com/office/powerpoint/2010/main" val="24528373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因為我們測量了反應時間，先前的研究指出，使用鍵盤在目標選擇任務中的反應比滑鼠快。鍵盤提供更直接的互動，減少了移動游標的步驟，因此反應時間更短且更準確。相較之下，滑鼠需要移動游標，增加了反應時間和複雜性，可能還影響手眼協調，進一步延遲反應。</a:t>
            </a:r>
          </a:p>
        </p:txBody>
      </p:sp>
      <p:sp>
        <p:nvSpPr>
          <p:cNvPr id="4" name="投影片編號版面配置區 3"/>
          <p:cNvSpPr>
            <a:spLocks noGrp="1"/>
          </p:cNvSpPr>
          <p:nvPr>
            <p:ph type="sldNum" sz="quarter" idx="5"/>
          </p:nvPr>
        </p:nvSpPr>
        <p:spPr/>
        <p:txBody>
          <a:bodyPr/>
          <a:lstStyle/>
          <a:p>
            <a:fld id="{360B89A0-96ED-104A-941D-F74D267BAE15}" type="slidenum">
              <a:rPr kumimoji="1" lang="zh-TW" altLang="en-US" smtClean="0"/>
              <a:t>78</a:t>
            </a:fld>
            <a:endParaRPr kumimoji="1" lang="zh-TW" altLang="en-US"/>
          </a:p>
        </p:txBody>
      </p:sp>
    </p:spTree>
    <p:extLst>
      <p:ext uri="{BB962C8B-B14F-4D97-AF65-F5344CB8AC3E}">
        <p14:creationId xmlns:p14="http://schemas.microsoft.com/office/powerpoint/2010/main" val="9221830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6724F-B56D-4F72-CDE1-60E17AD5F07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FC41A9B-4F40-BD66-1B73-EB534668A53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C7748AB-4CE9-74DF-E5C0-47C35620783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latin typeface="Times New Roman" panose="02020603050405020304" pitchFamily="18" charset="0"/>
                <a:cs typeface="Times New Roman" panose="02020603050405020304" pitchFamily="18" charset="0"/>
              </a:rPr>
              <a:t>因為我們是</a:t>
            </a:r>
            <a:r>
              <a:rPr kumimoji="1" lang="en-US" altLang="zh-TW" dirty="0">
                <a:latin typeface="Times New Roman" panose="02020603050405020304" pitchFamily="18" charset="0"/>
                <a:cs typeface="Times New Roman" panose="02020603050405020304" pitchFamily="18" charset="0"/>
              </a:rPr>
              <a:t>within-subject</a:t>
            </a:r>
            <a:r>
              <a:rPr kumimoji="1" lang="zh-TW" altLang="en-US" dirty="0">
                <a:latin typeface="Times New Roman" panose="02020603050405020304" pitchFamily="18" charset="0"/>
                <a:cs typeface="Times New Roman" panose="02020603050405020304" pitchFamily="18" charset="0"/>
              </a:rPr>
              <a:t>的實驗設計，總共有</a:t>
            </a:r>
            <a:r>
              <a:rPr kumimoji="1" lang="en-US" altLang="zh-TW" dirty="0">
                <a:latin typeface="Times New Roman" panose="02020603050405020304" pitchFamily="18" charset="0"/>
                <a:cs typeface="Times New Roman" panose="02020603050405020304" pitchFamily="18" charset="0"/>
              </a:rPr>
              <a:t>7</a:t>
            </a:r>
            <a:r>
              <a:rPr kumimoji="1" lang="zh-TW" altLang="en-US" dirty="0">
                <a:latin typeface="Times New Roman" panose="02020603050405020304" pitchFamily="18" charset="0"/>
                <a:cs typeface="Times New Roman" panose="02020603050405020304" pitchFamily="18" charset="0"/>
              </a:rPr>
              <a:t>個</a:t>
            </a:r>
            <a:r>
              <a:rPr kumimoji="1" lang="en-US" altLang="zh-TW" dirty="0">
                <a:latin typeface="Times New Roman" panose="02020603050405020304" pitchFamily="18" charset="0"/>
                <a:cs typeface="Times New Roman" panose="02020603050405020304" pitchFamily="18" charset="0"/>
              </a:rPr>
              <a:t>condition</a:t>
            </a:r>
            <a:r>
              <a:rPr kumimoji="1" lang="zh-TW" altLang="en-US" dirty="0">
                <a:latin typeface="Times New Roman" panose="02020603050405020304" pitchFamily="18" charset="0"/>
                <a:cs typeface="Times New Roman" panose="02020603050405020304" pitchFamily="18" charset="0"/>
              </a:rPr>
              <a:t>，每個</a:t>
            </a:r>
            <a:r>
              <a:rPr kumimoji="1" lang="en-US" altLang="zh-TW" dirty="0">
                <a:latin typeface="Times New Roman" panose="02020603050405020304" pitchFamily="18" charset="0"/>
                <a:cs typeface="Times New Roman" panose="02020603050405020304" pitchFamily="18" charset="0"/>
              </a:rPr>
              <a:t>condition</a:t>
            </a:r>
            <a:r>
              <a:rPr kumimoji="1" lang="zh-TW" altLang="en-US" dirty="0">
                <a:latin typeface="Times New Roman" panose="02020603050405020304" pitchFamily="18" charset="0"/>
                <a:cs typeface="Times New Roman" panose="02020603050405020304" pitchFamily="18" charset="0"/>
              </a:rPr>
              <a:t>都有</a:t>
            </a:r>
            <a:r>
              <a:rPr kumimoji="1" lang="en-US" altLang="zh-TW" dirty="0">
                <a:latin typeface="Times New Roman" panose="02020603050405020304" pitchFamily="18" charset="0"/>
                <a:cs typeface="Times New Roman" panose="02020603050405020304" pitchFamily="18" charset="0"/>
              </a:rPr>
              <a:t>10</a:t>
            </a:r>
            <a:r>
              <a:rPr kumimoji="1" lang="zh-TW" altLang="en-US" dirty="0">
                <a:latin typeface="Times New Roman" panose="02020603050405020304" pitchFamily="18" charset="0"/>
                <a:cs typeface="Times New Roman" panose="02020603050405020304" pitchFamily="18" charset="0"/>
              </a:rPr>
              <a:t>個</a:t>
            </a:r>
            <a:r>
              <a:rPr kumimoji="1" lang="en-US" altLang="zh-TW" dirty="0">
                <a:latin typeface="Times New Roman" panose="02020603050405020304" pitchFamily="18" charset="0"/>
                <a:cs typeface="Times New Roman" panose="02020603050405020304" pitchFamily="18" charset="0"/>
              </a:rPr>
              <a:t>trials</a:t>
            </a:r>
            <a:r>
              <a:rPr kumimoji="1" lang="zh-TW" altLang="en-US" dirty="0">
                <a:latin typeface="Times New Roman" panose="02020603050405020304" pitchFamily="18" charset="0"/>
                <a:cs typeface="Times New Roman" panose="02020603050405020304" pitchFamily="18" charset="0"/>
              </a:rPr>
              <a:t>。</a:t>
            </a:r>
            <a:endParaRPr kumimoji="1" lang="en-US" altLang="zh-TW"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latin typeface="Times New Roman" panose="02020603050405020304" pitchFamily="18" charset="0"/>
                <a:cs typeface="Times New Roman" panose="02020603050405020304" pitchFamily="18" charset="0"/>
              </a:rPr>
              <a:t>所以利用</a:t>
            </a:r>
            <a:r>
              <a:rPr lang="en" altLang="zh-TW" dirty="0">
                <a:latin typeface="Times New Roman" panose="02020603050405020304" pitchFamily="18" charset="0"/>
                <a:cs typeface="Times New Roman" panose="02020603050405020304" pitchFamily="18" charset="0"/>
              </a:rPr>
              <a:t>counterbalancing</a:t>
            </a:r>
            <a:r>
              <a:rPr kumimoji="1" lang="zh-TW" altLang="en-US" dirty="0">
                <a:latin typeface="Times New Roman" panose="02020603050405020304" pitchFamily="18" charset="0"/>
                <a:cs typeface="Times New Roman" panose="02020603050405020304" pitchFamily="18" charset="0"/>
              </a:rPr>
              <a:t>來分配每個</a:t>
            </a:r>
            <a:r>
              <a:rPr kumimoji="1" lang="en-US" altLang="zh-TW" dirty="0">
                <a:latin typeface="Times New Roman" panose="02020603050405020304" pitchFamily="18" charset="0"/>
                <a:cs typeface="Times New Roman" panose="02020603050405020304" pitchFamily="18" charset="0"/>
              </a:rPr>
              <a:t>condition</a:t>
            </a:r>
            <a:r>
              <a:rPr kumimoji="1" lang="zh-TW" altLang="en-US" dirty="0">
                <a:latin typeface="Times New Roman" panose="02020603050405020304" pitchFamily="18" charset="0"/>
                <a:cs typeface="Times New Roman" panose="02020603050405020304" pitchFamily="18" charset="0"/>
              </a:rPr>
              <a:t>還有隨機分配照片到每個</a:t>
            </a:r>
            <a:r>
              <a:rPr kumimoji="1" lang="en-US" altLang="zh-TW" dirty="0">
                <a:latin typeface="Times New Roman" panose="02020603050405020304" pitchFamily="18" charset="0"/>
                <a:cs typeface="Times New Roman" panose="02020603050405020304" pitchFamily="18" charset="0"/>
              </a:rPr>
              <a:t>trials</a:t>
            </a:r>
            <a:r>
              <a:rPr kumimoji="1" lang="zh-TW" altLang="en" dirty="0">
                <a:latin typeface="Times New Roman" panose="02020603050405020304" pitchFamily="18" charset="0"/>
                <a:cs typeface="Times New Roman" panose="02020603050405020304" pitchFamily="18" charset="0"/>
              </a:rPr>
              <a:t>。</a:t>
            </a:r>
            <a:endParaRPr kumimoji="1"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8E42D182-9D45-6E5A-DE86-584E4FB43BFF}"/>
              </a:ext>
            </a:extLst>
          </p:cNvPr>
          <p:cNvSpPr>
            <a:spLocks noGrp="1"/>
          </p:cNvSpPr>
          <p:nvPr>
            <p:ph type="sldNum" sz="quarter" idx="5"/>
          </p:nvPr>
        </p:nvSpPr>
        <p:spPr/>
        <p:txBody>
          <a:bodyPr/>
          <a:lstStyle/>
          <a:p>
            <a:fld id="{360B89A0-96ED-104A-941D-F74D267BAE15}" type="slidenum">
              <a:rPr kumimoji="1" lang="zh-TW" altLang="en-US" smtClean="0"/>
              <a:t>79</a:t>
            </a:fld>
            <a:endParaRPr kumimoji="1" lang="zh-TW" altLang="en-US"/>
          </a:p>
        </p:txBody>
      </p:sp>
    </p:spTree>
    <p:extLst>
      <p:ext uri="{BB962C8B-B14F-4D97-AF65-F5344CB8AC3E}">
        <p14:creationId xmlns:p14="http://schemas.microsoft.com/office/powerpoint/2010/main" val="2974561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E8962-0784-7E1C-33F9-781442A593A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761ECD6-5F92-A0AC-8919-6B64F465FD3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D8EB5A4-3129-233C-F3F6-EC2EC2F274A9}"/>
              </a:ext>
            </a:extLst>
          </p:cNvPr>
          <p:cNvSpPr>
            <a:spLocks noGrp="1"/>
          </p:cNvSpPr>
          <p:nvPr>
            <p:ph type="body" idx="1"/>
          </p:nvPr>
        </p:nvSpPr>
        <p:spPr/>
        <p:txBody>
          <a:bodyPr/>
          <a:lstStyle/>
          <a:p>
            <a:pPr>
              <a:lnSpc>
                <a:spcPct val="150000"/>
              </a:lnSpc>
            </a:pPr>
            <a:r>
              <a:rPr lang="zh-TW" altLang="en-US" sz="1200" dirty="0">
                <a:latin typeface="Times New Roman" panose="02020603050405020304" pitchFamily="18" charset="0"/>
                <a:ea typeface="新細明體"/>
                <a:cs typeface="Times New Roman" panose="02020603050405020304" pitchFamily="18" charset="0"/>
              </a:rPr>
              <a:t>雖然</a:t>
            </a:r>
            <a:r>
              <a:rPr lang="zh-TW" sz="1200" dirty="0">
                <a:latin typeface="Times New Roman" panose="02020603050405020304" pitchFamily="18" charset="0"/>
                <a:ea typeface="新細明體"/>
                <a:cs typeface="Times New Roman" panose="02020603050405020304" pitchFamily="18" charset="0"/>
              </a:rPr>
              <a:t>visual misinformation</a:t>
            </a:r>
            <a:r>
              <a:rPr lang="zh-TW" altLang="en-US" sz="1200" dirty="0">
                <a:latin typeface="Times New Roman" panose="02020603050405020304" pitchFamily="18" charset="0"/>
                <a:ea typeface="新細明體"/>
                <a:cs typeface="Times New Roman" panose="02020603050405020304" pitchFamily="18" charset="0"/>
              </a:rPr>
              <a:t>開始受到重視，但目前</a:t>
            </a:r>
            <a:r>
              <a:rPr lang="zh-TW" sz="1200" dirty="0">
                <a:latin typeface="Times New Roman" panose="02020603050405020304" pitchFamily="18" charset="0"/>
                <a:ea typeface="新細明體"/>
                <a:cs typeface="Times New Roman" panose="02020603050405020304" pitchFamily="18" charset="0"/>
              </a:rPr>
              <a:t>大部分研究仍然集中在文字錯誤資訊上</a:t>
            </a:r>
            <a:r>
              <a:rPr lang="zh-TW" altLang="en-US" sz="1200" dirty="0">
                <a:latin typeface="Times New Roman" panose="02020603050405020304" pitchFamily="18" charset="0"/>
                <a:ea typeface="新細明體"/>
                <a:cs typeface="Times New Roman" panose="02020603050405020304" pitchFamily="18" charset="0"/>
              </a:rPr>
              <a:t>。</a:t>
            </a:r>
            <a:endParaRPr lang="en-US" sz="1200" dirty="0">
              <a:latin typeface="Times New Roman" panose="02020603050405020304" pitchFamily="18" charset="0"/>
              <a:ea typeface="新細明體"/>
              <a:cs typeface="Times New Roman" panose="02020603050405020304" pitchFamily="18" charset="0"/>
            </a:endParaRPr>
          </a:p>
          <a:p>
            <a:pPr>
              <a:lnSpc>
                <a:spcPct val="150000"/>
              </a:lnSpc>
            </a:pPr>
            <a:endParaRPr lang="zh-TW" sz="1200" dirty="0">
              <a:latin typeface="Times New Roman" panose="02020603050405020304" pitchFamily="18" charset="0"/>
              <a:ea typeface="新細明體"/>
              <a:cs typeface="Times New Roman" panose="02020603050405020304" pitchFamily="18" charset="0"/>
            </a:endParaRPr>
          </a:p>
          <a:p>
            <a:r>
              <a:rPr lang="zh-TW" altLang="en-US" sz="1200" dirty="0">
                <a:latin typeface="Times New Roman" panose="02020603050405020304" pitchFamily="18" charset="0"/>
                <a:ea typeface="新細明體"/>
                <a:cs typeface="Times New Roman" panose="02020603050405020304" pitchFamily="18" charset="0"/>
              </a:rPr>
              <a:t>另外就是目前在對抗visual misinformation的</a:t>
            </a:r>
            <a:r>
              <a:rPr lang="en-US" altLang="zh-TW" sz="1200" dirty="0">
                <a:latin typeface="Times New Roman" panose="02020603050405020304" pitchFamily="18" charset="0"/>
                <a:ea typeface="新細明體"/>
                <a:cs typeface="Times New Roman" panose="02020603050405020304" pitchFamily="18" charset="0"/>
              </a:rPr>
              <a:t>intervention</a:t>
            </a:r>
            <a:r>
              <a:rPr lang="zh-TW" altLang="en-US" sz="1200" dirty="0">
                <a:latin typeface="Times New Roman" panose="02020603050405020304" pitchFamily="18" charset="0"/>
                <a:ea typeface="新細明體"/>
                <a:cs typeface="Times New Roman" panose="02020603050405020304" pitchFamily="18" charset="0"/>
              </a:rPr>
              <a:t>研究也很有限，</a:t>
            </a:r>
            <a:r>
              <a:rPr lang="en-US" altLang="zh-TW" sz="1200" dirty="0">
                <a:latin typeface="Times New Roman" panose="02020603050405020304" pitchFamily="18" charset="0"/>
                <a:ea typeface="新細明體"/>
                <a:cs typeface="Times New Roman" panose="02020603050405020304" pitchFamily="18" charset="0"/>
              </a:rPr>
              <a:t>intervention</a:t>
            </a:r>
            <a:r>
              <a:rPr lang="zh-TW" altLang="en-US" sz="1200" dirty="0">
                <a:latin typeface="Times New Roman" panose="02020603050405020304" pitchFamily="18" charset="0"/>
                <a:ea typeface="新細明體"/>
                <a:cs typeface="Times New Roman" panose="02020603050405020304" pitchFamily="18" charset="0"/>
              </a:rPr>
              <a:t>是指為了</a:t>
            </a:r>
            <a:r>
              <a:rPr lang="zh-TW" sz="1200" dirty="0">
                <a:latin typeface="Times New Roman" panose="02020603050405020304" pitchFamily="18" charset="0"/>
                <a:ea typeface="新細明體"/>
                <a:cs typeface="Times New Roman" panose="02020603050405020304" pitchFamily="18" charset="0"/>
              </a:rPr>
              <a:t>減少</a:t>
            </a:r>
            <a:r>
              <a:rPr lang="zh-TW" altLang="en-US" sz="1200" dirty="0">
                <a:latin typeface="Times New Roman" panose="02020603050405020304" pitchFamily="18" charset="0"/>
                <a:ea typeface="新細明體"/>
                <a:cs typeface="Times New Roman" panose="02020603050405020304" pitchFamily="18" charset="0"/>
              </a:rPr>
              <a:t>假訊息影響而計劃的措施或行動 </a:t>
            </a:r>
            <a:r>
              <a:rPr lang="zh-TW" altLang="en" sz="1200" dirty="0">
                <a:latin typeface="Times New Roman" panose="02020603050405020304" pitchFamily="18" charset="0"/>
                <a:ea typeface="新細明體"/>
                <a:cs typeface="Times New Roman" panose="02020603050405020304" pitchFamily="18" charset="0"/>
              </a:rPr>
              <a:t>。</a:t>
            </a:r>
          </a:p>
        </p:txBody>
      </p:sp>
      <p:sp>
        <p:nvSpPr>
          <p:cNvPr id="4" name="投影片編號版面配置區 3">
            <a:extLst>
              <a:ext uri="{FF2B5EF4-FFF2-40B4-BE49-F238E27FC236}">
                <a16:creationId xmlns:a16="http://schemas.microsoft.com/office/drawing/2014/main" id="{6A70E086-C7A8-0524-5708-2930268EDF2B}"/>
              </a:ext>
            </a:extLst>
          </p:cNvPr>
          <p:cNvSpPr>
            <a:spLocks noGrp="1"/>
          </p:cNvSpPr>
          <p:nvPr>
            <p:ph type="sldNum" sz="quarter" idx="5"/>
          </p:nvPr>
        </p:nvSpPr>
        <p:spPr/>
        <p:txBody>
          <a:bodyPr/>
          <a:lstStyle/>
          <a:p>
            <a:fld id="{360B89A0-96ED-104A-941D-F74D267BAE15}" type="slidenum">
              <a:rPr kumimoji="1" lang="zh-TW" altLang="en-US" smtClean="0"/>
              <a:t>8</a:t>
            </a:fld>
            <a:endParaRPr kumimoji="1" lang="zh-TW" altLang="en-US"/>
          </a:p>
        </p:txBody>
      </p:sp>
    </p:spTree>
    <p:extLst>
      <p:ext uri="{BB962C8B-B14F-4D97-AF65-F5344CB8AC3E}">
        <p14:creationId xmlns:p14="http://schemas.microsoft.com/office/powerpoint/2010/main" val="6527202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3E176-4A16-EBB1-A7E7-F3B5658A842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1FE33EB-C17E-DC10-45DB-1722D65B86D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3250759-DF63-51AF-3D85-AC81B3644E39}"/>
              </a:ext>
            </a:extLst>
          </p:cNvPr>
          <p:cNvSpPr>
            <a:spLocks noGrp="1"/>
          </p:cNvSpPr>
          <p:nvPr>
            <p:ph type="body" idx="1"/>
          </p:nvPr>
        </p:nvSpPr>
        <p:spPr/>
        <p:txBody>
          <a:bodyPr/>
          <a:lstStyle/>
          <a:p>
            <a:pPr marL="0" indent="0">
              <a:buFont typeface="Arial" panose="020B0604020202020204" pitchFamily="34" charset="0"/>
              <a:buNone/>
            </a:pPr>
            <a:r>
              <a:rPr kumimoji="1" lang="zh-TW" altLang="en-US" dirty="0">
                <a:latin typeface="Times New Roman" panose="02020603050405020304" pitchFamily="18" charset="0"/>
                <a:cs typeface="Times New Roman" panose="02020603050405020304" pitchFamily="18" charset="0"/>
              </a:rPr>
              <a:t>在交互作用下：</a:t>
            </a:r>
            <a:endParaRPr kumimoji="1"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kumimoji="1" lang="zh-TW" altLang="en-US" dirty="0">
                <a:latin typeface="Times New Roman" panose="02020603050405020304" pitchFamily="18" charset="0"/>
                <a:cs typeface="Times New Roman" panose="02020603050405020304" pitchFamily="18" charset="0"/>
              </a:rPr>
              <a:t>當 </a:t>
            </a:r>
            <a:r>
              <a:rPr kumimoji="1" lang="en-US" altLang="zh-TW" dirty="0">
                <a:latin typeface="Times New Roman" panose="02020603050405020304" pitchFamily="18" charset="0"/>
                <a:cs typeface="Times New Roman" panose="02020603050405020304" pitchFamily="18" charset="0"/>
              </a:rPr>
              <a:t>placement</a:t>
            </a:r>
            <a:r>
              <a:rPr kumimoji="1" lang="zh-TW" altLang="en-US" dirty="0">
                <a:latin typeface="Times New Roman" panose="02020603050405020304" pitchFamily="18" charset="0"/>
                <a:cs typeface="Times New Roman" panose="02020603050405020304" pitchFamily="18" charset="0"/>
              </a:rPr>
              <a:t> 是 </a:t>
            </a:r>
            <a:r>
              <a:rPr kumimoji="1" lang="en-US" altLang="zh-TW" dirty="0">
                <a:latin typeface="Times New Roman" panose="02020603050405020304" pitchFamily="18" charset="0"/>
                <a:cs typeface="Times New Roman" panose="02020603050405020304" pitchFamily="18" charset="0"/>
              </a:rPr>
              <a:t>concurrent</a:t>
            </a:r>
            <a:r>
              <a:rPr kumimoji="1" lang="zh-TW" altLang="en-US" dirty="0">
                <a:latin typeface="Times New Roman" panose="02020603050405020304" pitchFamily="18" charset="0"/>
                <a:cs typeface="Times New Roman" panose="02020603050405020304" pitchFamily="18" charset="0"/>
              </a:rPr>
              <a:t> 配合 </a:t>
            </a:r>
            <a:r>
              <a:rPr kumimoji="1" lang="en" altLang="zh-TW" dirty="0">
                <a:latin typeface="Times New Roman" panose="02020603050405020304" pitchFamily="18" charset="0"/>
                <a:cs typeface="Times New Roman" panose="02020603050405020304" pitchFamily="18" charset="0"/>
              </a:rPr>
              <a:t>credibility label</a:t>
            </a:r>
            <a:r>
              <a:rPr kumimoji="1" lang="zh-TW" altLang="en-US" dirty="0">
                <a:latin typeface="Times New Roman" panose="02020603050405020304" pitchFamily="18" charset="0"/>
                <a:cs typeface="Times New Roman" panose="02020603050405020304" pitchFamily="18" charset="0"/>
              </a:rPr>
              <a:t>，反應時間都比配合其他兩個 </a:t>
            </a:r>
            <a:r>
              <a:rPr kumimoji="1" lang="en-US" altLang="zh-TW" dirty="0">
                <a:latin typeface="Times New Roman" panose="02020603050405020304" pitchFamily="18" charset="0"/>
                <a:cs typeface="Times New Roman" panose="02020603050405020304" pitchFamily="18" charset="0"/>
              </a:rPr>
              <a:t>label types</a:t>
            </a:r>
            <a:r>
              <a:rPr kumimoji="1" lang="zh-TW" altLang="en-US" dirty="0">
                <a:latin typeface="Times New Roman" panose="02020603050405020304" pitchFamily="18" charset="0"/>
                <a:cs typeface="Times New Roman" panose="02020603050405020304" pitchFamily="18" charset="0"/>
              </a:rPr>
              <a:t> 還要短。</a:t>
            </a:r>
            <a:endParaRPr kumimoji="1" lang="en-US" altLang="zh-TW"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TW" altLang="en-US" dirty="0">
                <a:latin typeface="Times New Roman" panose="02020603050405020304" pitchFamily="18" charset="0"/>
                <a:cs typeface="Times New Roman" panose="02020603050405020304" pitchFamily="18" charset="0"/>
              </a:rPr>
              <a:t>當 </a:t>
            </a:r>
            <a:r>
              <a:rPr kumimoji="1" lang="en-US" altLang="zh-TW" dirty="0">
                <a:latin typeface="Times New Roman" panose="02020603050405020304" pitchFamily="18" charset="0"/>
                <a:cs typeface="Times New Roman" panose="02020603050405020304" pitchFamily="18" charset="0"/>
              </a:rPr>
              <a:t>placement</a:t>
            </a:r>
            <a:r>
              <a:rPr kumimoji="1" lang="zh-TW" altLang="en-US" dirty="0">
                <a:latin typeface="Times New Roman" panose="02020603050405020304" pitchFamily="18" charset="0"/>
                <a:cs typeface="Times New Roman" panose="02020603050405020304" pitchFamily="18" charset="0"/>
              </a:rPr>
              <a:t> 是 </a:t>
            </a:r>
            <a:r>
              <a:rPr kumimoji="1" lang="en-US" altLang="zh-TW" dirty="0">
                <a:latin typeface="Times New Roman" panose="02020603050405020304" pitchFamily="18" charset="0"/>
                <a:cs typeface="Times New Roman" panose="02020603050405020304" pitchFamily="18" charset="0"/>
              </a:rPr>
              <a:t>post-exposure</a:t>
            </a:r>
            <a:r>
              <a:rPr kumimoji="1" lang="zh-TW" altLang="en-US" dirty="0">
                <a:latin typeface="Times New Roman" panose="02020603050405020304" pitchFamily="18" charset="0"/>
                <a:cs typeface="Times New Roman" panose="02020603050405020304" pitchFamily="18" charset="0"/>
              </a:rPr>
              <a:t>，不論搭配哪個 </a:t>
            </a:r>
            <a:r>
              <a:rPr kumimoji="1" lang="en-US" altLang="zh-TW" dirty="0">
                <a:latin typeface="Times New Roman" panose="02020603050405020304" pitchFamily="18" charset="0"/>
                <a:cs typeface="Times New Roman" panose="02020603050405020304" pitchFamily="18" charset="0"/>
              </a:rPr>
              <a:t>label types</a:t>
            </a:r>
            <a:r>
              <a:rPr kumimoji="1" lang="zh-TW" altLang="en-US" dirty="0">
                <a:latin typeface="Times New Roman" panose="02020603050405020304" pitchFamily="18" charset="0"/>
                <a:cs typeface="Times New Roman" panose="02020603050405020304" pitchFamily="18" charset="0"/>
              </a:rPr>
              <a:t> 的反應時間都比 </a:t>
            </a:r>
            <a:r>
              <a:rPr kumimoji="1" lang="en-US" altLang="zh-TW" dirty="0">
                <a:latin typeface="Times New Roman" panose="02020603050405020304" pitchFamily="18" charset="0"/>
                <a:cs typeface="Times New Roman" panose="02020603050405020304" pitchFamily="18" charset="0"/>
              </a:rPr>
              <a:t>concurrent</a:t>
            </a:r>
            <a:r>
              <a:rPr kumimoji="1" lang="zh-TW" altLang="en-US" dirty="0">
                <a:latin typeface="Times New Roman" panose="02020603050405020304" pitchFamily="18" charset="0"/>
                <a:cs typeface="Times New Roman" panose="02020603050405020304" pitchFamily="18" charset="0"/>
              </a:rPr>
              <a:t> 短。</a:t>
            </a:r>
            <a:endParaRPr kumimoji="1" lang="en-US" altLang="zh-TW"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kumimoji="1" lang="en-US" altLang="zh-TW"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600DC5E4-FB7F-6772-B906-4760E3861838}"/>
              </a:ext>
            </a:extLst>
          </p:cNvPr>
          <p:cNvSpPr>
            <a:spLocks noGrp="1"/>
          </p:cNvSpPr>
          <p:nvPr>
            <p:ph type="sldNum" sz="quarter" idx="5"/>
          </p:nvPr>
        </p:nvSpPr>
        <p:spPr/>
        <p:txBody>
          <a:bodyPr/>
          <a:lstStyle/>
          <a:p>
            <a:fld id="{360B89A0-96ED-104A-941D-F74D267BAE15}" type="slidenum">
              <a:rPr kumimoji="1" lang="zh-TW" altLang="en-US" smtClean="0"/>
              <a:t>80</a:t>
            </a:fld>
            <a:endParaRPr kumimoji="1" lang="zh-TW" altLang="en-US"/>
          </a:p>
        </p:txBody>
      </p:sp>
    </p:spTree>
    <p:extLst>
      <p:ext uri="{BB962C8B-B14F-4D97-AF65-F5344CB8AC3E}">
        <p14:creationId xmlns:p14="http://schemas.microsoft.com/office/powerpoint/2010/main" val="32955351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4705B-D79A-B92E-D2FB-49274D4DB31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A2CB3B3-F81B-5AD3-6DCE-FA710A43F1A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995E290-BEFF-A429-4D68-07C817B92E61}"/>
              </a:ext>
            </a:extLst>
          </p:cNvPr>
          <p:cNvSpPr>
            <a:spLocks noGrp="1"/>
          </p:cNvSpPr>
          <p:nvPr>
            <p:ph type="body" idx="1"/>
          </p:nvPr>
        </p:nvSpPr>
        <p:spPr/>
        <p:txBody>
          <a:bodyPr/>
          <a:lstStyle/>
          <a:p>
            <a:pPr marL="171450" indent="-171450">
              <a:buFont typeface="Arial" panose="020B0604020202020204" pitchFamily="34" charset="0"/>
              <a:buChar char="•"/>
            </a:pPr>
            <a:r>
              <a:rPr kumimoji="1" lang="zh-TW" altLang="en-US" dirty="0"/>
              <a:t>雖然認知負荷跟</a:t>
            </a:r>
            <a:r>
              <a:rPr kumimoji="1" lang="en-US" altLang="zh-TW" dirty="0"/>
              <a:t>self-efficacy</a:t>
            </a:r>
            <a:r>
              <a:rPr kumimoji="1" lang="zh-TW" altLang="en-US" dirty="0"/>
              <a:t>沒有顯著的差異，這也代表我們的實驗設計不會對受試者造成額外的認知負荷的，也不會對他們的信心造成影響。</a:t>
            </a:r>
            <a:endParaRPr kumimoji="1" lang="en-US" altLang="zh-TW" dirty="0"/>
          </a:p>
          <a:p>
            <a:pPr marL="171450" indent="-171450">
              <a:buFont typeface="Arial" panose="020B0604020202020204" pitchFamily="34" charset="0"/>
              <a:buChar char="•"/>
            </a:pPr>
            <a:endParaRPr kumimoji="1" lang="en-US" altLang="zh-TW" dirty="0"/>
          </a:p>
          <a:p>
            <a:pPr marL="171450" indent="-171450">
              <a:buFont typeface="Arial" panose="020B0604020202020204" pitchFamily="34" charset="0"/>
              <a:buChar char="•"/>
            </a:pPr>
            <a:r>
              <a:rPr kumimoji="1" lang="zh-TW" altLang="en-US" dirty="0"/>
              <a:t>在我們設計的問卷中，</a:t>
            </a:r>
            <a:r>
              <a:rPr kumimoji="1" lang="en-US" altLang="zh-TW" dirty="0"/>
              <a:t>5-point </a:t>
            </a:r>
            <a:r>
              <a:rPr kumimoji="1" lang="en-US" altLang="zh-TW" dirty="0" err="1"/>
              <a:t>likert</a:t>
            </a:r>
            <a:r>
              <a:rPr kumimoji="1" lang="en-US" altLang="zh-TW" dirty="0"/>
              <a:t> scale</a:t>
            </a:r>
            <a:r>
              <a:rPr kumimoji="1" lang="zh-TW" altLang="en-US" dirty="0"/>
              <a:t>還有</a:t>
            </a:r>
            <a:r>
              <a:rPr kumimoji="1" lang="en-US" altLang="zh-TW" dirty="0"/>
              <a:t>Ranking data</a:t>
            </a:r>
            <a:r>
              <a:rPr kumimoji="1" lang="zh-TW" altLang="en-US" dirty="0"/>
              <a:t>也都沒有結果。</a:t>
            </a:r>
            <a:endParaRPr kumimoji="1" lang="en-US" altLang="zh-TW" dirty="0"/>
          </a:p>
          <a:p>
            <a:pPr marL="171450" indent="-171450">
              <a:buFont typeface="Arial" panose="020B0604020202020204" pitchFamily="34" charset="0"/>
              <a:buChar char="•"/>
            </a:pPr>
            <a:endParaRPr kumimoji="1" lang="en-US" altLang="zh-TW" dirty="0"/>
          </a:p>
          <a:p>
            <a:pPr marL="171450" indent="-171450">
              <a:buFont typeface="Arial" panose="020B0604020202020204" pitchFamily="34" charset="0"/>
              <a:buChar char="•"/>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zh-TW" altLang="en-US" dirty="0"/>
          </a:p>
        </p:txBody>
      </p:sp>
      <p:sp>
        <p:nvSpPr>
          <p:cNvPr id="4" name="投影片編號版面配置區 3">
            <a:extLst>
              <a:ext uri="{FF2B5EF4-FFF2-40B4-BE49-F238E27FC236}">
                <a16:creationId xmlns:a16="http://schemas.microsoft.com/office/drawing/2014/main" id="{5893A435-45CA-20CF-BBF6-26F103E4E0F3}"/>
              </a:ext>
            </a:extLst>
          </p:cNvPr>
          <p:cNvSpPr>
            <a:spLocks noGrp="1"/>
          </p:cNvSpPr>
          <p:nvPr>
            <p:ph type="sldNum" sz="quarter" idx="5"/>
          </p:nvPr>
        </p:nvSpPr>
        <p:spPr/>
        <p:txBody>
          <a:bodyPr/>
          <a:lstStyle/>
          <a:p>
            <a:fld id="{360B89A0-96ED-104A-941D-F74D267BAE15}" type="slidenum">
              <a:rPr kumimoji="1" lang="zh-TW" altLang="en-US" smtClean="0"/>
              <a:t>81</a:t>
            </a:fld>
            <a:endParaRPr kumimoji="1" lang="zh-TW" altLang="en-US"/>
          </a:p>
        </p:txBody>
      </p:sp>
    </p:spTree>
    <p:extLst>
      <p:ext uri="{BB962C8B-B14F-4D97-AF65-F5344CB8AC3E}">
        <p14:creationId xmlns:p14="http://schemas.microsoft.com/office/powerpoint/2010/main" val="38826000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E8BBB-311F-0376-1D1D-EAC1B0A06C7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F2DBD38-0762-4EDC-9546-C55CECAFEBC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84289E5-7D3C-BA6E-2F6C-FF6D68050BB6}"/>
              </a:ext>
            </a:extLst>
          </p:cNvPr>
          <p:cNvSpPr>
            <a:spLocks noGrp="1"/>
          </p:cNvSpPr>
          <p:nvPr>
            <p:ph type="body" idx="1"/>
          </p:nvPr>
        </p:nvSpPr>
        <p:spPr/>
        <p:txBody>
          <a:bodyPr/>
          <a:lstStyle/>
          <a:p>
            <a:pPr rtl="0">
              <a:spcBef>
                <a:spcPts val="0"/>
              </a:spcBef>
              <a:spcAft>
                <a:spcPts val="0"/>
              </a:spcAft>
            </a:pPr>
            <a:r>
              <a:rPr lang="zh-TW" altLang="en-US" sz="12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接下來是</a:t>
            </a:r>
            <a:r>
              <a:rPr kumimoji="1" lang="zh-TW" altLang="en-US" dirty="0"/>
              <a:t>質化的結果，得到的</a:t>
            </a:r>
            <a:r>
              <a:rPr lang="en-US" altLang="zh-TW" sz="1200" b="0" i="0" u="none" strike="noStrike" kern="1200" dirty="0" err="1">
                <a:solidFill>
                  <a:srgbClr val="000000"/>
                </a:solidFill>
                <a:effectLst/>
                <a:latin typeface="Times New Roman" panose="02020603050405020304" pitchFamily="18" charset="0"/>
                <a:ea typeface="+mn-ea"/>
                <a:cs typeface="Times New Roman" panose="02020603050405020304" pitchFamily="18" charset="0"/>
              </a:rPr>
              <a:t>cohen’s</a:t>
            </a:r>
            <a:r>
              <a:rPr lang="en-US" altLang="zh-TW" sz="12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 kappa value </a:t>
            </a:r>
            <a:r>
              <a:rPr lang="zh-TW" altLang="en-US" sz="12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是</a:t>
            </a:r>
            <a:r>
              <a:rPr lang="en-US" altLang="zh-TW" sz="12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 0.76</a:t>
            </a:r>
            <a:r>
              <a:rPr lang="zh-TW" altLang="en-US" sz="12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a:t>
            </a:r>
            <a:r>
              <a:rPr lang="zh-TW" altLang="en-US" sz="1200" b="0" i="0" u="none" strike="noStrike" dirty="0">
                <a:solidFill>
                  <a:srgbClr val="000000"/>
                </a:solidFill>
                <a:effectLst/>
                <a:latin typeface="Times New Roman" panose="02020603050405020304" pitchFamily="18" charset="0"/>
                <a:cs typeface="Times New Roman" panose="02020603050405020304" pitchFamily="18" charset="0"/>
              </a:rPr>
              <a:t>我們整理出以下</a:t>
            </a:r>
            <a:r>
              <a:rPr lang="en-US" altLang="zh-TW" sz="1200" b="0" i="0" u="none" strike="noStrike" dirty="0">
                <a:solidFill>
                  <a:srgbClr val="000000"/>
                </a:solidFill>
                <a:effectLst/>
                <a:latin typeface="Times New Roman" panose="02020603050405020304" pitchFamily="18" charset="0"/>
                <a:cs typeface="Times New Roman" panose="02020603050405020304" pitchFamily="18" charset="0"/>
              </a:rPr>
              <a:t>4</a:t>
            </a:r>
            <a:r>
              <a:rPr lang="zh-TW" altLang="en-US" sz="1200" b="0" i="0" u="none" strike="noStrike" dirty="0">
                <a:solidFill>
                  <a:srgbClr val="000000"/>
                </a:solidFill>
                <a:effectLst/>
                <a:latin typeface="Times New Roman" panose="02020603050405020304" pitchFamily="18" charset="0"/>
                <a:cs typeface="Times New Roman" panose="02020603050405020304" pitchFamily="18" charset="0"/>
              </a:rPr>
              <a:t>個主題。</a:t>
            </a:r>
            <a:endParaRPr lang="en-US" altLang="zh-TW" sz="1200" b="0" i="0" u="none" strike="noStrike" dirty="0">
              <a:solidFill>
                <a:srgbClr val="000000"/>
              </a:solidFill>
              <a:effectLst/>
              <a:latin typeface="Times New Roman" panose="02020603050405020304" pitchFamily="18" charset="0"/>
              <a:cs typeface="Times New Roman" panose="02020603050405020304" pitchFamily="18" charset="0"/>
            </a:endParaRPr>
          </a:p>
          <a:p>
            <a:pPr rtl="0">
              <a:spcBef>
                <a:spcPts val="0"/>
              </a:spcBef>
              <a:spcAft>
                <a:spcPts val="0"/>
              </a:spcAft>
            </a:pPr>
            <a:r>
              <a:rPr lang="zh-TW" altLang="en-US" sz="1200" b="0" i="0" u="none" strike="noStrike" dirty="0">
                <a:solidFill>
                  <a:srgbClr val="000000"/>
                </a:solidFill>
                <a:effectLst/>
                <a:latin typeface="Times New Roman" panose="02020603050405020304" pitchFamily="18" charset="0"/>
                <a:cs typeface="Times New Roman" panose="02020603050405020304" pitchFamily="18" charset="0"/>
              </a:rPr>
              <a:t>因為時間問題，我們會針對幾個比較有趣的結果報告。</a:t>
            </a:r>
            <a:br>
              <a:rPr lang="zh-TW" altLang="en-US" sz="1200" dirty="0">
                <a:latin typeface="Times New Roman" panose="02020603050405020304" pitchFamily="18" charset="0"/>
                <a:cs typeface="Times New Roman" panose="02020603050405020304" pitchFamily="18" charset="0"/>
              </a:rPr>
            </a:br>
            <a:endParaRPr lang="en-US" altLang="zh-TW" sz="1200" dirty="0">
              <a:latin typeface="Times New Roman" panose="02020603050405020304" pitchFamily="18" charset="0"/>
              <a:cs typeface="Times New Roman" panose="02020603050405020304" pitchFamily="18" charset="0"/>
            </a:endParaRPr>
          </a:p>
          <a:p>
            <a:pPr rtl="0">
              <a:spcBef>
                <a:spcPts val="0"/>
              </a:spcBef>
              <a:spcAft>
                <a:spcPts val="0"/>
              </a:spcAft>
            </a:pPr>
            <a:endParaRPr kumimoji="1" lang="zh-TW" altLang="en-US" sz="12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20E15DEC-CE4D-550B-56A5-8580A8312B1A}"/>
              </a:ext>
            </a:extLst>
          </p:cNvPr>
          <p:cNvSpPr>
            <a:spLocks noGrp="1"/>
          </p:cNvSpPr>
          <p:nvPr>
            <p:ph type="sldNum" sz="quarter" idx="5"/>
          </p:nvPr>
        </p:nvSpPr>
        <p:spPr/>
        <p:txBody>
          <a:bodyPr/>
          <a:lstStyle/>
          <a:p>
            <a:fld id="{360B89A0-96ED-104A-941D-F74D267BAE15}" type="slidenum">
              <a:rPr kumimoji="1" lang="zh-TW" altLang="en-US" smtClean="0"/>
              <a:t>82</a:t>
            </a:fld>
            <a:endParaRPr kumimoji="1" lang="zh-TW" altLang="en-US"/>
          </a:p>
        </p:txBody>
      </p:sp>
    </p:spTree>
    <p:extLst>
      <p:ext uri="{BB962C8B-B14F-4D97-AF65-F5344CB8AC3E}">
        <p14:creationId xmlns:p14="http://schemas.microsoft.com/office/powerpoint/2010/main" val="31313715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86978-3D30-7956-76AD-87B9B8C3927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79C8EB6-80C6-8F35-049C-D0C6B37069B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7035BE8-CC8C-2ECE-C0F9-D8C2E217639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dirty="0">
                <a:latin typeface="Times New Roman" panose="02020603050405020304" pitchFamily="18" charset="0"/>
                <a:cs typeface="Times New Roman" panose="02020603050405020304" pitchFamily="18" charset="0"/>
              </a:rPr>
              <a:t>Contextual label </a:t>
            </a:r>
            <a:r>
              <a:rPr lang="zh-TW" altLang="en-US" dirty="0">
                <a:latin typeface="Times New Roman" panose="02020603050405020304" pitchFamily="18" charset="0"/>
                <a:cs typeface="Times New Roman" panose="02020603050405020304" pitchFamily="18" charset="0"/>
              </a:rPr>
              <a:t>只有配合</a:t>
            </a:r>
            <a:r>
              <a:rPr lang="en-US" altLang="zh-TW" dirty="0">
                <a:latin typeface="Times New Roman" panose="02020603050405020304" pitchFamily="18" charset="0"/>
                <a:cs typeface="Times New Roman" panose="02020603050405020304" pitchFamily="18" charset="0"/>
              </a:rPr>
              <a:t> post-exposure </a:t>
            </a:r>
            <a:r>
              <a:rPr lang="zh-TW" altLang="en-US" dirty="0">
                <a:latin typeface="Times New Roman" panose="02020603050405020304" pitchFamily="18" charset="0"/>
                <a:cs typeface="Times New Roman" panose="02020603050405020304" pitchFamily="18" charset="0"/>
              </a:rPr>
              <a:t>才能增加準確率</a:t>
            </a:r>
            <a:r>
              <a:rPr lang="en-US" altLang="zh-TW" dirty="0">
                <a:latin typeface="Times New Roman" panose="02020603050405020304" pitchFamily="18" charset="0"/>
                <a:cs typeface="Times New Roman" panose="02020603050405020304" pitchFamily="18"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latin typeface="Times New Roman" panose="02020603050405020304" pitchFamily="18" charset="0"/>
                <a:cs typeface="Times New Roman" panose="02020603050405020304" pitchFamily="18" charset="0"/>
              </a:rPr>
              <a:t>在量化的結果中，</a:t>
            </a:r>
            <a:r>
              <a:rPr lang="en-US" altLang="zh-TW" dirty="0">
                <a:latin typeface="Times New Roman" panose="02020603050405020304" pitchFamily="18" charset="0"/>
                <a:cs typeface="Times New Roman" panose="02020603050405020304" pitchFamily="18" charset="0"/>
              </a:rPr>
              <a:t>contextual label</a:t>
            </a:r>
            <a:r>
              <a:rPr lang="zh-TW" altLang="en-US" dirty="0">
                <a:latin typeface="Times New Roman" panose="02020603050405020304" pitchFamily="18" charset="0"/>
                <a:cs typeface="Times New Roman" panose="02020603050405020304" pitchFamily="18" charset="0"/>
              </a:rPr>
              <a:t> 是三個</a:t>
            </a:r>
            <a:r>
              <a:rPr lang="en-US" altLang="zh-TW" dirty="0">
                <a:latin typeface="Times New Roman" panose="02020603050405020304" pitchFamily="18" charset="0"/>
                <a:cs typeface="Times New Roman" panose="02020603050405020304" pitchFamily="18" charset="0"/>
              </a:rPr>
              <a:t>label types</a:t>
            </a:r>
            <a:r>
              <a:rPr lang="zh-TW" altLang="en-US" dirty="0">
                <a:latin typeface="Times New Roman" panose="02020603050405020304" pitchFamily="18" charset="0"/>
                <a:cs typeface="Times New Roman" panose="02020603050405020304" pitchFamily="18" charset="0"/>
              </a:rPr>
              <a:t>中準確率最低的，</a:t>
            </a:r>
            <a:r>
              <a:rPr lang="zh-TW" altLang="en-US" dirty="0"/>
              <a:t>過去的研究指出，當資訊的標示看起來不準確或不清楚時，人們會對他產生質疑。</a:t>
            </a:r>
            <a:br>
              <a:rPr kumimoji="1" lang="en-US" altLang="zh-TW" i="1" dirty="0">
                <a:latin typeface="Century" panose="02040604050505020304" pitchFamily="18" charset="0"/>
              </a:rPr>
            </a:br>
            <a:endParaRPr lang="en-US" altLang="zh-TW"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4B5417C3-03AF-D246-3E1A-F1B0E41FE65A}"/>
              </a:ext>
            </a:extLst>
          </p:cNvPr>
          <p:cNvSpPr>
            <a:spLocks noGrp="1"/>
          </p:cNvSpPr>
          <p:nvPr>
            <p:ph type="sldNum" sz="quarter" idx="5"/>
          </p:nvPr>
        </p:nvSpPr>
        <p:spPr/>
        <p:txBody>
          <a:bodyPr/>
          <a:lstStyle/>
          <a:p>
            <a:fld id="{360B89A0-96ED-104A-941D-F74D267BAE15}" type="slidenum">
              <a:rPr kumimoji="1" lang="zh-TW" altLang="en-US" smtClean="0"/>
              <a:t>83</a:t>
            </a:fld>
            <a:endParaRPr kumimoji="1" lang="zh-TW" altLang="en-US"/>
          </a:p>
        </p:txBody>
      </p:sp>
    </p:spTree>
    <p:extLst>
      <p:ext uri="{BB962C8B-B14F-4D97-AF65-F5344CB8AC3E}">
        <p14:creationId xmlns:p14="http://schemas.microsoft.com/office/powerpoint/2010/main" val="17003882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3963B-7788-FA6C-B004-449EE988B91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198023A-75A3-58B1-36F8-26A9945FE50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087FB4F-77D2-3496-B7E9-6FE8B3BDDBB3}"/>
              </a:ext>
            </a:extLst>
          </p:cNvPr>
          <p:cNvSpPr>
            <a:spLocks noGrp="1"/>
          </p:cNvSpPr>
          <p:nvPr>
            <p:ph type="body" idx="1"/>
          </p:nvPr>
        </p:nvSpPr>
        <p:spPr/>
        <p:txBody>
          <a:bodyPr/>
          <a:lstStyle/>
          <a:p>
            <a:pPr marL="0" indent="0">
              <a:buFont typeface="Arial" panose="020B0604020202020204" pitchFamily="34" charset="0"/>
              <a:buNone/>
            </a:pPr>
            <a:r>
              <a:rPr kumimoji="1" lang="zh-TW" altLang="en-US" dirty="0">
                <a:latin typeface="Times New Roman" panose="02020603050405020304" pitchFamily="18" charset="0"/>
                <a:cs typeface="Times New Roman" panose="02020603050405020304" pitchFamily="18" charset="0"/>
              </a:rPr>
              <a:t>最後這個主題是關於在面對</a:t>
            </a:r>
            <a:r>
              <a:rPr kumimoji="1" lang="en-US" altLang="zh-TW" dirty="0">
                <a:latin typeface="Times New Roman" panose="02020603050405020304" pitchFamily="18" charset="0"/>
                <a:cs typeface="Times New Roman" panose="02020603050405020304" pitchFamily="18" charset="0"/>
              </a:rPr>
              <a:t>mixed label</a:t>
            </a:r>
            <a:r>
              <a:rPr kumimoji="1" lang="zh-TW" altLang="en-US" dirty="0">
                <a:latin typeface="Times New Roman" panose="02020603050405020304" pitchFamily="18" charset="0"/>
                <a:cs typeface="Times New Roman" panose="02020603050405020304" pitchFamily="18" charset="0"/>
              </a:rPr>
              <a:t>的決策，因為 </a:t>
            </a:r>
            <a:r>
              <a:rPr kumimoji="1" lang="en-US" altLang="zh-TW" dirty="0">
                <a:latin typeface="Times New Roman" panose="02020603050405020304" pitchFamily="18" charset="0"/>
                <a:cs typeface="Times New Roman" panose="02020603050405020304" pitchFamily="18" charset="0"/>
              </a:rPr>
              <a:t>mixed label</a:t>
            </a:r>
            <a:r>
              <a:rPr kumimoji="1" lang="zh-TW" altLang="en-US" dirty="0">
                <a:latin typeface="Times New Roman" panose="02020603050405020304" pitchFamily="18" charset="0"/>
                <a:cs typeface="Times New Roman" panose="02020603050405020304" pitchFamily="18" charset="0"/>
              </a:rPr>
              <a:t> 是 </a:t>
            </a:r>
            <a:r>
              <a:rPr kumimoji="1" lang="en-US" altLang="zh-TW" dirty="0">
                <a:latin typeface="Times New Roman" panose="02020603050405020304" pitchFamily="18" charset="0"/>
                <a:cs typeface="Times New Roman" panose="02020603050405020304" pitchFamily="18" charset="0"/>
              </a:rPr>
              <a:t>credibility + contextual label</a:t>
            </a:r>
            <a:r>
              <a:rPr kumimoji="1" lang="zh-TW" altLang="en-US" dirty="0">
                <a:latin typeface="Times New Roman" panose="02020603050405020304" pitchFamily="18" charset="0"/>
                <a:cs typeface="Times New Roman" panose="02020603050405020304" pitchFamily="18" charset="0"/>
              </a:rPr>
              <a:t> 組成：</a:t>
            </a:r>
            <a:endParaRPr kumimoji="1" lang="en-US" altLang="zh-TW"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kumimoji="1" lang="en-US" altLang="zh-TW"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TW" altLang="en-US" dirty="0">
                <a:latin typeface="Times New Roman" panose="02020603050405020304" pitchFamily="18" charset="0"/>
                <a:cs typeface="Times New Roman" panose="02020603050405020304" pitchFamily="18" charset="0"/>
              </a:rPr>
              <a:t>導致有一些人傾向 </a:t>
            </a:r>
            <a:r>
              <a:rPr kumimoji="1" lang="en-US" altLang="zh-TW" dirty="0">
                <a:latin typeface="Times New Roman" panose="02020603050405020304" pitchFamily="18" charset="0"/>
                <a:cs typeface="Times New Roman" panose="02020603050405020304" pitchFamily="18" charset="0"/>
              </a:rPr>
              <a:t>credibility</a:t>
            </a:r>
            <a:r>
              <a:rPr kumimoji="1" lang="zh-TW" altLang="en-US" dirty="0">
                <a:latin typeface="Times New Roman" panose="02020603050405020304" pitchFamily="18" charset="0"/>
                <a:cs typeface="Times New Roman" panose="02020603050405020304" pitchFamily="18" charset="0"/>
              </a:rPr>
              <a:t>，在 </a:t>
            </a:r>
            <a:r>
              <a:rPr kumimoji="1" lang="en-US" altLang="zh-TW" dirty="0">
                <a:latin typeface="Times New Roman" panose="02020603050405020304" pitchFamily="18" charset="0"/>
                <a:cs typeface="Times New Roman" panose="02020603050405020304" pitchFamily="18" charset="0"/>
              </a:rPr>
              <a:t>mixed label</a:t>
            </a:r>
            <a:r>
              <a:rPr kumimoji="1" lang="zh-TW" altLang="en-US" dirty="0">
                <a:latin typeface="Times New Roman" panose="02020603050405020304" pitchFamily="18" charset="0"/>
                <a:cs typeface="Times New Roman" panose="02020603050405020304" pitchFamily="18" charset="0"/>
              </a:rPr>
              <a:t> 的狀態下</a:t>
            </a:r>
            <a:r>
              <a:rPr lang="zh-TW" altLang="en-US" dirty="0"/>
              <a:t>，我主要依賴 </a:t>
            </a:r>
            <a:r>
              <a:rPr kumimoji="1" lang="en-US" altLang="zh-TW" dirty="0">
                <a:latin typeface="Times New Roman" panose="02020603050405020304" pitchFamily="18" charset="0"/>
                <a:cs typeface="Times New Roman" panose="02020603050405020304" pitchFamily="18" charset="0"/>
              </a:rPr>
              <a:t>credibility label</a:t>
            </a:r>
            <a:r>
              <a:rPr lang="zh-TW" altLang="en-US" dirty="0"/>
              <a:t>來做出判斷。</a:t>
            </a:r>
            <a:endParaRPr kumimoji="1" lang="en-US" altLang="zh-TW"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zh-TW"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TW" altLang="en-US" dirty="0">
                <a:latin typeface="Times New Roman" panose="02020603050405020304" pitchFamily="18" charset="0"/>
                <a:cs typeface="Times New Roman" panose="02020603050405020304" pitchFamily="18" charset="0"/>
              </a:rPr>
              <a:t>另一些人傾向 </a:t>
            </a:r>
            <a:r>
              <a:rPr kumimoji="1" lang="en-US" altLang="zh-TW" dirty="0">
                <a:latin typeface="Times New Roman" panose="02020603050405020304" pitchFamily="18" charset="0"/>
                <a:cs typeface="Times New Roman" panose="02020603050405020304" pitchFamily="18" charset="0"/>
              </a:rPr>
              <a:t>contextual</a:t>
            </a:r>
            <a:r>
              <a:rPr kumimoji="1" lang="zh-TW" altLang="en-US" dirty="0">
                <a:latin typeface="Times New Roman" panose="02020603050405020304" pitchFamily="18" charset="0"/>
                <a:cs typeface="Times New Roman" panose="02020603050405020304" pitchFamily="18" charset="0"/>
              </a:rPr>
              <a:t>，像這位受試者提到：</a:t>
            </a:r>
            <a:r>
              <a:rPr lang="zh-TW" altLang="en-US" dirty="0"/>
              <a:t>儘管 </a:t>
            </a:r>
            <a:r>
              <a:rPr kumimoji="1" lang="en-US" altLang="zh-TW" dirty="0">
                <a:latin typeface="Times New Roman" panose="02020603050405020304" pitchFamily="18" charset="0"/>
                <a:cs typeface="Times New Roman" panose="02020603050405020304" pitchFamily="18" charset="0"/>
              </a:rPr>
              <a:t>mixed label</a:t>
            </a:r>
            <a:r>
              <a:rPr kumimoji="1" lang="zh-TW" altLang="en-US" dirty="0">
                <a:latin typeface="Times New Roman" panose="02020603050405020304" pitchFamily="18" charset="0"/>
                <a:cs typeface="Times New Roman" panose="02020603050405020304" pitchFamily="18" charset="0"/>
              </a:rPr>
              <a:t> </a:t>
            </a:r>
            <a:r>
              <a:rPr lang="zh-TW" altLang="en-US" dirty="0"/>
              <a:t>包含</a:t>
            </a:r>
            <a:r>
              <a:rPr kumimoji="1" lang="en-US" altLang="zh-TW" dirty="0">
                <a:latin typeface="Times New Roman" panose="02020603050405020304" pitchFamily="18" charset="0"/>
                <a:cs typeface="Times New Roman" panose="02020603050405020304" pitchFamily="18" charset="0"/>
              </a:rPr>
              <a:t>credibility</a:t>
            </a:r>
            <a:r>
              <a:rPr lang="zh-TW" altLang="en-US" dirty="0"/>
              <a:t>和</a:t>
            </a:r>
            <a:r>
              <a:rPr kumimoji="1" lang="en-US" altLang="zh-TW" dirty="0">
                <a:latin typeface="Times New Roman" panose="02020603050405020304" pitchFamily="18" charset="0"/>
                <a:cs typeface="Times New Roman" panose="02020603050405020304" pitchFamily="18" charset="0"/>
              </a:rPr>
              <a:t>contextual</a:t>
            </a:r>
            <a:r>
              <a:rPr kumimoji="1" lang="zh-TW" altLang="en-US" dirty="0">
                <a:latin typeface="Times New Roman" panose="02020603050405020304" pitchFamily="18" charset="0"/>
                <a:cs typeface="Times New Roman" panose="02020603050405020304" pitchFamily="18" charset="0"/>
              </a:rPr>
              <a:t> </a:t>
            </a:r>
            <a:r>
              <a:rPr kumimoji="1" lang="en-US" altLang="zh-TW" dirty="0">
                <a:latin typeface="Times New Roman" panose="02020603050405020304" pitchFamily="18" charset="0"/>
                <a:cs typeface="Times New Roman" panose="02020603050405020304" pitchFamily="18" charset="0"/>
              </a:rPr>
              <a:t>label</a:t>
            </a:r>
            <a:r>
              <a:rPr lang="zh-TW" altLang="en-US" dirty="0"/>
              <a:t>，提供了兩種驗證方式，但我一開始還是會傾向依賴</a:t>
            </a:r>
            <a:r>
              <a:rPr lang="en-US" altLang="zh-TW" dirty="0"/>
              <a:t> </a:t>
            </a:r>
            <a:r>
              <a:rPr kumimoji="1" lang="en-US" altLang="zh-TW" dirty="0">
                <a:latin typeface="Times New Roman" panose="02020603050405020304" pitchFamily="18" charset="0"/>
                <a:cs typeface="Times New Roman" panose="02020603050405020304" pitchFamily="18" charset="0"/>
              </a:rPr>
              <a:t>contextual label</a:t>
            </a:r>
            <a:r>
              <a:rPr lang="zh-TW" altLang="en-US" dirty="0"/>
              <a:t>。</a:t>
            </a:r>
            <a:endParaRPr kumimoji="1" lang="en-US" altLang="zh-TW"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zh-TW"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7E2445DB-D298-67C2-95EB-03EE00DCA6E3}"/>
              </a:ext>
            </a:extLst>
          </p:cNvPr>
          <p:cNvSpPr>
            <a:spLocks noGrp="1"/>
          </p:cNvSpPr>
          <p:nvPr>
            <p:ph type="sldNum" sz="quarter" idx="5"/>
          </p:nvPr>
        </p:nvSpPr>
        <p:spPr/>
        <p:txBody>
          <a:bodyPr/>
          <a:lstStyle/>
          <a:p>
            <a:fld id="{360B89A0-96ED-104A-941D-F74D267BAE15}" type="slidenum">
              <a:rPr kumimoji="1" lang="zh-TW" altLang="en-US" smtClean="0"/>
              <a:t>84</a:t>
            </a:fld>
            <a:endParaRPr kumimoji="1" lang="zh-TW" altLang="en-US"/>
          </a:p>
        </p:txBody>
      </p:sp>
    </p:spTree>
    <p:extLst>
      <p:ext uri="{BB962C8B-B14F-4D97-AF65-F5344CB8AC3E}">
        <p14:creationId xmlns:p14="http://schemas.microsoft.com/office/powerpoint/2010/main" val="3937783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4BE2E-6D2E-BF21-7D15-E2A9F110A5C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F8D1396-9773-D489-68BB-0024EFCDF46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94EDBCA-7A67-BB4C-2163-EC6BA43860A7}"/>
              </a:ext>
            </a:extLst>
          </p:cNvPr>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TW" altLang="en-US" sz="1200" dirty="0">
                <a:ea typeface="新細明體"/>
              </a:rPr>
              <a:t>所以，我們的研究目的是探討如何幫助使用者可以更快更準確地分辨visual misinformtaion。</a:t>
            </a:r>
            <a:endParaRPr kumimoji="1" lang="zh-TW" altLang="en-US" sz="1200" dirty="0">
              <a:ea typeface="新細明體"/>
            </a:endParaRPr>
          </a:p>
        </p:txBody>
      </p:sp>
      <p:sp>
        <p:nvSpPr>
          <p:cNvPr id="4" name="投影片編號版面配置區 3">
            <a:extLst>
              <a:ext uri="{FF2B5EF4-FFF2-40B4-BE49-F238E27FC236}">
                <a16:creationId xmlns:a16="http://schemas.microsoft.com/office/drawing/2014/main" id="{29D35D76-67D4-00DE-5E8A-DA8E3046F759}"/>
              </a:ext>
            </a:extLst>
          </p:cNvPr>
          <p:cNvSpPr>
            <a:spLocks noGrp="1"/>
          </p:cNvSpPr>
          <p:nvPr>
            <p:ph type="sldNum" sz="quarter" idx="5"/>
          </p:nvPr>
        </p:nvSpPr>
        <p:spPr/>
        <p:txBody>
          <a:bodyPr/>
          <a:lstStyle/>
          <a:p>
            <a:fld id="{360B89A0-96ED-104A-941D-F74D267BAE15}" type="slidenum">
              <a:rPr kumimoji="1" lang="zh-TW" altLang="en-US" smtClean="0"/>
              <a:t>9</a:t>
            </a:fld>
            <a:endParaRPr kumimoji="1" lang="zh-TW" altLang="en-US"/>
          </a:p>
        </p:txBody>
      </p:sp>
    </p:spTree>
    <p:extLst>
      <p:ext uri="{BB962C8B-B14F-4D97-AF65-F5344CB8AC3E}">
        <p14:creationId xmlns:p14="http://schemas.microsoft.com/office/powerpoint/2010/main" val="2608025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4D3A92-00BB-ED8A-5E91-C67BD625FA2D}"/>
              </a:ext>
            </a:extLst>
          </p:cNvPr>
          <p:cNvSpPr>
            <a:spLocks noGrp="1"/>
          </p:cNvSpPr>
          <p:nvPr>
            <p:ph type="title" hasCustomPrompt="1"/>
          </p:nvPr>
        </p:nvSpPr>
        <p:spPr>
          <a:xfrm>
            <a:off x="1" y="2918964"/>
            <a:ext cx="12191999" cy="1020072"/>
          </a:xfrm>
          <a:prstGeom prst="rect">
            <a:avLst/>
          </a:prstGeom>
        </p:spPr>
        <p:txBody>
          <a:bodyPr>
            <a:noAutofit/>
          </a:bodyPr>
          <a:lstStyle>
            <a:lvl1pPr algn="ctr">
              <a:defRPr sz="5400"/>
            </a:lvl1pPr>
          </a:lstStyle>
          <a:p>
            <a:r>
              <a:rPr kumimoji="1" lang="en-US" altLang="zh-TW"/>
              <a:t>TITLE</a:t>
            </a:r>
            <a:endParaRPr kumimoji="1" lang="zh-TW" altLang="en-US"/>
          </a:p>
        </p:txBody>
      </p:sp>
      <p:sp>
        <p:nvSpPr>
          <p:cNvPr id="6" name="投影片編號版面配置區 5">
            <a:extLst>
              <a:ext uri="{FF2B5EF4-FFF2-40B4-BE49-F238E27FC236}">
                <a16:creationId xmlns:a16="http://schemas.microsoft.com/office/drawing/2014/main" id="{16F89D55-809B-19D5-074B-61B91CDFC8D2}"/>
              </a:ext>
            </a:extLst>
          </p:cNvPr>
          <p:cNvSpPr>
            <a:spLocks noGrp="1"/>
          </p:cNvSpPr>
          <p:nvPr>
            <p:ph type="sldNum" sz="quarter" idx="4"/>
          </p:nvPr>
        </p:nvSpPr>
        <p:spPr>
          <a:xfrm>
            <a:off x="11656612" y="6492875"/>
            <a:ext cx="535387" cy="365125"/>
          </a:xfrm>
          <a:prstGeom prst="rect">
            <a:avLst/>
          </a:prstGeom>
        </p:spPr>
        <p:txBody>
          <a:bodyPr vert="horz" lIns="91440" tIns="45720" rIns="91440" bIns="45720" rtlCol="0" anchor="ctr"/>
          <a:lstStyle>
            <a:lvl1pPr algn="r">
              <a:defRPr sz="1600">
                <a:solidFill>
                  <a:schemeClr val="tx1"/>
                </a:solidFill>
                <a:latin typeface="Century" panose="02040604050505020304" pitchFamily="18" charset="0"/>
              </a:defRPr>
            </a:lvl1pPr>
          </a:lstStyle>
          <a:p>
            <a:fld id="{5D264510-144C-5541-AE78-2C17531025F9}" type="slidenum">
              <a:rPr kumimoji="1" lang="zh-TW" altLang="en-US" smtClean="0"/>
              <a:pPr/>
              <a:t>‹#›</a:t>
            </a:fld>
            <a:endParaRPr kumimoji="1" lang="zh-TW" altLang="en-US"/>
          </a:p>
        </p:txBody>
      </p:sp>
      <p:sp>
        <p:nvSpPr>
          <p:cNvPr id="7" name="頁尾版面配置區 9">
            <a:extLst>
              <a:ext uri="{FF2B5EF4-FFF2-40B4-BE49-F238E27FC236}">
                <a16:creationId xmlns:a16="http://schemas.microsoft.com/office/drawing/2014/main" id="{F08D935B-0B99-1245-0947-E1E36DCD6132}"/>
              </a:ext>
            </a:extLst>
          </p:cNvPr>
          <p:cNvSpPr>
            <a:spLocks noGrp="1"/>
          </p:cNvSpPr>
          <p:nvPr>
            <p:ph type="ftr" sz="quarter" idx="3"/>
          </p:nvPr>
        </p:nvSpPr>
        <p:spPr>
          <a:xfrm>
            <a:off x="-2" y="6492874"/>
            <a:ext cx="11656614" cy="365125"/>
          </a:xfrm>
          <a:prstGeom prst="rect">
            <a:avLst/>
          </a:prstGeom>
        </p:spPr>
        <p:txBody>
          <a:bodyPr vert="horz" lIns="91440" tIns="45720" rIns="91440" bIns="45720" rtlCol="0" anchor="ctr"/>
          <a:lstStyle>
            <a:lvl1pPr algn="l">
              <a:defRPr sz="1400">
                <a:solidFill>
                  <a:schemeClr val="tx1"/>
                </a:solidFill>
                <a:latin typeface="Century" panose="02040604050505020304" pitchFamily="18" charset="0"/>
              </a:defRPr>
            </a:lvl1pPr>
          </a:lstStyle>
          <a:p>
            <a:endParaRPr kumimoji="1" lang="zh-TW" altLang="en-US"/>
          </a:p>
        </p:txBody>
      </p:sp>
    </p:spTree>
    <p:extLst>
      <p:ext uri="{BB962C8B-B14F-4D97-AF65-F5344CB8AC3E}">
        <p14:creationId xmlns:p14="http://schemas.microsoft.com/office/powerpoint/2010/main" val="2831705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683470-5496-819C-135E-FE41D3E1F76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85DE0195-CF94-F5F4-F0B0-603BA6A8B6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F0D04A88-E266-3C41-543E-331497D38D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FC050B9D-2F11-1423-B939-56144C5586F6}"/>
              </a:ext>
            </a:extLst>
          </p:cNvPr>
          <p:cNvSpPr>
            <a:spLocks noGrp="1"/>
          </p:cNvSpPr>
          <p:nvPr>
            <p:ph type="dt" sz="half" idx="10"/>
          </p:nvPr>
        </p:nvSpPr>
        <p:spPr>
          <a:xfrm>
            <a:off x="838200" y="6356350"/>
            <a:ext cx="2743200" cy="365125"/>
          </a:xfrm>
          <a:prstGeom prst="rect">
            <a:avLst/>
          </a:prstGeom>
        </p:spPr>
        <p:txBody>
          <a:bodyPr/>
          <a:lstStyle/>
          <a:p>
            <a:endParaRPr kumimoji="1" lang="zh-TW" altLang="en-US"/>
          </a:p>
        </p:txBody>
      </p:sp>
      <p:sp>
        <p:nvSpPr>
          <p:cNvPr id="6" name="頁尾版面配置區 5">
            <a:extLst>
              <a:ext uri="{FF2B5EF4-FFF2-40B4-BE49-F238E27FC236}">
                <a16:creationId xmlns:a16="http://schemas.microsoft.com/office/drawing/2014/main" id="{447F61D6-9930-A3C8-1571-22F63CA2DCF8}"/>
              </a:ext>
            </a:extLst>
          </p:cNvPr>
          <p:cNvSpPr>
            <a:spLocks noGrp="1"/>
          </p:cNvSpPr>
          <p:nvPr>
            <p:ph type="ftr" sz="quarter" idx="11"/>
          </p:nvPr>
        </p:nvSpPr>
        <p:spPr>
          <a:xfrm>
            <a:off x="4038600" y="6356350"/>
            <a:ext cx="4114800" cy="365125"/>
          </a:xfrm>
          <a:prstGeom prst="rect">
            <a:avLst/>
          </a:prstGeom>
        </p:spPr>
        <p:txBody>
          <a:bodyPr/>
          <a:lstStyle/>
          <a:p>
            <a:r>
              <a:rPr kumimoji="1" lang="en" altLang="zh-TW"/>
              <a:t>ref</a:t>
            </a:r>
            <a:endParaRPr kumimoji="1" lang="zh-TW" altLang="en-US"/>
          </a:p>
        </p:txBody>
      </p:sp>
      <p:sp>
        <p:nvSpPr>
          <p:cNvPr id="7" name="投影片編號版面配置區 6">
            <a:extLst>
              <a:ext uri="{FF2B5EF4-FFF2-40B4-BE49-F238E27FC236}">
                <a16:creationId xmlns:a16="http://schemas.microsoft.com/office/drawing/2014/main" id="{0D7FB8C6-79CE-47E0-9283-5F64B858CF1F}"/>
              </a:ext>
            </a:extLst>
          </p:cNvPr>
          <p:cNvSpPr>
            <a:spLocks noGrp="1"/>
          </p:cNvSpPr>
          <p:nvPr>
            <p:ph type="sldNum" sz="quarter" idx="12"/>
          </p:nvPr>
        </p:nvSpPr>
        <p:spPr/>
        <p:txBody>
          <a:bodyPr/>
          <a:lstStyle/>
          <a:p>
            <a:fld id="{5D264510-144C-5541-AE78-2C17531025F9}" type="slidenum">
              <a:rPr kumimoji="1" lang="zh-TW" altLang="en-US" smtClean="0"/>
              <a:t>‹#›</a:t>
            </a:fld>
            <a:endParaRPr kumimoji="1" lang="zh-TW" altLang="en-US"/>
          </a:p>
        </p:txBody>
      </p:sp>
    </p:spTree>
    <p:extLst>
      <p:ext uri="{BB962C8B-B14F-4D97-AF65-F5344CB8AC3E}">
        <p14:creationId xmlns:p14="http://schemas.microsoft.com/office/powerpoint/2010/main" val="3821802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015F5C-58F7-5C96-7948-4703FFC82243}"/>
              </a:ext>
            </a:extLst>
          </p:cNvPr>
          <p:cNvSpPr>
            <a:spLocks noGrp="1"/>
          </p:cNvSpPr>
          <p:nvPr>
            <p:ph type="title"/>
          </p:nvPr>
        </p:nvSpPr>
        <p:spPr>
          <a:xfrm>
            <a:off x="774590" y="362667"/>
            <a:ext cx="10515600" cy="636739"/>
          </a:xfrm>
          <a:prstGeom prst="rect">
            <a:avLst/>
          </a:prstGeom>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D932FE0D-2FC9-ACAF-6ED5-2B7AE782F043}"/>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DFF51B81-5E2A-643A-FD41-A59B91AE6B11}"/>
              </a:ext>
            </a:extLst>
          </p:cNvPr>
          <p:cNvSpPr>
            <a:spLocks noGrp="1"/>
          </p:cNvSpPr>
          <p:nvPr>
            <p:ph type="dt" sz="half" idx="10"/>
          </p:nvPr>
        </p:nvSpPr>
        <p:spPr>
          <a:xfrm>
            <a:off x="838200" y="6356350"/>
            <a:ext cx="2743200" cy="365125"/>
          </a:xfrm>
          <a:prstGeom prst="rect">
            <a:avLst/>
          </a:prstGeom>
        </p:spPr>
        <p:txBody>
          <a:bodyPr/>
          <a:lstStyle/>
          <a:p>
            <a:endParaRPr kumimoji="1" lang="zh-TW" altLang="en-US"/>
          </a:p>
        </p:txBody>
      </p:sp>
      <p:sp>
        <p:nvSpPr>
          <p:cNvPr id="5" name="頁尾版面配置區 4">
            <a:extLst>
              <a:ext uri="{FF2B5EF4-FFF2-40B4-BE49-F238E27FC236}">
                <a16:creationId xmlns:a16="http://schemas.microsoft.com/office/drawing/2014/main" id="{A3AB851E-F656-B458-02F8-4D20E5464A06}"/>
              </a:ext>
            </a:extLst>
          </p:cNvPr>
          <p:cNvSpPr>
            <a:spLocks noGrp="1"/>
          </p:cNvSpPr>
          <p:nvPr>
            <p:ph type="ftr" sz="quarter" idx="11"/>
          </p:nvPr>
        </p:nvSpPr>
        <p:spPr>
          <a:xfrm>
            <a:off x="4038600" y="6356350"/>
            <a:ext cx="4114800" cy="365125"/>
          </a:xfrm>
          <a:prstGeom prst="rect">
            <a:avLst/>
          </a:prstGeom>
        </p:spPr>
        <p:txBody>
          <a:bodyPr/>
          <a:lstStyle/>
          <a:p>
            <a:r>
              <a:rPr kumimoji="1" lang="en" altLang="zh-TW"/>
              <a:t>ref</a:t>
            </a:r>
            <a:endParaRPr kumimoji="1" lang="zh-TW" altLang="en-US"/>
          </a:p>
        </p:txBody>
      </p:sp>
      <p:sp>
        <p:nvSpPr>
          <p:cNvPr id="6" name="投影片編號版面配置區 5">
            <a:extLst>
              <a:ext uri="{FF2B5EF4-FFF2-40B4-BE49-F238E27FC236}">
                <a16:creationId xmlns:a16="http://schemas.microsoft.com/office/drawing/2014/main" id="{8901C81B-11E9-4AC3-2736-65DB2FDF0B75}"/>
              </a:ext>
            </a:extLst>
          </p:cNvPr>
          <p:cNvSpPr>
            <a:spLocks noGrp="1"/>
          </p:cNvSpPr>
          <p:nvPr>
            <p:ph type="sldNum" sz="quarter" idx="12"/>
          </p:nvPr>
        </p:nvSpPr>
        <p:spPr/>
        <p:txBody>
          <a:bodyPr/>
          <a:lstStyle/>
          <a:p>
            <a:fld id="{5D264510-144C-5541-AE78-2C17531025F9}" type="slidenum">
              <a:rPr kumimoji="1" lang="zh-TW" altLang="en-US" smtClean="0"/>
              <a:t>‹#›</a:t>
            </a:fld>
            <a:endParaRPr kumimoji="1" lang="zh-TW" altLang="en-US"/>
          </a:p>
        </p:txBody>
      </p:sp>
    </p:spTree>
    <p:extLst>
      <p:ext uri="{BB962C8B-B14F-4D97-AF65-F5344CB8AC3E}">
        <p14:creationId xmlns:p14="http://schemas.microsoft.com/office/powerpoint/2010/main" val="3690016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FE3673C2-9D91-7DBD-A8CA-A5D3A1AE5AFC}"/>
              </a:ext>
            </a:extLst>
          </p:cNvPr>
          <p:cNvSpPr>
            <a:spLocks noGrp="1"/>
          </p:cNvSpPr>
          <p:nvPr>
            <p:ph type="title" orient="vert"/>
          </p:nvPr>
        </p:nvSpPr>
        <p:spPr>
          <a:xfrm>
            <a:off x="8724900" y="365125"/>
            <a:ext cx="2628900" cy="5811838"/>
          </a:xfrm>
          <a:prstGeom prst="rect">
            <a:avLst/>
          </a:prstGeo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2ADD67D2-925C-3295-387C-FC3B3A306B91}"/>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951FFD52-530B-9FF9-7B8D-6A91173F07F4}"/>
              </a:ext>
            </a:extLst>
          </p:cNvPr>
          <p:cNvSpPr>
            <a:spLocks noGrp="1"/>
          </p:cNvSpPr>
          <p:nvPr>
            <p:ph type="dt" sz="half" idx="10"/>
          </p:nvPr>
        </p:nvSpPr>
        <p:spPr>
          <a:xfrm>
            <a:off x="838200" y="6356350"/>
            <a:ext cx="2743200" cy="365125"/>
          </a:xfrm>
          <a:prstGeom prst="rect">
            <a:avLst/>
          </a:prstGeom>
        </p:spPr>
        <p:txBody>
          <a:bodyPr/>
          <a:lstStyle/>
          <a:p>
            <a:endParaRPr kumimoji="1" lang="zh-TW" altLang="en-US"/>
          </a:p>
        </p:txBody>
      </p:sp>
      <p:sp>
        <p:nvSpPr>
          <p:cNvPr id="5" name="頁尾版面配置區 4">
            <a:extLst>
              <a:ext uri="{FF2B5EF4-FFF2-40B4-BE49-F238E27FC236}">
                <a16:creationId xmlns:a16="http://schemas.microsoft.com/office/drawing/2014/main" id="{CCFCBA31-3277-EE95-D436-B5D8C7F3B8EE}"/>
              </a:ext>
            </a:extLst>
          </p:cNvPr>
          <p:cNvSpPr>
            <a:spLocks noGrp="1"/>
          </p:cNvSpPr>
          <p:nvPr>
            <p:ph type="ftr" sz="quarter" idx="11"/>
          </p:nvPr>
        </p:nvSpPr>
        <p:spPr>
          <a:xfrm>
            <a:off x="4038600" y="6356350"/>
            <a:ext cx="4114800" cy="365125"/>
          </a:xfrm>
          <a:prstGeom prst="rect">
            <a:avLst/>
          </a:prstGeom>
        </p:spPr>
        <p:txBody>
          <a:bodyPr/>
          <a:lstStyle/>
          <a:p>
            <a:r>
              <a:rPr kumimoji="1" lang="en" altLang="zh-TW"/>
              <a:t>ref</a:t>
            </a:r>
            <a:endParaRPr kumimoji="1" lang="zh-TW" altLang="en-US"/>
          </a:p>
        </p:txBody>
      </p:sp>
      <p:sp>
        <p:nvSpPr>
          <p:cNvPr id="6" name="投影片編號版面配置區 5">
            <a:extLst>
              <a:ext uri="{FF2B5EF4-FFF2-40B4-BE49-F238E27FC236}">
                <a16:creationId xmlns:a16="http://schemas.microsoft.com/office/drawing/2014/main" id="{6A60B0BC-804C-0F21-95CE-C3990FF306C2}"/>
              </a:ext>
            </a:extLst>
          </p:cNvPr>
          <p:cNvSpPr>
            <a:spLocks noGrp="1"/>
          </p:cNvSpPr>
          <p:nvPr>
            <p:ph type="sldNum" sz="quarter" idx="12"/>
          </p:nvPr>
        </p:nvSpPr>
        <p:spPr/>
        <p:txBody>
          <a:bodyPr/>
          <a:lstStyle/>
          <a:p>
            <a:fld id="{5D264510-144C-5541-AE78-2C17531025F9}" type="slidenum">
              <a:rPr kumimoji="1" lang="zh-TW" altLang="en-US" smtClean="0"/>
              <a:t>‹#›</a:t>
            </a:fld>
            <a:endParaRPr kumimoji="1" lang="zh-TW" altLang="en-US"/>
          </a:p>
        </p:txBody>
      </p:sp>
    </p:spTree>
    <p:extLst>
      <p:ext uri="{BB962C8B-B14F-4D97-AF65-F5344CB8AC3E}">
        <p14:creationId xmlns:p14="http://schemas.microsoft.com/office/powerpoint/2010/main" val="73272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字比較多的">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04E890-9E25-B98D-D732-629755D5D692}"/>
              </a:ext>
            </a:extLst>
          </p:cNvPr>
          <p:cNvSpPr>
            <a:spLocks noGrp="1"/>
          </p:cNvSpPr>
          <p:nvPr>
            <p:ph type="ctrTitle" hasCustomPrompt="1"/>
          </p:nvPr>
        </p:nvSpPr>
        <p:spPr>
          <a:xfrm>
            <a:off x="0" y="136526"/>
            <a:ext cx="12192000" cy="602946"/>
          </a:xfrm>
          <a:prstGeom prst="rect">
            <a:avLst/>
          </a:prstGeom>
        </p:spPr>
        <p:txBody>
          <a:bodyPr anchor="b">
            <a:noAutofit/>
          </a:bodyPr>
          <a:lstStyle>
            <a:lvl1pPr algn="ctr">
              <a:defRPr sz="2800"/>
            </a:lvl1pPr>
          </a:lstStyle>
          <a:p>
            <a:r>
              <a:rPr kumimoji="1" lang="en-US" altLang="zh-TW"/>
              <a:t>Title</a:t>
            </a:r>
            <a:endParaRPr kumimoji="1" lang="zh-TW" altLang="en-US"/>
          </a:p>
        </p:txBody>
      </p:sp>
      <p:sp>
        <p:nvSpPr>
          <p:cNvPr id="3" name="副標題 2">
            <a:extLst>
              <a:ext uri="{FF2B5EF4-FFF2-40B4-BE49-F238E27FC236}">
                <a16:creationId xmlns:a16="http://schemas.microsoft.com/office/drawing/2014/main" id="{CDD397FD-8D99-EE00-0F67-7364CB6BE778}"/>
              </a:ext>
            </a:extLst>
          </p:cNvPr>
          <p:cNvSpPr>
            <a:spLocks noGrp="1"/>
          </p:cNvSpPr>
          <p:nvPr>
            <p:ph type="subTitle" idx="1" hasCustomPrompt="1"/>
          </p:nvPr>
        </p:nvSpPr>
        <p:spPr>
          <a:xfrm>
            <a:off x="231913" y="970132"/>
            <a:ext cx="11728174" cy="5292082"/>
          </a:xfrm>
        </p:spPr>
        <p:txBody>
          <a:bodyPr>
            <a:normAutofit/>
          </a:bodyPr>
          <a:lstStyle>
            <a:lvl1pPr marL="0" indent="0" algn="l">
              <a:buFont typeface="Arial" panose="020B0604020202020204" pitchFamily="34" charset="0"/>
              <a:buNone/>
              <a:defRPr sz="2000">
                <a:latin typeface="Times New Roman" panose="02020603050405020304" pitchFamily="18" charset="0"/>
                <a:cs typeface="Times New Roman" panose="02020603050405020304" pitchFamily="18" charset="0"/>
              </a:defRPr>
            </a:lvl1pPr>
            <a:lvl2pPr marL="800100" indent="-342900" algn="l">
              <a:lnSpc>
                <a:spcPct val="150000"/>
              </a:lnSpc>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zh-TW"/>
              <a:t>Content</a:t>
            </a:r>
          </a:p>
          <a:p>
            <a:pPr lvl="1"/>
            <a:r>
              <a:rPr kumimoji="1" lang="en-US" altLang="zh-TW"/>
              <a:t>D	</a:t>
            </a:r>
          </a:p>
          <a:p>
            <a:pPr lvl="1"/>
            <a:r>
              <a:rPr kumimoji="1" lang="en-US" altLang="zh-TW"/>
              <a:t>		</a:t>
            </a:r>
          </a:p>
          <a:p>
            <a:endParaRPr kumimoji="1" lang="zh-TW" altLang="en-US"/>
          </a:p>
        </p:txBody>
      </p:sp>
      <p:sp>
        <p:nvSpPr>
          <p:cNvPr id="7" name="投影片編號版面配置區 5">
            <a:extLst>
              <a:ext uri="{FF2B5EF4-FFF2-40B4-BE49-F238E27FC236}">
                <a16:creationId xmlns:a16="http://schemas.microsoft.com/office/drawing/2014/main" id="{6C22D4E7-8101-0ABF-0503-7EDF4361EAA0}"/>
              </a:ext>
            </a:extLst>
          </p:cNvPr>
          <p:cNvSpPr>
            <a:spLocks noGrp="1"/>
          </p:cNvSpPr>
          <p:nvPr>
            <p:ph type="sldNum" sz="quarter" idx="4"/>
          </p:nvPr>
        </p:nvSpPr>
        <p:spPr>
          <a:xfrm>
            <a:off x="11656612" y="6492875"/>
            <a:ext cx="535387" cy="365125"/>
          </a:xfrm>
          <a:prstGeom prst="rect">
            <a:avLst/>
          </a:prstGeom>
        </p:spPr>
        <p:txBody>
          <a:bodyPr vert="horz" lIns="91440" tIns="45720" rIns="91440" bIns="45720" rtlCol="0" anchor="ctr"/>
          <a:lstStyle>
            <a:lvl1pPr algn="r">
              <a:defRPr sz="1600">
                <a:solidFill>
                  <a:schemeClr val="tx1"/>
                </a:solidFill>
                <a:latin typeface="Century" panose="02040604050505020304" pitchFamily="18" charset="0"/>
                <a:cs typeface="Times New Roman" panose="02020603050405020304" pitchFamily="18" charset="0"/>
              </a:defRPr>
            </a:lvl1pPr>
          </a:lstStyle>
          <a:p>
            <a:fld id="{5D264510-144C-5541-AE78-2C17531025F9}" type="slidenum">
              <a:rPr kumimoji="1" lang="zh-TW" altLang="en-US" smtClean="0"/>
              <a:pPr/>
              <a:t>‹#›</a:t>
            </a:fld>
            <a:endParaRPr kumimoji="1" lang="zh-TW" altLang="en-US"/>
          </a:p>
        </p:txBody>
      </p:sp>
      <p:sp>
        <p:nvSpPr>
          <p:cNvPr id="8" name="頁尾版面配置區 9">
            <a:extLst>
              <a:ext uri="{FF2B5EF4-FFF2-40B4-BE49-F238E27FC236}">
                <a16:creationId xmlns:a16="http://schemas.microsoft.com/office/drawing/2014/main" id="{1A628B61-15FF-6DC0-9668-D49AEF80B023}"/>
              </a:ext>
            </a:extLst>
          </p:cNvPr>
          <p:cNvSpPr>
            <a:spLocks noGrp="1"/>
          </p:cNvSpPr>
          <p:nvPr>
            <p:ph type="ftr" sz="quarter" idx="3"/>
          </p:nvPr>
        </p:nvSpPr>
        <p:spPr>
          <a:xfrm>
            <a:off x="0" y="6492874"/>
            <a:ext cx="11656614" cy="365125"/>
          </a:xfrm>
          <a:prstGeom prst="rect">
            <a:avLst/>
          </a:prstGeom>
        </p:spPr>
        <p:txBody>
          <a:bodyPr vert="horz" lIns="91440" tIns="45720" rIns="91440" bIns="45720" rtlCol="0" anchor="ctr"/>
          <a:lstStyle>
            <a:lvl1pPr algn="l">
              <a:defRPr sz="1400">
                <a:solidFill>
                  <a:schemeClr val="tx1"/>
                </a:solidFill>
                <a:latin typeface="Century" panose="02040604050505020304" pitchFamily="18" charset="0"/>
              </a:defRPr>
            </a:lvl1pPr>
          </a:lstStyle>
          <a:p>
            <a:endParaRPr kumimoji="1" lang="zh-TW" altLang="en-US"/>
          </a:p>
        </p:txBody>
      </p:sp>
    </p:spTree>
    <p:extLst>
      <p:ext uri="{BB962C8B-B14F-4D97-AF65-F5344CB8AC3E}">
        <p14:creationId xmlns:p14="http://schemas.microsoft.com/office/powerpoint/2010/main" val="3372312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字比較少的">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04E890-9E25-B98D-D732-629755D5D692}"/>
              </a:ext>
            </a:extLst>
          </p:cNvPr>
          <p:cNvSpPr>
            <a:spLocks noGrp="1"/>
          </p:cNvSpPr>
          <p:nvPr>
            <p:ph type="ctrTitle" hasCustomPrompt="1"/>
          </p:nvPr>
        </p:nvSpPr>
        <p:spPr>
          <a:xfrm>
            <a:off x="0" y="136526"/>
            <a:ext cx="12192000" cy="602946"/>
          </a:xfrm>
          <a:prstGeom prst="rect">
            <a:avLst/>
          </a:prstGeom>
        </p:spPr>
        <p:txBody>
          <a:bodyPr anchor="b">
            <a:noAutofit/>
          </a:bodyPr>
          <a:lstStyle>
            <a:lvl1pPr algn="ctr">
              <a:defRPr sz="3200"/>
            </a:lvl1pPr>
          </a:lstStyle>
          <a:p>
            <a:r>
              <a:rPr kumimoji="1" lang="en-US" altLang="zh-TW"/>
              <a:t>Title</a:t>
            </a:r>
            <a:endParaRPr kumimoji="1" lang="zh-TW" altLang="en-US"/>
          </a:p>
        </p:txBody>
      </p:sp>
      <p:sp>
        <p:nvSpPr>
          <p:cNvPr id="3" name="副標題 2">
            <a:extLst>
              <a:ext uri="{FF2B5EF4-FFF2-40B4-BE49-F238E27FC236}">
                <a16:creationId xmlns:a16="http://schemas.microsoft.com/office/drawing/2014/main" id="{CDD397FD-8D99-EE00-0F67-7364CB6BE778}"/>
              </a:ext>
            </a:extLst>
          </p:cNvPr>
          <p:cNvSpPr>
            <a:spLocks noGrp="1"/>
          </p:cNvSpPr>
          <p:nvPr>
            <p:ph type="subTitle" idx="1" hasCustomPrompt="1"/>
          </p:nvPr>
        </p:nvSpPr>
        <p:spPr>
          <a:xfrm>
            <a:off x="231913" y="970132"/>
            <a:ext cx="11728174" cy="5292082"/>
          </a:xfrm>
        </p:spPr>
        <p:txBody>
          <a:bodyPr>
            <a:normAutofit/>
          </a:bodyPr>
          <a:lstStyle>
            <a:lvl1pPr marL="0" indent="0" algn="l">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lgn="l">
              <a:lnSpc>
                <a:spcPct val="150000"/>
              </a:lnSpc>
              <a:buFont typeface="Arial" panose="020B0604020202020204" pitchFamily="34" charset="0"/>
              <a:buChar char="•"/>
              <a:defRPr sz="2400">
                <a:latin typeface="Times New Roman" panose="02020603050405020304" pitchFamily="18" charset="0"/>
                <a:cs typeface="Times New Roman" panose="02020603050405020304" pitchFamily="18" charset="0"/>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zh-TW"/>
              <a:t>Content</a:t>
            </a:r>
          </a:p>
          <a:p>
            <a:pPr lvl="1"/>
            <a:r>
              <a:rPr kumimoji="1" lang="en-US" altLang="zh-TW"/>
              <a:t>D	</a:t>
            </a:r>
          </a:p>
          <a:p>
            <a:pPr lvl="1"/>
            <a:r>
              <a:rPr kumimoji="1" lang="en-US" altLang="zh-TW"/>
              <a:t>		</a:t>
            </a:r>
          </a:p>
          <a:p>
            <a:endParaRPr kumimoji="1" lang="zh-TW" altLang="en-US"/>
          </a:p>
        </p:txBody>
      </p:sp>
      <p:sp>
        <p:nvSpPr>
          <p:cNvPr id="7" name="投影片編號版面配置區 5">
            <a:extLst>
              <a:ext uri="{FF2B5EF4-FFF2-40B4-BE49-F238E27FC236}">
                <a16:creationId xmlns:a16="http://schemas.microsoft.com/office/drawing/2014/main" id="{6C22D4E7-8101-0ABF-0503-7EDF4361EAA0}"/>
              </a:ext>
            </a:extLst>
          </p:cNvPr>
          <p:cNvSpPr>
            <a:spLocks noGrp="1"/>
          </p:cNvSpPr>
          <p:nvPr>
            <p:ph type="sldNum" sz="quarter" idx="4"/>
          </p:nvPr>
        </p:nvSpPr>
        <p:spPr>
          <a:xfrm>
            <a:off x="11656612" y="6492875"/>
            <a:ext cx="535387" cy="365125"/>
          </a:xfrm>
          <a:prstGeom prst="rect">
            <a:avLst/>
          </a:prstGeom>
        </p:spPr>
        <p:txBody>
          <a:bodyPr vert="horz" lIns="91440" tIns="45720" rIns="91440" bIns="45720" rtlCol="0" anchor="ctr"/>
          <a:lstStyle>
            <a:lvl1pPr algn="r">
              <a:defRPr sz="1600">
                <a:solidFill>
                  <a:schemeClr val="tx1"/>
                </a:solidFill>
                <a:latin typeface="Century" panose="02040604050505020304" pitchFamily="18" charset="0"/>
                <a:cs typeface="Times New Roman" panose="02020603050405020304" pitchFamily="18" charset="0"/>
              </a:defRPr>
            </a:lvl1pPr>
          </a:lstStyle>
          <a:p>
            <a:fld id="{5D264510-144C-5541-AE78-2C17531025F9}" type="slidenum">
              <a:rPr kumimoji="1" lang="zh-TW" altLang="en-US" smtClean="0"/>
              <a:pPr/>
              <a:t>‹#›</a:t>
            </a:fld>
            <a:endParaRPr kumimoji="1" lang="zh-TW" altLang="en-US"/>
          </a:p>
        </p:txBody>
      </p:sp>
      <p:sp>
        <p:nvSpPr>
          <p:cNvPr id="8" name="頁尾版面配置區 9">
            <a:extLst>
              <a:ext uri="{FF2B5EF4-FFF2-40B4-BE49-F238E27FC236}">
                <a16:creationId xmlns:a16="http://schemas.microsoft.com/office/drawing/2014/main" id="{1A628B61-15FF-6DC0-9668-D49AEF80B023}"/>
              </a:ext>
            </a:extLst>
          </p:cNvPr>
          <p:cNvSpPr>
            <a:spLocks noGrp="1"/>
          </p:cNvSpPr>
          <p:nvPr>
            <p:ph type="ftr" sz="quarter" idx="3"/>
          </p:nvPr>
        </p:nvSpPr>
        <p:spPr>
          <a:xfrm>
            <a:off x="-2" y="6492874"/>
            <a:ext cx="11656614" cy="365125"/>
          </a:xfrm>
          <a:prstGeom prst="rect">
            <a:avLst/>
          </a:prstGeom>
        </p:spPr>
        <p:txBody>
          <a:bodyPr vert="horz" lIns="91440" tIns="45720" rIns="91440" bIns="45720" rtlCol="0" anchor="ctr"/>
          <a:lstStyle>
            <a:lvl1pPr algn="l">
              <a:defRPr sz="1400">
                <a:solidFill>
                  <a:schemeClr val="tx1"/>
                </a:solidFill>
                <a:latin typeface="Century" panose="02040604050505020304" pitchFamily="18" charset="0"/>
              </a:defRPr>
            </a:lvl1pPr>
          </a:lstStyle>
          <a:p>
            <a:r>
              <a:rPr kumimoji="1" lang="en-US" altLang="zh-TW"/>
              <a:t>ref</a:t>
            </a:r>
            <a:endParaRPr kumimoji="1" lang="zh-TW" altLang="en-US"/>
          </a:p>
        </p:txBody>
      </p:sp>
    </p:spTree>
    <p:extLst>
      <p:ext uri="{BB962C8B-B14F-4D97-AF65-F5344CB8AC3E}">
        <p14:creationId xmlns:p14="http://schemas.microsoft.com/office/powerpoint/2010/main" val="642165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E9BD7C-3739-A3CB-488A-09CDBE7B4511}"/>
              </a:ext>
            </a:extLst>
          </p:cNvPr>
          <p:cNvSpPr>
            <a:spLocks noGrp="1"/>
          </p:cNvSpPr>
          <p:nvPr>
            <p:ph type="title" hasCustomPrompt="1"/>
          </p:nvPr>
        </p:nvSpPr>
        <p:spPr>
          <a:xfrm>
            <a:off x="774590" y="362667"/>
            <a:ext cx="10515600" cy="636739"/>
          </a:xfrm>
          <a:prstGeom prst="rect">
            <a:avLst/>
          </a:prstGeom>
        </p:spPr>
        <p:txBody>
          <a:bodyPr/>
          <a:lstStyle>
            <a:lvl1pPr algn="ctr">
              <a:defRPr/>
            </a:lvl1pPr>
          </a:lstStyle>
          <a:p>
            <a:r>
              <a:rPr kumimoji="1" lang="en-US" altLang="zh-TW"/>
              <a:t>Title</a:t>
            </a:r>
            <a:endParaRPr kumimoji="1" lang="zh-TW" altLang="en-US"/>
          </a:p>
        </p:txBody>
      </p:sp>
      <p:sp>
        <p:nvSpPr>
          <p:cNvPr id="3" name="內容版面配置區 2">
            <a:extLst>
              <a:ext uri="{FF2B5EF4-FFF2-40B4-BE49-F238E27FC236}">
                <a16:creationId xmlns:a16="http://schemas.microsoft.com/office/drawing/2014/main" id="{B05A982B-A2DE-BB6B-5C80-73435DC9EDCE}"/>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65534CC2-AE87-BD1D-B58D-0D5E30CFC2D3}"/>
              </a:ext>
            </a:extLst>
          </p:cNvPr>
          <p:cNvSpPr>
            <a:spLocks noGrp="1"/>
          </p:cNvSpPr>
          <p:nvPr>
            <p:ph type="dt" sz="half" idx="10"/>
          </p:nvPr>
        </p:nvSpPr>
        <p:spPr>
          <a:xfrm>
            <a:off x="838200" y="6356350"/>
            <a:ext cx="2743200" cy="365125"/>
          </a:xfrm>
          <a:prstGeom prst="rect">
            <a:avLst/>
          </a:prstGeom>
        </p:spPr>
        <p:txBody>
          <a:bodyPr/>
          <a:lstStyle/>
          <a:p>
            <a:endParaRPr kumimoji="1" lang="zh-TW" altLang="en-US"/>
          </a:p>
        </p:txBody>
      </p:sp>
      <p:sp>
        <p:nvSpPr>
          <p:cNvPr id="5" name="頁尾版面配置區 4">
            <a:extLst>
              <a:ext uri="{FF2B5EF4-FFF2-40B4-BE49-F238E27FC236}">
                <a16:creationId xmlns:a16="http://schemas.microsoft.com/office/drawing/2014/main" id="{BECDEE3E-5285-0876-4652-1BD64CC11387}"/>
              </a:ext>
            </a:extLst>
          </p:cNvPr>
          <p:cNvSpPr>
            <a:spLocks noGrp="1"/>
          </p:cNvSpPr>
          <p:nvPr>
            <p:ph type="ftr" sz="quarter" idx="11"/>
          </p:nvPr>
        </p:nvSpPr>
        <p:spPr>
          <a:xfrm>
            <a:off x="4038600" y="6356350"/>
            <a:ext cx="4114800" cy="365125"/>
          </a:xfrm>
          <a:prstGeom prst="rect">
            <a:avLst/>
          </a:prstGeom>
        </p:spPr>
        <p:txBody>
          <a:bodyPr/>
          <a:lstStyle/>
          <a:p>
            <a:r>
              <a:rPr kumimoji="1" lang="en" altLang="zh-TW"/>
              <a:t>ref</a:t>
            </a:r>
            <a:endParaRPr kumimoji="1" lang="zh-TW" altLang="en-US"/>
          </a:p>
        </p:txBody>
      </p:sp>
      <p:sp>
        <p:nvSpPr>
          <p:cNvPr id="6" name="投影片編號版面配置區 5">
            <a:extLst>
              <a:ext uri="{FF2B5EF4-FFF2-40B4-BE49-F238E27FC236}">
                <a16:creationId xmlns:a16="http://schemas.microsoft.com/office/drawing/2014/main" id="{07497D3E-FEC6-7BF4-3B8F-2C017194BB69}"/>
              </a:ext>
            </a:extLst>
          </p:cNvPr>
          <p:cNvSpPr>
            <a:spLocks noGrp="1"/>
          </p:cNvSpPr>
          <p:nvPr>
            <p:ph type="sldNum" sz="quarter" idx="12"/>
          </p:nvPr>
        </p:nvSpPr>
        <p:spPr/>
        <p:txBody>
          <a:bodyPr/>
          <a:lstStyle/>
          <a:p>
            <a:fld id="{5D264510-144C-5541-AE78-2C17531025F9}" type="slidenum">
              <a:rPr kumimoji="1" lang="zh-TW" altLang="en-US" smtClean="0"/>
              <a:t>‹#›</a:t>
            </a:fld>
            <a:endParaRPr kumimoji="1" lang="zh-TW" altLang="en-US"/>
          </a:p>
        </p:txBody>
      </p:sp>
    </p:spTree>
    <p:extLst>
      <p:ext uri="{BB962C8B-B14F-4D97-AF65-F5344CB8AC3E}">
        <p14:creationId xmlns:p14="http://schemas.microsoft.com/office/powerpoint/2010/main" val="1971795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BAEC84-8D5C-7E54-2DAA-6F3C9E04903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983A7397-D034-35A9-9528-D640973855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999DCF2E-D97B-B433-49BD-331B7876810E}"/>
              </a:ext>
            </a:extLst>
          </p:cNvPr>
          <p:cNvSpPr>
            <a:spLocks noGrp="1"/>
          </p:cNvSpPr>
          <p:nvPr>
            <p:ph type="dt" sz="half" idx="10"/>
          </p:nvPr>
        </p:nvSpPr>
        <p:spPr>
          <a:xfrm>
            <a:off x="838200" y="6356350"/>
            <a:ext cx="2743200" cy="365125"/>
          </a:xfrm>
          <a:prstGeom prst="rect">
            <a:avLst/>
          </a:prstGeom>
        </p:spPr>
        <p:txBody>
          <a:bodyPr/>
          <a:lstStyle/>
          <a:p>
            <a:endParaRPr kumimoji="1" lang="zh-TW" altLang="en-US"/>
          </a:p>
        </p:txBody>
      </p:sp>
      <p:sp>
        <p:nvSpPr>
          <p:cNvPr id="5" name="頁尾版面配置區 4">
            <a:extLst>
              <a:ext uri="{FF2B5EF4-FFF2-40B4-BE49-F238E27FC236}">
                <a16:creationId xmlns:a16="http://schemas.microsoft.com/office/drawing/2014/main" id="{AF17216D-6049-5B9D-20F7-96236C6B0EE6}"/>
              </a:ext>
            </a:extLst>
          </p:cNvPr>
          <p:cNvSpPr>
            <a:spLocks noGrp="1"/>
          </p:cNvSpPr>
          <p:nvPr>
            <p:ph type="ftr" sz="quarter" idx="11"/>
          </p:nvPr>
        </p:nvSpPr>
        <p:spPr>
          <a:xfrm>
            <a:off x="4038600" y="6356350"/>
            <a:ext cx="4114800" cy="365125"/>
          </a:xfrm>
          <a:prstGeom prst="rect">
            <a:avLst/>
          </a:prstGeom>
        </p:spPr>
        <p:txBody>
          <a:bodyPr/>
          <a:lstStyle/>
          <a:p>
            <a:r>
              <a:rPr kumimoji="1" lang="en" altLang="zh-TW"/>
              <a:t>ref</a:t>
            </a:r>
            <a:endParaRPr kumimoji="1" lang="zh-TW" altLang="en-US"/>
          </a:p>
        </p:txBody>
      </p:sp>
      <p:sp>
        <p:nvSpPr>
          <p:cNvPr id="6" name="投影片編號版面配置區 5">
            <a:extLst>
              <a:ext uri="{FF2B5EF4-FFF2-40B4-BE49-F238E27FC236}">
                <a16:creationId xmlns:a16="http://schemas.microsoft.com/office/drawing/2014/main" id="{F3DAABFA-D016-AA12-E27D-0EB6428DEF12}"/>
              </a:ext>
            </a:extLst>
          </p:cNvPr>
          <p:cNvSpPr>
            <a:spLocks noGrp="1"/>
          </p:cNvSpPr>
          <p:nvPr>
            <p:ph type="sldNum" sz="quarter" idx="12"/>
          </p:nvPr>
        </p:nvSpPr>
        <p:spPr/>
        <p:txBody>
          <a:bodyPr/>
          <a:lstStyle/>
          <a:p>
            <a:fld id="{5D264510-144C-5541-AE78-2C17531025F9}" type="slidenum">
              <a:rPr kumimoji="1" lang="zh-TW" altLang="en-US" smtClean="0"/>
              <a:t>‹#›</a:t>
            </a:fld>
            <a:endParaRPr kumimoji="1" lang="zh-TW" altLang="en-US"/>
          </a:p>
        </p:txBody>
      </p:sp>
    </p:spTree>
    <p:extLst>
      <p:ext uri="{BB962C8B-B14F-4D97-AF65-F5344CB8AC3E}">
        <p14:creationId xmlns:p14="http://schemas.microsoft.com/office/powerpoint/2010/main" val="841882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037F61-6F60-0178-8A38-D297160DAFEF}"/>
              </a:ext>
            </a:extLst>
          </p:cNvPr>
          <p:cNvSpPr>
            <a:spLocks noGrp="1"/>
          </p:cNvSpPr>
          <p:nvPr>
            <p:ph type="title"/>
          </p:nvPr>
        </p:nvSpPr>
        <p:spPr>
          <a:xfrm>
            <a:off x="774590" y="362667"/>
            <a:ext cx="10515600" cy="636739"/>
          </a:xfrm>
          <a:prstGeom prst="rect">
            <a:avLst/>
          </a:prstGeom>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34666A43-07E5-B71E-7CA0-A0B6A99A812A}"/>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FA704516-8BF9-59DE-F8EB-67AB37F3DB00}"/>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CB39D36A-E206-889D-7803-F3EA6804FE88}"/>
              </a:ext>
            </a:extLst>
          </p:cNvPr>
          <p:cNvSpPr>
            <a:spLocks noGrp="1"/>
          </p:cNvSpPr>
          <p:nvPr>
            <p:ph type="dt" sz="half" idx="10"/>
          </p:nvPr>
        </p:nvSpPr>
        <p:spPr>
          <a:xfrm>
            <a:off x="838200" y="6356350"/>
            <a:ext cx="2743200" cy="365125"/>
          </a:xfrm>
          <a:prstGeom prst="rect">
            <a:avLst/>
          </a:prstGeom>
        </p:spPr>
        <p:txBody>
          <a:bodyPr/>
          <a:lstStyle/>
          <a:p>
            <a:endParaRPr kumimoji="1" lang="zh-TW" altLang="en-US"/>
          </a:p>
        </p:txBody>
      </p:sp>
      <p:sp>
        <p:nvSpPr>
          <p:cNvPr id="6" name="頁尾版面配置區 5">
            <a:extLst>
              <a:ext uri="{FF2B5EF4-FFF2-40B4-BE49-F238E27FC236}">
                <a16:creationId xmlns:a16="http://schemas.microsoft.com/office/drawing/2014/main" id="{8A6161F5-1223-A6EC-B2E2-6239C29D059F}"/>
              </a:ext>
            </a:extLst>
          </p:cNvPr>
          <p:cNvSpPr>
            <a:spLocks noGrp="1"/>
          </p:cNvSpPr>
          <p:nvPr>
            <p:ph type="ftr" sz="quarter" idx="11"/>
          </p:nvPr>
        </p:nvSpPr>
        <p:spPr>
          <a:xfrm>
            <a:off x="4038600" y="6356350"/>
            <a:ext cx="4114800" cy="365125"/>
          </a:xfrm>
          <a:prstGeom prst="rect">
            <a:avLst/>
          </a:prstGeom>
        </p:spPr>
        <p:txBody>
          <a:bodyPr/>
          <a:lstStyle/>
          <a:p>
            <a:r>
              <a:rPr kumimoji="1" lang="en" altLang="zh-TW"/>
              <a:t>ref</a:t>
            </a:r>
            <a:endParaRPr kumimoji="1" lang="zh-TW" altLang="en-US"/>
          </a:p>
        </p:txBody>
      </p:sp>
      <p:sp>
        <p:nvSpPr>
          <p:cNvPr id="7" name="投影片編號版面配置區 6">
            <a:extLst>
              <a:ext uri="{FF2B5EF4-FFF2-40B4-BE49-F238E27FC236}">
                <a16:creationId xmlns:a16="http://schemas.microsoft.com/office/drawing/2014/main" id="{A91EEED1-B8A3-FED7-9FB4-2A91FEE7D666}"/>
              </a:ext>
            </a:extLst>
          </p:cNvPr>
          <p:cNvSpPr>
            <a:spLocks noGrp="1"/>
          </p:cNvSpPr>
          <p:nvPr>
            <p:ph type="sldNum" sz="quarter" idx="12"/>
          </p:nvPr>
        </p:nvSpPr>
        <p:spPr/>
        <p:txBody>
          <a:bodyPr/>
          <a:lstStyle/>
          <a:p>
            <a:fld id="{5D264510-144C-5541-AE78-2C17531025F9}" type="slidenum">
              <a:rPr kumimoji="1" lang="zh-TW" altLang="en-US" smtClean="0"/>
              <a:t>‹#›</a:t>
            </a:fld>
            <a:endParaRPr kumimoji="1" lang="zh-TW" altLang="en-US"/>
          </a:p>
        </p:txBody>
      </p:sp>
    </p:spTree>
    <p:extLst>
      <p:ext uri="{BB962C8B-B14F-4D97-AF65-F5344CB8AC3E}">
        <p14:creationId xmlns:p14="http://schemas.microsoft.com/office/powerpoint/2010/main" val="1103825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C8EF5F-F575-AB15-43B9-ACA3AB829915}"/>
              </a:ext>
            </a:extLst>
          </p:cNvPr>
          <p:cNvSpPr>
            <a:spLocks noGrp="1"/>
          </p:cNvSpPr>
          <p:nvPr>
            <p:ph type="title"/>
          </p:nvPr>
        </p:nvSpPr>
        <p:spPr>
          <a:xfrm>
            <a:off x="839788" y="365125"/>
            <a:ext cx="10515600" cy="1325563"/>
          </a:xfrm>
          <a:prstGeom prst="rect">
            <a:avLst/>
          </a:prstGeo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C0FAF779-2412-82A0-6887-AF0A1C67DE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49900763-6241-0526-5826-3941D05A9AFB}"/>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EC2C13A9-1386-824F-E4EB-7498C7F803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9AB888E7-789B-FFE5-0FDF-23C81DC5B670}"/>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CEE99B38-5A8E-E186-967C-EB9AD4931DB9}"/>
              </a:ext>
            </a:extLst>
          </p:cNvPr>
          <p:cNvSpPr>
            <a:spLocks noGrp="1"/>
          </p:cNvSpPr>
          <p:nvPr>
            <p:ph type="dt" sz="half" idx="10"/>
          </p:nvPr>
        </p:nvSpPr>
        <p:spPr>
          <a:xfrm>
            <a:off x="838200" y="6356350"/>
            <a:ext cx="2743200" cy="365125"/>
          </a:xfrm>
          <a:prstGeom prst="rect">
            <a:avLst/>
          </a:prstGeom>
        </p:spPr>
        <p:txBody>
          <a:bodyPr/>
          <a:lstStyle/>
          <a:p>
            <a:endParaRPr kumimoji="1" lang="zh-TW" altLang="en-US"/>
          </a:p>
        </p:txBody>
      </p:sp>
      <p:sp>
        <p:nvSpPr>
          <p:cNvPr id="8" name="頁尾版面配置區 7">
            <a:extLst>
              <a:ext uri="{FF2B5EF4-FFF2-40B4-BE49-F238E27FC236}">
                <a16:creationId xmlns:a16="http://schemas.microsoft.com/office/drawing/2014/main" id="{8C41C643-1DEF-D30C-7C23-25E91142B42F}"/>
              </a:ext>
            </a:extLst>
          </p:cNvPr>
          <p:cNvSpPr>
            <a:spLocks noGrp="1"/>
          </p:cNvSpPr>
          <p:nvPr>
            <p:ph type="ftr" sz="quarter" idx="11"/>
          </p:nvPr>
        </p:nvSpPr>
        <p:spPr>
          <a:xfrm>
            <a:off x="4038600" y="6356350"/>
            <a:ext cx="4114800" cy="365125"/>
          </a:xfrm>
          <a:prstGeom prst="rect">
            <a:avLst/>
          </a:prstGeom>
        </p:spPr>
        <p:txBody>
          <a:bodyPr/>
          <a:lstStyle/>
          <a:p>
            <a:r>
              <a:rPr kumimoji="1" lang="en" altLang="zh-TW"/>
              <a:t>ref</a:t>
            </a:r>
            <a:endParaRPr kumimoji="1" lang="zh-TW" altLang="en-US"/>
          </a:p>
        </p:txBody>
      </p:sp>
      <p:sp>
        <p:nvSpPr>
          <p:cNvPr id="9" name="投影片編號版面配置區 8">
            <a:extLst>
              <a:ext uri="{FF2B5EF4-FFF2-40B4-BE49-F238E27FC236}">
                <a16:creationId xmlns:a16="http://schemas.microsoft.com/office/drawing/2014/main" id="{342D57A9-06F4-96E6-FD65-4B7D93319ABE}"/>
              </a:ext>
            </a:extLst>
          </p:cNvPr>
          <p:cNvSpPr>
            <a:spLocks noGrp="1"/>
          </p:cNvSpPr>
          <p:nvPr>
            <p:ph type="sldNum" sz="quarter" idx="12"/>
          </p:nvPr>
        </p:nvSpPr>
        <p:spPr/>
        <p:txBody>
          <a:bodyPr/>
          <a:lstStyle/>
          <a:p>
            <a:fld id="{5D264510-144C-5541-AE78-2C17531025F9}" type="slidenum">
              <a:rPr kumimoji="1" lang="zh-TW" altLang="en-US" smtClean="0"/>
              <a:t>‹#›</a:t>
            </a:fld>
            <a:endParaRPr kumimoji="1" lang="zh-TW" altLang="en-US"/>
          </a:p>
        </p:txBody>
      </p:sp>
    </p:spTree>
    <p:extLst>
      <p:ext uri="{BB962C8B-B14F-4D97-AF65-F5344CB8AC3E}">
        <p14:creationId xmlns:p14="http://schemas.microsoft.com/office/powerpoint/2010/main" val="1887505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F286097-E79E-207C-420C-1BBB4F12A9F8}"/>
              </a:ext>
            </a:extLst>
          </p:cNvPr>
          <p:cNvSpPr>
            <a:spLocks noGrp="1"/>
          </p:cNvSpPr>
          <p:nvPr>
            <p:ph type="dt" sz="half" idx="10"/>
          </p:nvPr>
        </p:nvSpPr>
        <p:spPr>
          <a:xfrm>
            <a:off x="838200" y="6356350"/>
            <a:ext cx="2743200" cy="365125"/>
          </a:xfrm>
          <a:prstGeom prst="rect">
            <a:avLst/>
          </a:prstGeom>
        </p:spPr>
        <p:txBody>
          <a:bodyPr/>
          <a:lstStyle/>
          <a:p>
            <a:endParaRPr kumimoji="1" lang="zh-TW" altLang="en-US"/>
          </a:p>
        </p:txBody>
      </p:sp>
      <p:sp>
        <p:nvSpPr>
          <p:cNvPr id="3" name="頁尾版面配置區 2">
            <a:extLst>
              <a:ext uri="{FF2B5EF4-FFF2-40B4-BE49-F238E27FC236}">
                <a16:creationId xmlns:a16="http://schemas.microsoft.com/office/drawing/2014/main" id="{FEA19166-CF6F-8716-EE37-ACB6A441DFAD}"/>
              </a:ext>
            </a:extLst>
          </p:cNvPr>
          <p:cNvSpPr>
            <a:spLocks noGrp="1"/>
          </p:cNvSpPr>
          <p:nvPr>
            <p:ph type="ftr" sz="quarter" idx="11"/>
          </p:nvPr>
        </p:nvSpPr>
        <p:spPr>
          <a:xfrm>
            <a:off x="4038600" y="6356350"/>
            <a:ext cx="4114800" cy="365125"/>
          </a:xfrm>
          <a:prstGeom prst="rect">
            <a:avLst/>
          </a:prstGeom>
        </p:spPr>
        <p:txBody>
          <a:bodyPr/>
          <a:lstStyle/>
          <a:p>
            <a:r>
              <a:rPr kumimoji="1" lang="en" altLang="zh-TW"/>
              <a:t>ref</a:t>
            </a:r>
            <a:endParaRPr kumimoji="1" lang="zh-TW" altLang="en-US"/>
          </a:p>
        </p:txBody>
      </p:sp>
      <p:sp>
        <p:nvSpPr>
          <p:cNvPr id="4" name="投影片編號版面配置區 3">
            <a:extLst>
              <a:ext uri="{FF2B5EF4-FFF2-40B4-BE49-F238E27FC236}">
                <a16:creationId xmlns:a16="http://schemas.microsoft.com/office/drawing/2014/main" id="{C0ADBDBB-48A6-7F21-B99E-E66EED819540}"/>
              </a:ext>
            </a:extLst>
          </p:cNvPr>
          <p:cNvSpPr>
            <a:spLocks noGrp="1"/>
          </p:cNvSpPr>
          <p:nvPr>
            <p:ph type="sldNum" sz="quarter" idx="12"/>
          </p:nvPr>
        </p:nvSpPr>
        <p:spPr/>
        <p:txBody>
          <a:bodyPr/>
          <a:lstStyle/>
          <a:p>
            <a:fld id="{5D264510-144C-5541-AE78-2C17531025F9}" type="slidenum">
              <a:rPr kumimoji="1" lang="zh-TW" altLang="en-US" smtClean="0"/>
              <a:t>‹#›</a:t>
            </a:fld>
            <a:endParaRPr kumimoji="1" lang="zh-TW" altLang="en-US"/>
          </a:p>
        </p:txBody>
      </p:sp>
    </p:spTree>
    <p:extLst>
      <p:ext uri="{BB962C8B-B14F-4D97-AF65-F5344CB8AC3E}">
        <p14:creationId xmlns:p14="http://schemas.microsoft.com/office/powerpoint/2010/main" val="3509930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7A6985-4F7C-3F04-39A2-E66D9442BA3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E3EEB1C3-5194-1659-82D3-8B7B5941F3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7C66102E-C9E8-F36F-1C5F-0589BB0518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EBE1080A-058F-9414-EFA1-BC11AA019C7C}"/>
              </a:ext>
            </a:extLst>
          </p:cNvPr>
          <p:cNvSpPr>
            <a:spLocks noGrp="1"/>
          </p:cNvSpPr>
          <p:nvPr>
            <p:ph type="dt" sz="half" idx="10"/>
          </p:nvPr>
        </p:nvSpPr>
        <p:spPr>
          <a:xfrm>
            <a:off x="838200" y="6356350"/>
            <a:ext cx="2743200" cy="365125"/>
          </a:xfrm>
          <a:prstGeom prst="rect">
            <a:avLst/>
          </a:prstGeom>
        </p:spPr>
        <p:txBody>
          <a:bodyPr/>
          <a:lstStyle/>
          <a:p>
            <a:endParaRPr kumimoji="1" lang="zh-TW" altLang="en-US"/>
          </a:p>
        </p:txBody>
      </p:sp>
      <p:sp>
        <p:nvSpPr>
          <p:cNvPr id="6" name="頁尾版面配置區 5">
            <a:extLst>
              <a:ext uri="{FF2B5EF4-FFF2-40B4-BE49-F238E27FC236}">
                <a16:creationId xmlns:a16="http://schemas.microsoft.com/office/drawing/2014/main" id="{32FF314E-22B7-6AD7-85CC-42686280C8AA}"/>
              </a:ext>
            </a:extLst>
          </p:cNvPr>
          <p:cNvSpPr>
            <a:spLocks noGrp="1"/>
          </p:cNvSpPr>
          <p:nvPr>
            <p:ph type="ftr" sz="quarter" idx="11"/>
          </p:nvPr>
        </p:nvSpPr>
        <p:spPr>
          <a:xfrm>
            <a:off x="4038600" y="6356350"/>
            <a:ext cx="4114800" cy="365125"/>
          </a:xfrm>
          <a:prstGeom prst="rect">
            <a:avLst/>
          </a:prstGeom>
        </p:spPr>
        <p:txBody>
          <a:bodyPr/>
          <a:lstStyle/>
          <a:p>
            <a:r>
              <a:rPr kumimoji="1" lang="en" altLang="zh-TW"/>
              <a:t>ref</a:t>
            </a:r>
            <a:endParaRPr kumimoji="1" lang="zh-TW" altLang="en-US"/>
          </a:p>
        </p:txBody>
      </p:sp>
      <p:sp>
        <p:nvSpPr>
          <p:cNvPr id="7" name="投影片編號版面配置區 6">
            <a:extLst>
              <a:ext uri="{FF2B5EF4-FFF2-40B4-BE49-F238E27FC236}">
                <a16:creationId xmlns:a16="http://schemas.microsoft.com/office/drawing/2014/main" id="{A852E7AD-C5F8-A87C-F7F8-BC06ED648B6C}"/>
              </a:ext>
            </a:extLst>
          </p:cNvPr>
          <p:cNvSpPr>
            <a:spLocks noGrp="1"/>
          </p:cNvSpPr>
          <p:nvPr>
            <p:ph type="sldNum" sz="quarter" idx="12"/>
          </p:nvPr>
        </p:nvSpPr>
        <p:spPr/>
        <p:txBody>
          <a:bodyPr/>
          <a:lstStyle/>
          <a:p>
            <a:fld id="{5D264510-144C-5541-AE78-2C17531025F9}" type="slidenum">
              <a:rPr kumimoji="1" lang="zh-TW" altLang="en-US" smtClean="0"/>
              <a:t>‹#›</a:t>
            </a:fld>
            <a:endParaRPr kumimoji="1" lang="zh-TW" altLang="en-US"/>
          </a:p>
        </p:txBody>
      </p:sp>
    </p:spTree>
    <p:extLst>
      <p:ext uri="{BB962C8B-B14F-4D97-AF65-F5344CB8AC3E}">
        <p14:creationId xmlns:p14="http://schemas.microsoft.com/office/powerpoint/2010/main" val="2961658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2" descr="國立中正大學- 維基百科，自由的百科全書">
            <a:extLst>
              <a:ext uri="{FF2B5EF4-FFF2-40B4-BE49-F238E27FC236}">
                <a16:creationId xmlns:a16="http://schemas.microsoft.com/office/drawing/2014/main" id="{EA3E0ED3-46C4-ED33-FE95-E3042EEE3D7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412000" y="72000"/>
            <a:ext cx="727515" cy="686573"/>
          </a:xfrm>
          <a:prstGeom prst="rect">
            <a:avLst/>
          </a:prstGeom>
          <a:noFill/>
          <a:extLst>
            <a:ext uri="{909E8E84-426E-40DD-AFC4-6F175D3DCCD1}">
              <a14:hiddenFill xmlns:a14="http://schemas.microsoft.com/office/drawing/2010/main">
                <a:solidFill>
                  <a:srgbClr val="FFFFFF"/>
                </a:solidFill>
              </a14:hiddenFill>
            </a:ext>
          </a:extLst>
        </p:spPr>
      </p:pic>
      <p:sp>
        <p:nvSpPr>
          <p:cNvPr id="3" name="文字版面配置區 2">
            <a:extLst>
              <a:ext uri="{FF2B5EF4-FFF2-40B4-BE49-F238E27FC236}">
                <a16:creationId xmlns:a16="http://schemas.microsoft.com/office/drawing/2014/main" id="{04EFA5CA-CECC-A6D2-BC2B-37802B810850}"/>
              </a:ext>
            </a:extLst>
          </p:cNvPr>
          <p:cNvSpPr>
            <a:spLocks noGrp="1"/>
          </p:cNvSpPr>
          <p:nvPr>
            <p:ph type="body" idx="1"/>
          </p:nvPr>
        </p:nvSpPr>
        <p:spPr>
          <a:xfrm>
            <a:off x="267693" y="1005297"/>
            <a:ext cx="11656614" cy="5284856"/>
          </a:xfrm>
          <a:prstGeom prst="rect">
            <a:avLst/>
          </a:prstGeom>
        </p:spPr>
        <p:txBody>
          <a:bodyPr vert="horz" lIns="91440" tIns="45720" rIns="91440" bIns="45720" rtlCol="0">
            <a:normAutofit/>
          </a:bodyPr>
          <a:lstStyle/>
          <a:p>
            <a:pPr lvl="0"/>
            <a:r>
              <a:rPr kumimoji="1" lang="en-US" altLang="zh-TW"/>
              <a:t>Content</a:t>
            </a:r>
            <a:endParaRPr kumimoji="1" lang="zh-TW" altLang="en-US"/>
          </a:p>
        </p:txBody>
      </p:sp>
      <p:sp>
        <p:nvSpPr>
          <p:cNvPr id="6" name="投影片編號版面配置區 5">
            <a:extLst>
              <a:ext uri="{FF2B5EF4-FFF2-40B4-BE49-F238E27FC236}">
                <a16:creationId xmlns:a16="http://schemas.microsoft.com/office/drawing/2014/main" id="{F8A57879-AD67-A57A-C2BF-1258E4BB4DA0}"/>
              </a:ext>
            </a:extLst>
          </p:cNvPr>
          <p:cNvSpPr>
            <a:spLocks noGrp="1"/>
          </p:cNvSpPr>
          <p:nvPr>
            <p:ph type="sldNum" sz="quarter" idx="4"/>
          </p:nvPr>
        </p:nvSpPr>
        <p:spPr>
          <a:xfrm>
            <a:off x="11656612" y="6492875"/>
            <a:ext cx="535387" cy="365125"/>
          </a:xfrm>
          <a:prstGeom prst="rect">
            <a:avLst/>
          </a:prstGeom>
        </p:spPr>
        <p:txBody>
          <a:bodyPr vert="horz" lIns="91440" tIns="45720" rIns="91440" bIns="45720" rtlCol="0" anchor="ctr"/>
          <a:lstStyle>
            <a:lvl1pPr algn="r">
              <a:defRPr sz="1600">
                <a:solidFill>
                  <a:schemeClr val="tx1"/>
                </a:solidFill>
                <a:latin typeface="Century" panose="02040604050505020304" pitchFamily="18" charset="0"/>
              </a:defRPr>
            </a:lvl1pPr>
          </a:lstStyle>
          <a:p>
            <a:fld id="{5D264510-144C-5541-AE78-2C17531025F9}" type="slidenum">
              <a:rPr kumimoji="1" lang="zh-TW" altLang="en-US" smtClean="0"/>
              <a:pPr/>
              <a:t>‹#›</a:t>
            </a:fld>
            <a:endParaRPr kumimoji="1" lang="zh-TW" altLang="en-US"/>
          </a:p>
        </p:txBody>
      </p:sp>
      <p:sp>
        <p:nvSpPr>
          <p:cNvPr id="9" name="標題版面配置區 8">
            <a:extLst>
              <a:ext uri="{FF2B5EF4-FFF2-40B4-BE49-F238E27FC236}">
                <a16:creationId xmlns:a16="http://schemas.microsoft.com/office/drawing/2014/main" id="{64084782-E764-F04E-6306-C5DBB9EF4BBD}"/>
              </a:ext>
            </a:extLst>
          </p:cNvPr>
          <p:cNvSpPr>
            <a:spLocks noGrp="1"/>
          </p:cNvSpPr>
          <p:nvPr>
            <p:ph type="title"/>
          </p:nvPr>
        </p:nvSpPr>
        <p:spPr>
          <a:xfrm>
            <a:off x="1" y="182879"/>
            <a:ext cx="12191999" cy="619698"/>
          </a:xfrm>
          <a:prstGeom prst="rect">
            <a:avLst/>
          </a:prstGeom>
        </p:spPr>
        <p:txBody>
          <a:bodyPr vert="horz" lIns="91440" tIns="45720" rIns="91440" bIns="45720" rtlCol="0" anchor="ctr">
            <a:noAutofit/>
          </a:bodyPr>
          <a:lstStyle/>
          <a:p>
            <a:pPr algn="ctr"/>
            <a:r>
              <a:rPr kumimoji="1" lang="en-US" altLang="zh-TW" sz="4000" b="1" i="0">
                <a:latin typeface="Arial Black" panose="020B0604020202020204" pitchFamily="34" charset="0"/>
                <a:cs typeface="Arial Black" panose="020B0604020202020204" pitchFamily="34" charset="0"/>
              </a:rPr>
              <a:t>Title</a:t>
            </a:r>
            <a:endParaRPr kumimoji="1" lang="zh-TW" altLang="en-US" sz="4000" b="1" i="0">
              <a:latin typeface="Arial Black" panose="020B0604020202020204" pitchFamily="34" charset="0"/>
              <a:cs typeface="Arial Black" panose="020B0604020202020204" pitchFamily="34" charset="0"/>
            </a:endParaRPr>
          </a:p>
        </p:txBody>
      </p:sp>
      <p:sp>
        <p:nvSpPr>
          <p:cNvPr id="10" name="頁尾版面配置區 9">
            <a:extLst>
              <a:ext uri="{FF2B5EF4-FFF2-40B4-BE49-F238E27FC236}">
                <a16:creationId xmlns:a16="http://schemas.microsoft.com/office/drawing/2014/main" id="{D9093FCF-5DDB-F072-6A34-4E6703059D2F}"/>
              </a:ext>
            </a:extLst>
          </p:cNvPr>
          <p:cNvSpPr>
            <a:spLocks noGrp="1"/>
          </p:cNvSpPr>
          <p:nvPr>
            <p:ph type="ftr" sz="quarter" idx="3"/>
          </p:nvPr>
        </p:nvSpPr>
        <p:spPr>
          <a:xfrm>
            <a:off x="-2" y="6492558"/>
            <a:ext cx="11656614" cy="365125"/>
          </a:xfrm>
          <a:prstGeom prst="rect">
            <a:avLst/>
          </a:prstGeom>
        </p:spPr>
        <p:txBody>
          <a:bodyPr vert="horz" lIns="91440" tIns="45720" rIns="91440" bIns="45720" rtlCol="0" anchor="ctr"/>
          <a:lstStyle>
            <a:lvl1pPr algn="l">
              <a:defRPr sz="1400" i="1">
                <a:solidFill>
                  <a:schemeClr val="tx1"/>
                </a:solidFill>
                <a:latin typeface="Century" panose="02040604050505020304" pitchFamily="18" charset="0"/>
              </a:defRPr>
            </a:lvl1pPr>
          </a:lstStyle>
          <a:p>
            <a:endParaRPr kumimoji="1" lang="zh-TW" altLang="en-US"/>
          </a:p>
        </p:txBody>
      </p:sp>
    </p:spTree>
    <p:extLst>
      <p:ext uri="{BB962C8B-B14F-4D97-AF65-F5344CB8AC3E}">
        <p14:creationId xmlns:p14="http://schemas.microsoft.com/office/powerpoint/2010/main" val="1070190285"/>
      </p:ext>
    </p:extLst>
  </p:cSld>
  <p:clrMap bg1="lt1" tx1="dk1" bg2="lt2" tx2="dk2" accent1="accent1" accent2="accent2" accent3="accent3" accent4="accent4" accent5="accent5" accent6="accent6" hlink="hlink" folHlink="folHlink"/>
  <p:sldLayoutIdLst>
    <p:sldLayoutId id="2147483660" r:id="rId1"/>
    <p:sldLayoutId id="2147483655" r:id="rId2"/>
    <p:sldLayoutId id="2147483666" r:id="rId3"/>
    <p:sldLayoutId id="2147483656" r:id="rId4"/>
    <p:sldLayoutId id="2147483657" r:id="rId5"/>
    <p:sldLayoutId id="2147483658" r:id="rId6"/>
    <p:sldLayoutId id="2147483659" r:id="rId7"/>
    <p:sldLayoutId id="2147483661" r:id="rId8"/>
    <p:sldLayoutId id="2147483662" r:id="rId9"/>
    <p:sldLayoutId id="2147483663" r:id="rId10"/>
    <p:sldLayoutId id="2147483664" r:id="rId11"/>
    <p:sldLayoutId id="2147483665" r:id="rId12"/>
  </p:sldLayoutIdLst>
  <p:hf hdr="0" dt="0"/>
  <p:txStyles>
    <p:titleStyle>
      <a:lvl1pPr algn="l" defTabSz="914400" rtl="0" eaLnBrk="1" latinLnBrk="0" hangingPunct="1">
        <a:lnSpc>
          <a:spcPct val="100000"/>
        </a:lnSpc>
        <a:spcBef>
          <a:spcPct val="0"/>
        </a:spcBef>
        <a:buNone/>
        <a:defRPr sz="3600" b="1" i="0" kern="1200">
          <a:solidFill>
            <a:schemeClr val="tx1"/>
          </a:solidFill>
          <a:latin typeface="Arial Black" panose="020B0604020202020204" pitchFamily="34" charset="0"/>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4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dition.cnn.com/2024/08/22/media/fake-celebrity-endorsements-social-media-2024-election-misinformation/index.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D6367-2FD5-DC4F-8996-33526E785E5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E23439D-1105-FBE4-EEED-5837E829B9A2}"/>
              </a:ext>
            </a:extLst>
          </p:cNvPr>
          <p:cNvSpPr>
            <a:spLocks noGrp="1"/>
          </p:cNvSpPr>
          <p:nvPr>
            <p:ph type="ctrTitle"/>
          </p:nvPr>
        </p:nvSpPr>
        <p:spPr>
          <a:xfrm>
            <a:off x="178675" y="617552"/>
            <a:ext cx="11834648" cy="1446391"/>
          </a:xfrm>
        </p:spPr>
        <p:txBody>
          <a:bodyPr/>
          <a:lstStyle/>
          <a:p>
            <a:pPr>
              <a:lnSpc>
                <a:spcPct val="150000"/>
              </a:lnSpc>
            </a:pPr>
            <a:r>
              <a:rPr kumimoji="1" lang="en-US" altLang="zh-TW" sz="2800" dirty="0"/>
              <a:t>Investigating the Effectiveness of Label Types and Placements in Identifying Misleading Photos</a:t>
            </a:r>
            <a:endParaRPr kumimoji="1" lang="zh-TW" altLang="en-US" sz="2800" dirty="0"/>
          </a:p>
        </p:txBody>
      </p:sp>
      <p:sp>
        <p:nvSpPr>
          <p:cNvPr id="3" name="副標題 2">
            <a:extLst>
              <a:ext uri="{FF2B5EF4-FFF2-40B4-BE49-F238E27FC236}">
                <a16:creationId xmlns:a16="http://schemas.microsoft.com/office/drawing/2014/main" id="{679A74EB-52D0-A699-B966-022DA5A11306}"/>
              </a:ext>
            </a:extLst>
          </p:cNvPr>
          <p:cNvSpPr>
            <a:spLocks noGrp="1"/>
          </p:cNvSpPr>
          <p:nvPr>
            <p:ph type="subTitle" idx="1"/>
          </p:nvPr>
        </p:nvSpPr>
        <p:spPr>
          <a:xfrm>
            <a:off x="740979" y="2241043"/>
            <a:ext cx="10710040" cy="770791"/>
          </a:xfrm>
        </p:spPr>
        <p:txBody>
          <a:bodyPr>
            <a:normAutofit/>
          </a:bodyPr>
          <a:lstStyle/>
          <a:p>
            <a:pPr algn="ctr"/>
            <a:r>
              <a:rPr kumimoji="1" lang="zh-TW" altLang="en-US" sz="2800" dirty="0">
                <a:latin typeface="BiauKaiTC Regular" panose="03000500000000000000" pitchFamily="66" charset="-120"/>
                <a:ea typeface="BiauKaiTC Regular" panose="03000500000000000000" pitchFamily="66" charset="-120"/>
              </a:rPr>
              <a:t>研究標籤類型與放置位置在識別誤導性照片中的有效性</a:t>
            </a:r>
          </a:p>
        </p:txBody>
      </p:sp>
      <p:sp>
        <p:nvSpPr>
          <p:cNvPr id="4" name="投影片編號版面配置區 3">
            <a:extLst>
              <a:ext uri="{FF2B5EF4-FFF2-40B4-BE49-F238E27FC236}">
                <a16:creationId xmlns:a16="http://schemas.microsoft.com/office/drawing/2014/main" id="{68B1BA8E-833D-9FA9-3445-A1464D4C776A}"/>
              </a:ext>
            </a:extLst>
          </p:cNvPr>
          <p:cNvSpPr>
            <a:spLocks noGrp="1"/>
          </p:cNvSpPr>
          <p:nvPr>
            <p:ph type="sldNum" sz="quarter" idx="4"/>
          </p:nvPr>
        </p:nvSpPr>
        <p:spPr>
          <a:xfrm>
            <a:off x="11656612" y="6446700"/>
            <a:ext cx="535387" cy="365125"/>
          </a:xfrm>
        </p:spPr>
        <p:txBody>
          <a:bodyPr/>
          <a:lstStyle/>
          <a:p>
            <a:fld id="{62071A5D-23D7-9D42-9B38-A1BADA570208}" type="slidenum">
              <a:rPr kumimoji="1" lang="zh-TW" altLang="en-US" smtClean="0"/>
              <a:pPr/>
              <a:t>1</a:t>
            </a:fld>
            <a:endParaRPr kumimoji="1" lang="zh-TW" altLang="en-US"/>
          </a:p>
        </p:txBody>
      </p:sp>
      <p:sp>
        <p:nvSpPr>
          <p:cNvPr id="10" name="文字方塊 9">
            <a:extLst>
              <a:ext uri="{FF2B5EF4-FFF2-40B4-BE49-F238E27FC236}">
                <a16:creationId xmlns:a16="http://schemas.microsoft.com/office/drawing/2014/main" id="{69C000FC-9AA5-9F3E-A17B-C6E18A6364A2}"/>
              </a:ext>
            </a:extLst>
          </p:cNvPr>
          <p:cNvSpPr txBox="1"/>
          <p:nvPr/>
        </p:nvSpPr>
        <p:spPr>
          <a:xfrm>
            <a:off x="1797458" y="3276196"/>
            <a:ext cx="8597082" cy="2583849"/>
          </a:xfrm>
          <a:prstGeom prst="rect">
            <a:avLst/>
          </a:prstGeom>
          <a:noFill/>
        </p:spPr>
        <p:txBody>
          <a:bodyPr wrap="square" rtlCol="0">
            <a:spAutoFit/>
          </a:bodyPr>
          <a:lstStyle/>
          <a:p>
            <a:pPr algn="ctr">
              <a:lnSpc>
                <a:spcPct val="200000"/>
              </a:lnSpc>
              <a:defRPr/>
            </a:pPr>
            <a:r>
              <a:rPr kumimoji="1" lang="en-US" altLang="zh-TW" sz="2200" b="1" dirty="0">
                <a:latin typeface="Times New Roman" panose="02020603050405020304" pitchFamily="18" charset="0"/>
                <a:ea typeface="BiauKaiTC Regular" panose="03000500000000000000" pitchFamily="66" charset="-120"/>
                <a:cs typeface="Times New Roman" panose="02020603050405020304" pitchFamily="18" charset="0"/>
              </a:rPr>
              <a:t>Presenter: </a:t>
            </a:r>
            <a:r>
              <a:rPr kumimoji="1" lang="zh-TW" altLang="en-US" sz="2200" b="1" dirty="0">
                <a:latin typeface="BiauKaiTC Regular" panose="03000500000000000000" pitchFamily="66" charset="-120"/>
                <a:ea typeface="BiauKaiTC Regular" panose="03000500000000000000" pitchFamily="66" charset="-120"/>
              </a:rPr>
              <a:t>林書婷 </a:t>
            </a:r>
            <a:r>
              <a:rPr kumimoji="1" lang="en-US" altLang="zh-TW" sz="2200" b="1" dirty="0">
                <a:latin typeface="Times New Roman" panose="02020603050405020304" pitchFamily="18" charset="0"/>
                <a:ea typeface="BiauKaiTC Regular" panose="03000500000000000000" pitchFamily="66" charset="-120"/>
                <a:cs typeface="Times New Roman" panose="02020603050405020304" pitchFamily="18" charset="0"/>
              </a:rPr>
              <a:t>Shu-Ting Lin</a:t>
            </a:r>
          </a:p>
          <a:p>
            <a:pPr algn="ctr">
              <a:lnSpc>
                <a:spcPct val="200000"/>
              </a:lnSpc>
              <a:defRPr/>
            </a:pPr>
            <a:r>
              <a:rPr kumimoji="1" lang="en" altLang="zh-TW" sz="2200" b="1" dirty="0">
                <a:latin typeface="Times New Roman" panose="02020603050405020304" pitchFamily="18" charset="0"/>
                <a:ea typeface="BiauKaiTC Regular" panose="03000500000000000000" pitchFamily="66" charset="-120"/>
                <a:cs typeface="Times New Roman" panose="02020603050405020304" pitchFamily="18" charset="0"/>
              </a:rPr>
              <a:t>Advisor: </a:t>
            </a:r>
            <a:r>
              <a:rPr kumimoji="1" lang="zh-TW" altLang="en-US" sz="2200" b="1" dirty="0">
                <a:latin typeface="Times New Roman" panose="02020603050405020304" pitchFamily="18" charset="0"/>
                <a:ea typeface="BiauKaiTC Regular" panose="03000500000000000000" pitchFamily="66" charset="-120"/>
                <a:cs typeface="Times New Roman" panose="02020603050405020304" pitchFamily="18" charset="0"/>
              </a:rPr>
              <a:t>程芙茵 博士 </a:t>
            </a:r>
            <a:r>
              <a:rPr kumimoji="1" lang="en" altLang="zh-TW" sz="2200" b="1" dirty="0">
                <a:latin typeface="Times New Roman" panose="02020603050405020304" pitchFamily="18" charset="0"/>
                <a:ea typeface="BiauKaiTC Regular" panose="03000500000000000000" pitchFamily="66" charset="-120"/>
                <a:cs typeface="Times New Roman" panose="02020603050405020304" pitchFamily="18" charset="0"/>
              </a:rPr>
              <a:t>Prof. Fu-Yin </a:t>
            </a:r>
            <a:r>
              <a:rPr kumimoji="1" lang="en" altLang="zh-TW" sz="2200" b="1" dirty="0" err="1">
                <a:latin typeface="Times New Roman" panose="02020603050405020304" pitchFamily="18" charset="0"/>
                <a:ea typeface="BiauKaiTC Regular" panose="03000500000000000000" pitchFamily="66" charset="-120"/>
                <a:cs typeface="Times New Roman" panose="02020603050405020304" pitchFamily="18" charset="0"/>
              </a:rPr>
              <a:t>Cherng</a:t>
            </a:r>
            <a:endParaRPr kumimoji="1" lang="en" altLang="zh-TW" sz="2200" b="1" dirty="0">
              <a:latin typeface="Times New Roman" panose="02020603050405020304" pitchFamily="18" charset="0"/>
              <a:ea typeface="BiauKaiTC Regular" panose="03000500000000000000" pitchFamily="66" charset="-120"/>
              <a:cs typeface="Times New Roman" panose="02020603050405020304" pitchFamily="18" charset="0"/>
            </a:endParaRPr>
          </a:p>
          <a:p>
            <a:pPr algn="ctr">
              <a:lnSpc>
                <a:spcPct val="200000"/>
              </a:lnSpc>
              <a:defRPr/>
            </a:pPr>
            <a:r>
              <a:rPr kumimoji="1" lang="en" altLang="zh-TW" sz="2000" dirty="0">
                <a:latin typeface="Times New Roman" panose="02020603050405020304" pitchFamily="18" charset="0"/>
                <a:ea typeface="BiauKaiTC Regular" panose="03000500000000000000" pitchFamily="66" charset="-120"/>
                <a:cs typeface="Times New Roman" panose="02020603050405020304" pitchFamily="18" charset="0"/>
              </a:rPr>
              <a:t>National Chung Cheng University</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1" lang="en" altLang="zh-TW" sz="2000" dirty="0">
                <a:latin typeface="Times New Roman" panose="02020603050405020304" pitchFamily="18" charset="0"/>
                <a:ea typeface="BiauKaiTC Regular" panose="03000500000000000000" pitchFamily="66" charset="-120"/>
                <a:cs typeface="Times New Roman" panose="02020603050405020304" pitchFamily="18" charset="0"/>
              </a:rPr>
              <a:t>Department of Computer Science and Information Engineering</a:t>
            </a:r>
          </a:p>
        </p:txBody>
      </p:sp>
      <p:sp>
        <p:nvSpPr>
          <p:cNvPr id="13" name="頁尾版面配置區 12">
            <a:extLst>
              <a:ext uri="{FF2B5EF4-FFF2-40B4-BE49-F238E27FC236}">
                <a16:creationId xmlns:a16="http://schemas.microsoft.com/office/drawing/2014/main" id="{6AEC8738-C0C4-3E3F-4DEE-F424D103B3D9}"/>
              </a:ext>
            </a:extLst>
          </p:cNvPr>
          <p:cNvSpPr>
            <a:spLocks noGrp="1"/>
          </p:cNvSpPr>
          <p:nvPr>
            <p:ph type="ftr" sz="quarter" idx="3"/>
          </p:nvPr>
        </p:nvSpPr>
        <p:spPr/>
        <p:txBody>
          <a:bodyPr/>
          <a:lstStyle/>
          <a:p>
            <a:endParaRPr kumimoji="1" lang="zh-TW" altLang="en-US"/>
          </a:p>
        </p:txBody>
      </p:sp>
    </p:spTree>
    <p:extLst>
      <p:ext uri="{BB962C8B-B14F-4D97-AF65-F5344CB8AC3E}">
        <p14:creationId xmlns:p14="http://schemas.microsoft.com/office/powerpoint/2010/main" val="2131480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2311E-CFA3-ED95-5C0A-97808A368C1E}"/>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FA990CE6-A165-272A-B80B-5BE1E87B52DD}"/>
              </a:ext>
            </a:extLst>
          </p:cNvPr>
          <p:cNvSpPr>
            <a:spLocks noGrp="1"/>
          </p:cNvSpPr>
          <p:nvPr>
            <p:ph type="sldNum" sz="quarter" idx="4"/>
          </p:nvPr>
        </p:nvSpPr>
        <p:spPr/>
        <p:txBody>
          <a:bodyPr/>
          <a:lstStyle/>
          <a:p>
            <a:fld id="{5D264510-144C-5541-AE78-2C17531025F9}" type="slidenum">
              <a:rPr kumimoji="1" lang="zh-TW" altLang="en-US" smtClean="0"/>
              <a:pPr/>
              <a:t>10</a:t>
            </a:fld>
            <a:endParaRPr kumimoji="1" lang="zh-TW" altLang="en-US"/>
          </a:p>
        </p:txBody>
      </p:sp>
      <p:sp>
        <p:nvSpPr>
          <p:cNvPr id="5" name="頁尾版面配置區 4">
            <a:extLst>
              <a:ext uri="{FF2B5EF4-FFF2-40B4-BE49-F238E27FC236}">
                <a16:creationId xmlns:a16="http://schemas.microsoft.com/office/drawing/2014/main" id="{13615192-ED5A-F742-8BEB-387C2B200C1C}"/>
              </a:ext>
            </a:extLst>
          </p:cNvPr>
          <p:cNvSpPr>
            <a:spLocks noGrp="1"/>
          </p:cNvSpPr>
          <p:nvPr>
            <p:ph type="ftr" sz="quarter" idx="3"/>
          </p:nvPr>
        </p:nvSpPr>
        <p:spPr/>
        <p:txBody>
          <a:bodyPr/>
          <a:lstStyle/>
          <a:p>
            <a:r>
              <a:rPr lang="en" altLang="zh-TW" sz="1400" b="0" i="1" kern="1200" dirty="0" err="1">
                <a:solidFill>
                  <a:schemeClr val="tx1"/>
                </a:solidFill>
                <a:latin typeface="Century" panose="02040604050505020304" pitchFamily="18" charset="0"/>
                <a:ea typeface="+mn-ea"/>
                <a:cs typeface="Times New Roman" panose="02020603050405020304" pitchFamily="18" charset="0"/>
              </a:rPr>
              <a:t>Saltz</a:t>
            </a:r>
            <a:r>
              <a:rPr lang="en" altLang="zh-TW" sz="1400" b="0" i="1" kern="1200" dirty="0">
                <a:solidFill>
                  <a:schemeClr val="tx1"/>
                </a:solidFill>
                <a:latin typeface="Century" panose="02040604050505020304" pitchFamily="18" charset="0"/>
                <a:ea typeface="+mn-ea"/>
                <a:cs typeface="Times New Roman" panose="02020603050405020304" pitchFamily="18" charset="0"/>
              </a:rPr>
              <a:t> et al. (2021), Morrow et al. (2022)</a:t>
            </a:r>
            <a:endParaRPr lang="zh-TW" altLang="en-US" sz="1400" b="0" i="1" kern="1200" dirty="0">
              <a:solidFill>
                <a:schemeClr val="tx1"/>
              </a:solidFill>
              <a:latin typeface="Century" panose="02040604050505020304" pitchFamily="18" charset="0"/>
              <a:ea typeface="+mn-ea"/>
              <a:cs typeface="Times New Roman" panose="02020603050405020304" pitchFamily="18" charset="0"/>
            </a:endParaRPr>
          </a:p>
        </p:txBody>
      </p:sp>
      <p:sp>
        <p:nvSpPr>
          <p:cNvPr id="7" name="標題 6">
            <a:extLst>
              <a:ext uri="{FF2B5EF4-FFF2-40B4-BE49-F238E27FC236}">
                <a16:creationId xmlns:a16="http://schemas.microsoft.com/office/drawing/2014/main" id="{A61C8E38-C501-7A65-EF3E-F72D6FDD638A}"/>
              </a:ext>
            </a:extLst>
          </p:cNvPr>
          <p:cNvSpPr>
            <a:spLocks noGrp="1"/>
          </p:cNvSpPr>
          <p:nvPr>
            <p:ph type="ctrTitle"/>
          </p:nvPr>
        </p:nvSpPr>
        <p:spPr>
          <a:xfrm>
            <a:off x="-1" y="750470"/>
            <a:ext cx="12192000" cy="902031"/>
          </a:xfrm>
        </p:spPr>
        <p:txBody>
          <a:bodyPr/>
          <a:lstStyle/>
          <a:p>
            <a:r>
              <a:rPr kumimoji="1" lang="en" altLang="zh-TW" sz="2600" dirty="0"/>
              <a:t>Related Work – 1/2</a:t>
            </a:r>
            <a:br>
              <a:rPr kumimoji="1" lang="en" altLang="zh-TW" sz="2600" dirty="0"/>
            </a:br>
            <a:r>
              <a:rPr kumimoji="1" lang="en" altLang="zh-TW" sz="2600" dirty="0"/>
              <a:t>Label-Based Interventions</a:t>
            </a:r>
            <a:endParaRPr lang="zh-TW" altLang="en-US" sz="2600" dirty="0"/>
          </a:p>
        </p:txBody>
      </p:sp>
      <p:sp>
        <p:nvSpPr>
          <p:cNvPr id="10" name="文字方塊 9">
            <a:extLst>
              <a:ext uri="{FF2B5EF4-FFF2-40B4-BE49-F238E27FC236}">
                <a16:creationId xmlns:a16="http://schemas.microsoft.com/office/drawing/2014/main" id="{9845E115-EC76-B8D8-0A36-96F0E33C728C}"/>
              </a:ext>
            </a:extLst>
          </p:cNvPr>
          <p:cNvSpPr txBox="1"/>
          <p:nvPr/>
        </p:nvSpPr>
        <p:spPr>
          <a:xfrm>
            <a:off x="1085163" y="1972844"/>
            <a:ext cx="10021672" cy="3713261"/>
          </a:xfrm>
          <a:prstGeom prst="rect">
            <a:avLst/>
          </a:prstGeom>
          <a:noFill/>
        </p:spPr>
        <p:txBody>
          <a:bodyPr wrap="square">
            <a:spAutoFit/>
          </a:bodyPr>
          <a:lstStyle/>
          <a:p>
            <a:pPr>
              <a:lnSpc>
                <a:spcPct val="200000"/>
              </a:lnSpc>
            </a:pPr>
            <a:r>
              <a:rPr lang="en" altLang="zh-TW" sz="2200" b="1" dirty="0">
                <a:solidFill>
                  <a:srgbClr val="FF0000"/>
                </a:solidFill>
                <a:latin typeface="Times New Roman" panose="02020603050405020304" pitchFamily="18" charset="0"/>
                <a:cs typeface="Times New Roman" panose="02020603050405020304" pitchFamily="18" charset="0"/>
              </a:rPr>
              <a:t>Assist </a:t>
            </a:r>
            <a:r>
              <a:rPr lang="en" altLang="zh-TW" sz="2200" b="1" dirty="0">
                <a:latin typeface="Times New Roman" panose="02020603050405020304" pitchFamily="18" charset="0"/>
                <a:cs typeface="Times New Roman" panose="02020603050405020304" pitchFamily="18" charset="0"/>
              </a:rPr>
              <a:t>users in </a:t>
            </a:r>
            <a:r>
              <a:rPr lang="en" altLang="zh-TW" sz="2200" b="1" dirty="0">
                <a:solidFill>
                  <a:srgbClr val="FF0000"/>
                </a:solidFill>
                <a:latin typeface="Times New Roman" panose="02020603050405020304" pitchFamily="18" charset="0"/>
                <a:cs typeface="Times New Roman" panose="02020603050405020304" pitchFamily="18" charset="0"/>
              </a:rPr>
              <a:t>understanding</a:t>
            </a:r>
            <a:r>
              <a:rPr lang="en" altLang="zh-TW" sz="2200" b="1" dirty="0">
                <a:latin typeface="Times New Roman" panose="02020603050405020304" pitchFamily="18" charset="0"/>
                <a:cs typeface="Times New Roman" panose="02020603050405020304" pitchFamily="18" charset="0"/>
              </a:rPr>
              <a:t> the information through</a:t>
            </a:r>
            <a:r>
              <a:rPr lang="en" altLang="zh-TW" sz="2200" b="1" dirty="0">
                <a:solidFill>
                  <a:srgbClr val="FF0000"/>
                </a:solidFill>
                <a:latin typeface="Times New Roman" panose="02020603050405020304" pitchFamily="18" charset="0"/>
                <a:cs typeface="Times New Roman" panose="02020603050405020304" pitchFamily="18" charset="0"/>
              </a:rPr>
              <a:t> textual </a:t>
            </a:r>
            <a:r>
              <a:rPr lang="en" altLang="zh-TW" sz="2200" b="1" dirty="0">
                <a:latin typeface="Times New Roman" panose="02020603050405020304" pitchFamily="18" charset="0"/>
                <a:cs typeface="Times New Roman" panose="02020603050405020304" pitchFamily="18" charset="0"/>
              </a:rPr>
              <a:t>or</a:t>
            </a:r>
            <a:r>
              <a:rPr lang="en" altLang="zh-TW" sz="2200" b="1" dirty="0">
                <a:solidFill>
                  <a:srgbClr val="FF0000"/>
                </a:solidFill>
                <a:latin typeface="Times New Roman" panose="02020603050405020304" pitchFamily="18" charset="0"/>
                <a:cs typeface="Times New Roman" panose="02020603050405020304" pitchFamily="18" charset="0"/>
              </a:rPr>
              <a:t> visual cues.</a:t>
            </a:r>
          </a:p>
          <a:p>
            <a:pPr marL="342900" indent="-342900">
              <a:lnSpc>
                <a:spcPct val="150000"/>
              </a:lnSpc>
              <a:buFont typeface="Arial" panose="020B0604020202020204" pitchFamily="34" charset="0"/>
              <a:buChar char="•"/>
            </a:pPr>
            <a:r>
              <a:rPr lang="en" altLang="zh-TW" sz="2200" dirty="0">
                <a:latin typeface="Times New Roman" panose="02020603050405020304" pitchFamily="18" charset="0"/>
                <a:cs typeface="Times New Roman" panose="02020603050405020304" pitchFamily="18" charset="0"/>
              </a:rPr>
              <a:t>Content Labels: </a:t>
            </a:r>
            <a:r>
              <a:rPr lang="en" altLang="zh-TW" sz="2200" kern="1200" dirty="0">
                <a:latin typeface="Times New Roman" panose="02020603050405020304" pitchFamily="18" charset="0"/>
                <a:ea typeface="+mn-ea"/>
                <a:cs typeface="Times New Roman" panose="02020603050405020304" pitchFamily="18" charset="0"/>
              </a:rPr>
              <a:t>Helping users more </a:t>
            </a:r>
            <a:r>
              <a:rPr lang="en" altLang="zh-TW" sz="2200" kern="1200" dirty="0">
                <a:solidFill>
                  <a:srgbClr val="FF0000"/>
                </a:solidFill>
                <a:latin typeface="Times New Roman" panose="02020603050405020304" pitchFamily="18" charset="0"/>
                <a:ea typeface="+mn-ea"/>
                <a:cs typeface="Times New Roman" panose="02020603050405020304" pitchFamily="18" charset="0"/>
              </a:rPr>
              <a:t>accurately evaluate </a:t>
            </a:r>
            <a:r>
              <a:rPr lang="en" altLang="zh-TW" sz="2200" kern="1200" dirty="0">
                <a:latin typeface="Times New Roman" panose="02020603050405020304" pitchFamily="18" charset="0"/>
                <a:ea typeface="+mn-ea"/>
                <a:cs typeface="Times New Roman" panose="02020603050405020304" pitchFamily="18" charset="0"/>
              </a:rPr>
              <a:t>and </a:t>
            </a:r>
            <a:r>
              <a:rPr lang="en" altLang="zh-TW" sz="2200" kern="1200" dirty="0">
                <a:solidFill>
                  <a:srgbClr val="FF0000"/>
                </a:solidFill>
                <a:latin typeface="Times New Roman" panose="02020603050405020304" pitchFamily="18" charset="0"/>
                <a:ea typeface="+mn-ea"/>
                <a:cs typeface="Times New Roman" panose="02020603050405020304" pitchFamily="18" charset="0"/>
              </a:rPr>
              <a:t>understand information</a:t>
            </a:r>
            <a:r>
              <a:rPr lang="en" altLang="zh-TW" sz="2200" kern="1200" dirty="0">
                <a:latin typeface="Times New Roman" panose="02020603050405020304" pitchFamily="18" charset="0"/>
                <a:ea typeface="+mn-ea"/>
                <a:cs typeface="Times New Roman" panose="02020603050405020304" pitchFamily="18" charset="0"/>
              </a:rPr>
              <a:t>, thereby </a:t>
            </a:r>
            <a:r>
              <a:rPr lang="en" altLang="zh-TW" sz="2200" kern="1200" dirty="0">
                <a:solidFill>
                  <a:srgbClr val="FF0000"/>
                </a:solidFill>
                <a:latin typeface="Times New Roman" panose="02020603050405020304" pitchFamily="18" charset="0"/>
                <a:ea typeface="+mn-ea"/>
                <a:cs typeface="Times New Roman" panose="02020603050405020304" pitchFamily="18" charset="0"/>
              </a:rPr>
              <a:t>strengthening</a:t>
            </a:r>
            <a:r>
              <a:rPr lang="en" altLang="zh-TW" sz="2200" kern="1200" dirty="0">
                <a:latin typeface="Times New Roman" panose="02020603050405020304" pitchFamily="18" charset="0"/>
                <a:ea typeface="+mn-ea"/>
                <a:cs typeface="Times New Roman" panose="02020603050405020304" pitchFamily="18" charset="0"/>
              </a:rPr>
              <a:t> their </a:t>
            </a:r>
            <a:r>
              <a:rPr lang="en" altLang="zh-TW" sz="2200" kern="1200" dirty="0">
                <a:solidFill>
                  <a:srgbClr val="FF0000"/>
                </a:solidFill>
                <a:latin typeface="Times New Roman" panose="02020603050405020304" pitchFamily="18" charset="0"/>
                <a:ea typeface="+mn-ea"/>
                <a:cs typeface="Times New Roman" panose="02020603050405020304" pitchFamily="18" charset="0"/>
              </a:rPr>
              <a:t>resistance</a:t>
            </a:r>
            <a:r>
              <a:rPr lang="en" altLang="zh-TW" sz="2200" kern="1200" dirty="0">
                <a:latin typeface="Times New Roman" panose="02020603050405020304" pitchFamily="18" charset="0"/>
                <a:ea typeface="+mn-ea"/>
                <a:cs typeface="Times New Roman" panose="02020603050405020304" pitchFamily="18" charset="0"/>
              </a:rPr>
              <a:t> to visual misinformation.</a:t>
            </a:r>
          </a:p>
          <a:p>
            <a:pPr marL="800100" lvl="1" indent="-342900">
              <a:lnSpc>
                <a:spcPct val="200000"/>
              </a:lnSpc>
              <a:buFont typeface="標準系統字體"/>
              <a:buChar char="-"/>
            </a:pPr>
            <a:r>
              <a:rPr lang="en" altLang="zh-TW" sz="2200" b="1" kern="1200" dirty="0">
                <a:latin typeface="Times New Roman" panose="02020603050405020304" pitchFamily="18" charset="0"/>
                <a:ea typeface="+mn-ea"/>
                <a:cs typeface="Times New Roman" panose="02020603050405020304" pitchFamily="18" charset="0"/>
              </a:rPr>
              <a:t>Authenticity labels</a:t>
            </a:r>
          </a:p>
          <a:p>
            <a:pPr marL="800100" lvl="1" indent="-342900">
              <a:lnSpc>
                <a:spcPct val="200000"/>
              </a:lnSpc>
              <a:buFont typeface="標準系統字體"/>
              <a:buChar char="-"/>
            </a:pPr>
            <a:r>
              <a:rPr lang="en" altLang="zh-TW" sz="2200" b="1" kern="1200" dirty="0">
                <a:solidFill>
                  <a:schemeClr val="tx1"/>
                </a:solidFill>
                <a:latin typeface="Times New Roman" panose="02020603050405020304" pitchFamily="18" charset="0"/>
                <a:ea typeface="+mn-ea"/>
                <a:cs typeface="Times New Roman" panose="02020603050405020304" pitchFamily="18" charset="0"/>
              </a:rPr>
              <a:t>Context labels</a:t>
            </a:r>
          </a:p>
          <a:p>
            <a:pPr marL="800100" lvl="1" indent="-342900">
              <a:lnSpc>
                <a:spcPct val="200000"/>
              </a:lnSpc>
              <a:buFont typeface="標準系統字體"/>
              <a:buChar char="-"/>
            </a:pPr>
            <a:r>
              <a:rPr lang="en" altLang="zh-TW" sz="2200" kern="1200" dirty="0">
                <a:solidFill>
                  <a:schemeClr val="tx1"/>
                </a:solidFill>
                <a:latin typeface="Times New Roman" panose="02020603050405020304" pitchFamily="18" charset="0"/>
                <a:ea typeface="+mn-ea"/>
                <a:cs typeface="Times New Roman" panose="02020603050405020304" pitchFamily="18" charset="0"/>
              </a:rPr>
              <a:t>Fact-checking labels</a:t>
            </a:r>
            <a:endParaRPr lang="zh-TW" altLang="en-US" sz="2200" kern="1200" dirty="0">
              <a:solidFill>
                <a:schemeClr val="tx1"/>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632602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577F0-B365-7EB6-2309-70E86870BD9B}"/>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2D34AA0F-35F4-01E0-8E09-DDB6DDD1B678}"/>
              </a:ext>
            </a:extLst>
          </p:cNvPr>
          <p:cNvSpPr>
            <a:spLocks noGrp="1"/>
          </p:cNvSpPr>
          <p:nvPr>
            <p:ph type="sldNum" sz="quarter" idx="4"/>
          </p:nvPr>
        </p:nvSpPr>
        <p:spPr/>
        <p:txBody>
          <a:bodyPr/>
          <a:lstStyle/>
          <a:p>
            <a:fld id="{5D264510-144C-5541-AE78-2C17531025F9}" type="slidenum">
              <a:rPr kumimoji="1" lang="zh-TW" altLang="en-US" smtClean="0"/>
              <a:pPr/>
              <a:t>11</a:t>
            </a:fld>
            <a:endParaRPr kumimoji="1" lang="zh-TW" altLang="en-US"/>
          </a:p>
        </p:txBody>
      </p:sp>
      <p:sp>
        <p:nvSpPr>
          <p:cNvPr id="5" name="頁尾版面配置區 4">
            <a:extLst>
              <a:ext uri="{FF2B5EF4-FFF2-40B4-BE49-F238E27FC236}">
                <a16:creationId xmlns:a16="http://schemas.microsoft.com/office/drawing/2014/main" id="{EB95FB33-E403-3277-0B9F-B8670B72D50D}"/>
              </a:ext>
            </a:extLst>
          </p:cNvPr>
          <p:cNvSpPr>
            <a:spLocks noGrp="1"/>
          </p:cNvSpPr>
          <p:nvPr>
            <p:ph type="ftr" sz="quarter" idx="3"/>
          </p:nvPr>
        </p:nvSpPr>
        <p:spPr/>
        <p:txBody>
          <a:bodyPr/>
          <a:lstStyle/>
          <a:p>
            <a:pPr algn="l">
              <a:lnSpc>
                <a:spcPct val="150000"/>
              </a:lnSpc>
            </a:pPr>
            <a:r>
              <a:rPr lang="en" altLang="zh-TW" sz="1400" b="0" i="1" dirty="0" err="1">
                <a:latin typeface="Century" panose="02040604050505020304" pitchFamily="18" charset="0"/>
                <a:cs typeface="Times New Roman" panose="02020603050405020304" pitchFamily="18" charset="0"/>
              </a:rPr>
              <a:t>Saltz</a:t>
            </a:r>
            <a:r>
              <a:rPr lang="en" altLang="zh-TW" sz="1400" b="0" i="1" dirty="0">
                <a:latin typeface="Century" panose="02040604050505020304" pitchFamily="18" charset="0"/>
                <a:cs typeface="Times New Roman" panose="02020603050405020304" pitchFamily="18" charset="0"/>
              </a:rPr>
              <a:t> et al. (2021), Morrow et al. (2022), Tay et al. (2022), Van &amp; Sander (2022)</a:t>
            </a:r>
            <a:endParaRPr lang="zh-TW" altLang="en-US" sz="1400" b="0" i="1" dirty="0">
              <a:latin typeface="Century" panose="020406040505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DFF5DB12-6ED5-E871-0AB4-41A48F721753}"/>
              </a:ext>
            </a:extLst>
          </p:cNvPr>
          <p:cNvSpPr txBox="1"/>
          <p:nvPr/>
        </p:nvSpPr>
        <p:spPr>
          <a:xfrm>
            <a:off x="1013499" y="2268649"/>
            <a:ext cx="10165000" cy="2591543"/>
          </a:xfrm>
          <a:prstGeom prst="rect">
            <a:avLst/>
          </a:prstGeom>
          <a:noFill/>
        </p:spPr>
        <p:txBody>
          <a:bodyPr wrap="square">
            <a:spAutoFit/>
          </a:bodyPr>
          <a:lstStyle/>
          <a:p>
            <a:pPr>
              <a:lnSpc>
                <a:spcPct val="150000"/>
              </a:lnSpc>
            </a:pPr>
            <a:r>
              <a:rPr lang="en" altLang="zh-TW" sz="2200" b="1" dirty="0">
                <a:solidFill>
                  <a:srgbClr val="FF0000"/>
                </a:solidFill>
                <a:latin typeface="Times New Roman" panose="02020603050405020304" pitchFamily="18" charset="0"/>
                <a:cs typeface="Times New Roman" panose="02020603050405020304" pitchFamily="18" charset="0"/>
              </a:rPr>
              <a:t>Warning</a:t>
            </a:r>
            <a:r>
              <a:rPr lang="en" altLang="zh-TW" sz="2200" b="1" dirty="0">
                <a:latin typeface="Times New Roman" panose="02020603050405020304" pitchFamily="18" charset="0"/>
                <a:cs typeface="Times New Roman" panose="02020603050405020304" pitchFamily="18" charset="0"/>
              </a:rPr>
              <a:t> individuals about potential misinformation and exposing them to weaker misleading content to </a:t>
            </a:r>
            <a:r>
              <a:rPr lang="en" altLang="zh-TW" sz="2200" b="1" dirty="0">
                <a:solidFill>
                  <a:srgbClr val="FF0000"/>
                </a:solidFill>
                <a:latin typeface="Times New Roman" panose="02020603050405020304" pitchFamily="18" charset="0"/>
                <a:cs typeface="Times New Roman" panose="02020603050405020304" pitchFamily="18" charset="0"/>
              </a:rPr>
              <a:t>build resistance to stronger misinformation</a:t>
            </a:r>
            <a:r>
              <a:rPr lang="en" altLang="zh-TW" sz="2200" b="1" dirty="0">
                <a:latin typeface="Times New Roman" panose="02020603050405020304" pitchFamily="18" charset="0"/>
                <a:cs typeface="Times New Roman" panose="02020603050405020304" pitchFamily="18" charset="0"/>
              </a:rPr>
              <a:t>.</a:t>
            </a:r>
            <a:endParaRPr lang="en" altLang="zh-TW" sz="2000" b="1" dirty="0">
              <a:latin typeface="Times New Roman" panose="02020603050405020304" pitchFamily="18" charset="0"/>
              <a:cs typeface="Times New Roman" panose="02020603050405020304" pitchFamily="18" charset="0"/>
            </a:endParaRPr>
          </a:p>
          <a:p>
            <a:pPr marL="342900" indent="-342900">
              <a:lnSpc>
                <a:spcPct val="200000"/>
              </a:lnSpc>
              <a:buFont typeface="Arial" panose="020B0604020202020204" pitchFamily="34" charset="0"/>
              <a:buChar char="•"/>
            </a:pPr>
            <a:r>
              <a:rPr lang="en" altLang="zh-TW" sz="2000" dirty="0" err="1">
                <a:latin typeface="Times New Roman" panose="02020603050405020304" pitchFamily="18" charset="0"/>
                <a:cs typeface="Times New Roman" panose="02020603050405020304" pitchFamily="18" charset="0"/>
              </a:rPr>
              <a:t>Prebunking</a:t>
            </a:r>
            <a:r>
              <a:rPr lang="en" altLang="zh-TW" sz="2000" dirty="0">
                <a:latin typeface="Times New Roman" panose="02020603050405020304" pitchFamily="18" charset="0"/>
                <a:cs typeface="Times New Roman" panose="02020603050405020304" pitchFamily="18" charset="0"/>
              </a:rPr>
              <a:t>: Focuses on cultivating critical thinking skills through </a:t>
            </a:r>
            <a:r>
              <a:rPr lang="en" altLang="zh-TW" sz="2000" dirty="0">
                <a:solidFill>
                  <a:srgbClr val="FF0000"/>
                </a:solidFill>
                <a:latin typeface="Times New Roman" panose="02020603050405020304" pitchFamily="18" charset="0"/>
                <a:cs typeface="Times New Roman" panose="02020603050405020304" pitchFamily="18" charset="0"/>
              </a:rPr>
              <a:t>preemptive warnings</a:t>
            </a:r>
            <a:r>
              <a:rPr lang="en" altLang="zh-TW" sz="2000" dirty="0">
                <a:latin typeface="Times New Roman" panose="02020603050405020304" pitchFamily="18" charset="0"/>
                <a:cs typeface="Times New Roman" panose="02020603050405020304" pitchFamily="18" charset="0"/>
              </a:rPr>
              <a:t>.</a:t>
            </a:r>
          </a:p>
          <a:p>
            <a:pPr marL="342900" indent="-342900">
              <a:lnSpc>
                <a:spcPct val="150000"/>
              </a:lnSpc>
              <a:buFont typeface="Arial" panose="020B0604020202020204" pitchFamily="34" charset="0"/>
              <a:buChar char="•"/>
            </a:pPr>
            <a:r>
              <a:rPr lang="en" altLang="zh-TW" sz="2000" kern="1200" dirty="0">
                <a:solidFill>
                  <a:schemeClr val="tx1"/>
                </a:solidFill>
                <a:latin typeface="Times New Roman" panose="02020603050405020304" pitchFamily="18" charset="0"/>
                <a:ea typeface="+mn-ea"/>
                <a:cs typeface="Times New Roman" panose="02020603050405020304" pitchFamily="18" charset="0"/>
              </a:rPr>
              <a:t>Debunk</a:t>
            </a:r>
            <a:r>
              <a:rPr lang="en" altLang="zh-TW" sz="2000" dirty="0">
                <a:latin typeface="Times New Roman" panose="02020603050405020304" pitchFamily="18" charset="0"/>
                <a:cs typeface="Times New Roman" panose="02020603050405020304" pitchFamily="18" charset="0"/>
              </a:rPr>
              <a:t>ing: </a:t>
            </a:r>
            <a:r>
              <a:rPr lang="en" altLang="zh-TW" sz="2000" kern="1200" dirty="0">
                <a:solidFill>
                  <a:schemeClr val="tx1"/>
                </a:solidFill>
                <a:latin typeface="Times New Roman" panose="02020603050405020304" pitchFamily="18" charset="0"/>
                <a:ea typeface="+mn-ea"/>
                <a:cs typeface="Times New Roman" panose="02020603050405020304" pitchFamily="18" charset="0"/>
              </a:rPr>
              <a:t>Providing </a:t>
            </a:r>
            <a:r>
              <a:rPr lang="en" altLang="zh-TW" sz="2000" kern="1200" dirty="0">
                <a:solidFill>
                  <a:srgbClr val="FF0000"/>
                </a:solidFill>
                <a:latin typeface="Times New Roman" panose="02020603050405020304" pitchFamily="18" charset="0"/>
                <a:ea typeface="+mn-ea"/>
                <a:cs typeface="Times New Roman" panose="02020603050405020304" pitchFamily="18" charset="0"/>
              </a:rPr>
              <a:t>rebuttals</a:t>
            </a:r>
            <a:r>
              <a:rPr lang="en" altLang="zh-TW" sz="2000" kern="1200" dirty="0">
                <a:solidFill>
                  <a:schemeClr val="tx1"/>
                </a:solidFill>
                <a:latin typeface="Times New Roman" panose="02020603050405020304" pitchFamily="18" charset="0"/>
                <a:ea typeface="+mn-ea"/>
                <a:cs typeface="Times New Roman" panose="02020603050405020304" pitchFamily="18" charset="0"/>
              </a:rPr>
              <a:t> to counter visual misinformation and prevent it from shaping existing attitudes.</a:t>
            </a:r>
            <a:endParaRPr lang="zh-TW" altLang="en-US" sz="2000" kern="1200" dirty="0">
              <a:solidFill>
                <a:schemeClr val="tx1"/>
              </a:solidFill>
              <a:latin typeface="Times New Roman" panose="02020603050405020304" pitchFamily="18" charset="0"/>
              <a:ea typeface="+mn-ea"/>
              <a:cs typeface="Times New Roman" panose="02020603050405020304" pitchFamily="18" charset="0"/>
            </a:endParaRPr>
          </a:p>
        </p:txBody>
      </p:sp>
      <p:sp>
        <p:nvSpPr>
          <p:cNvPr id="8" name="標題 6">
            <a:extLst>
              <a:ext uri="{FF2B5EF4-FFF2-40B4-BE49-F238E27FC236}">
                <a16:creationId xmlns:a16="http://schemas.microsoft.com/office/drawing/2014/main" id="{7A2EC8A5-4CA9-BBEB-4FCD-1910323C37A5}"/>
              </a:ext>
            </a:extLst>
          </p:cNvPr>
          <p:cNvSpPr txBox="1">
            <a:spLocks/>
          </p:cNvSpPr>
          <p:nvPr/>
        </p:nvSpPr>
        <p:spPr>
          <a:xfrm>
            <a:off x="-1" y="692978"/>
            <a:ext cx="12192000" cy="983381"/>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800" b="1" i="0" kern="1200">
                <a:solidFill>
                  <a:schemeClr val="tx1"/>
                </a:solidFill>
                <a:latin typeface="Arial Black" panose="020B0604020202020204" pitchFamily="34" charset="0"/>
                <a:ea typeface="+mj-ea"/>
                <a:cs typeface="Arial Black" panose="020B0604020202020204" pitchFamily="34" charset="0"/>
              </a:defRPr>
            </a:lvl1pPr>
          </a:lstStyle>
          <a:p>
            <a:r>
              <a:rPr kumimoji="1" lang="en" altLang="zh-TW" sz="2600" dirty="0"/>
              <a:t>Related Work – 2/2</a:t>
            </a:r>
            <a:br>
              <a:rPr kumimoji="1" lang="en" altLang="zh-TW" sz="2600" dirty="0"/>
            </a:br>
            <a:r>
              <a:rPr kumimoji="1" lang="en" altLang="zh-TW" sz="2600" dirty="0"/>
              <a:t>Inoculation Techniques</a:t>
            </a:r>
            <a:endParaRPr lang="zh-TW" altLang="en-US" sz="2600" dirty="0"/>
          </a:p>
        </p:txBody>
      </p:sp>
    </p:spTree>
    <p:extLst>
      <p:ext uri="{BB962C8B-B14F-4D97-AF65-F5344CB8AC3E}">
        <p14:creationId xmlns:p14="http://schemas.microsoft.com/office/powerpoint/2010/main" val="3191641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59CA9-3BEE-E93C-60E5-9B3D9B5FFE2C}"/>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AA35EE1D-BCAB-11B8-7A68-560C8944A798}"/>
              </a:ext>
            </a:extLst>
          </p:cNvPr>
          <p:cNvSpPr>
            <a:spLocks noGrp="1"/>
          </p:cNvSpPr>
          <p:nvPr>
            <p:ph type="ctrTitle"/>
          </p:nvPr>
        </p:nvSpPr>
        <p:spPr>
          <a:xfrm>
            <a:off x="-1" y="691200"/>
            <a:ext cx="12192000" cy="1020484"/>
          </a:xfrm>
        </p:spPr>
        <p:txBody>
          <a:bodyPr/>
          <a:lstStyle/>
          <a:p>
            <a:r>
              <a:rPr lang="en" altLang="zh-TW" sz="2600" dirty="0"/>
              <a:t>Rationale for Our Approach: </a:t>
            </a:r>
            <a:br>
              <a:rPr lang="en" altLang="zh-TW" sz="2600" dirty="0"/>
            </a:br>
            <a:r>
              <a:rPr lang="en" altLang="zh-TW" sz="2600" dirty="0"/>
              <a:t>Enhancing Identification of Visual Misinformation</a:t>
            </a:r>
            <a:endParaRPr lang="zh-TW" altLang="en-US" sz="2600" dirty="0"/>
          </a:p>
        </p:txBody>
      </p:sp>
      <p:sp>
        <p:nvSpPr>
          <p:cNvPr id="4" name="投影片編號版面配置區 3">
            <a:extLst>
              <a:ext uri="{FF2B5EF4-FFF2-40B4-BE49-F238E27FC236}">
                <a16:creationId xmlns:a16="http://schemas.microsoft.com/office/drawing/2014/main" id="{119CB00A-F24F-E95E-3F36-AEF569E3BA27}"/>
              </a:ext>
            </a:extLst>
          </p:cNvPr>
          <p:cNvSpPr>
            <a:spLocks noGrp="1"/>
          </p:cNvSpPr>
          <p:nvPr>
            <p:ph type="sldNum" sz="quarter" idx="4"/>
          </p:nvPr>
        </p:nvSpPr>
        <p:spPr/>
        <p:txBody>
          <a:bodyPr/>
          <a:lstStyle/>
          <a:p>
            <a:fld id="{5D264510-144C-5541-AE78-2C17531025F9}" type="slidenum">
              <a:rPr kumimoji="1" lang="zh-TW" altLang="en-US" smtClean="0"/>
              <a:pPr/>
              <a:t>12</a:t>
            </a:fld>
            <a:endParaRPr kumimoji="1" lang="zh-TW" altLang="en-US"/>
          </a:p>
        </p:txBody>
      </p:sp>
      <p:sp>
        <p:nvSpPr>
          <p:cNvPr id="5" name="頁尾版面配置區 4">
            <a:extLst>
              <a:ext uri="{FF2B5EF4-FFF2-40B4-BE49-F238E27FC236}">
                <a16:creationId xmlns:a16="http://schemas.microsoft.com/office/drawing/2014/main" id="{0E5C7BF7-C700-C752-BF30-A3B4359FE07E}"/>
              </a:ext>
            </a:extLst>
          </p:cNvPr>
          <p:cNvSpPr>
            <a:spLocks noGrp="1"/>
          </p:cNvSpPr>
          <p:nvPr>
            <p:ph type="ftr" sz="quarter" idx="3"/>
          </p:nvPr>
        </p:nvSpPr>
        <p:spPr/>
        <p:txBody>
          <a:bodyPr/>
          <a:lstStyle/>
          <a:p>
            <a:endParaRPr kumimoji="1" lang="zh-TW" altLang="en-US" dirty="0"/>
          </a:p>
        </p:txBody>
      </p:sp>
      <p:sp>
        <p:nvSpPr>
          <p:cNvPr id="22" name="文字方塊 21">
            <a:extLst>
              <a:ext uri="{FF2B5EF4-FFF2-40B4-BE49-F238E27FC236}">
                <a16:creationId xmlns:a16="http://schemas.microsoft.com/office/drawing/2014/main" id="{375D92F6-8A3B-BA83-7DF1-0D0E03969BEF}"/>
              </a:ext>
            </a:extLst>
          </p:cNvPr>
          <p:cNvSpPr txBox="1"/>
          <p:nvPr/>
        </p:nvSpPr>
        <p:spPr>
          <a:xfrm>
            <a:off x="1209039" y="4911961"/>
            <a:ext cx="184731" cy="369332"/>
          </a:xfrm>
          <a:prstGeom prst="rect">
            <a:avLst/>
          </a:prstGeom>
          <a:noFill/>
        </p:spPr>
        <p:txBody>
          <a:bodyPr wrap="none" rtlCol="0">
            <a:spAutoFit/>
          </a:bodyPr>
          <a:lstStyle/>
          <a:p>
            <a:endParaRPr kumimoji="1" lang="zh-TW" altLang="en-US" dirty="0"/>
          </a:p>
        </p:txBody>
      </p:sp>
      <p:pic>
        <p:nvPicPr>
          <p:cNvPr id="6" name="圖片 5">
            <a:extLst>
              <a:ext uri="{FF2B5EF4-FFF2-40B4-BE49-F238E27FC236}">
                <a16:creationId xmlns:a16="http://schemas.microsoft.com/office/drawing/2014/main" id="{3CC1D49A-F532-21CD-1E1F-5D15EFB2334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207005" y="4533294"/>
            <a:ext cx="1777985" cy="1714160"/>
          </a:xfrm>
          <a:prstGeom prst="rect">
            <a:avLst/>
          </a:prstGeom>
        </p:spPr>
      </p:pic>
      <p:sp>
        <p:nvSpPr>
          <p:cNvPr id="8" name="文字方塊 7">
            <a:extLst>
              <a:ext uri="{FF2B5EF4-FFF2-40B4-BE49-F238E27FC236}">
                <a16:creationId xmlns:a16="http://schemas.microsoft.com/office/drawing/2014/main" id="{23DE8579-9F7B-F99B-1D18-ADC634B73766}"/>
              </a:ext>
            </a:extLst>
          </p:cNvPr>
          <p:cNvSpPr txBox="1"/>
          <p:nvPr/>
        </p:nvSpPr>
        <p:spPr>
          <a:xfrm>
            <a:off x="1764537" y="2193581"/>
            <a:ext cx="8662923" cy="1857816"/>
          </a:xfrm>
          <a:prstGeom prst="rect">
            <a:avLst/>
          </a:prstGeom>
          <a:noFill/>
        </p:spPr>
        <p:txBody>
          <a:bodyPr wrap="square">
            <a:spAutoFit/>
          </a:bodyPr>
          <a:lstStyle/>
          <a:p>
            <a:pPr>
              <a:lnSpc>
                <a:spcPct val="150000"/>
              </a:lnSpc>
            </a:pPr>
            <a:r>
              <a:rPr kumimoji="1" lang="en" altLang="zh-TW" sz="2200" b="1" dirty="0">
                <a:latin typeface="Times New Roman" panose="02020603050405020304" pitchFamily="18" charset="0"/>
                <a:cs typeface="Times New Roman" panose="02020603050405020304" pitchFamily="18" charset="0"/>
              </a:rPr>
              <a:t>By integrating an inoculation-like approach + label-based intervention:</a:t>
            </a:r>
          </a:p>
          <a:p>
            <a:pPr marL="457200" indent="-457200">
              <a:lnSpc>
                <a:spcPct val="200000"/>
              </a:lnSpc>
              <a:buFont typeface="+mj-lt"/>
              <a:buAutoNum type="arabicPeriod"/>
            </a:pPr>
            <a:r>
              <a:rPr kumimoji="1" lang="en" altLang="zh-TW" sz="2200" dirty="0">
                <a:latin typeface="Times New Roman" panose="02020603050405020304" pitchFamily="18" charset="0"/>
                <a:cs typeface="Times New Roman" panose="02020603050405020304" pitchFamily="18" charset="0"/>
              </a:rPr>
              <a:t>Addresses the current challenges of visual misinformation.</a:t>
            </a:r>
          </a:p>
          <a:p>
            <a:pPr marL="457200" indent="-457200">
              <a:lnSpc>
                <a:spcPct val="200000"/>
              </a:lnSpc>
              <a:buFont typeface="+mj-lt"/>
              <a:buAutoNum type="arabicPeriod"/>
            </a:pPr>
            <a:r>
              <a:rPr kumimoji="1" lang="en" altLang="zh-TW" sz="2200" dirty="0">
                <a:latin typeface="Times New Roman" panose="02020603050405020304" pitchFamily="18" charset="0"/>
                <a:cs typeface="Times New Roman" panose="02020603050405020304" pitchFamily="18" charset="0"/>
              </a:rPr>
              <a:t>Empower individuals' ability to identify visual misinformation.</a:t>
            </a:r>
            <a:endParaRPr lang="zh-TW" altLang="en-US" sz="2200" dirty="0"/>
          </a:p>
        </p:txBody>
      </p:sp>
    </p:spTree>
    <p:extLst>
      <p:ext uri="{BB962C8B-B14F-4D97-AF65-F5344CB8AC3E}">
        <p14:creationId xmlns:p14="http://schemas.microsoft.com/office/powerpoint/2010/main" val="581429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4AC80-577F-3AAF-FEE2-51E97A48CF0E}"/>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307B14DD-C0B9-F20F-297B-834FEB5074B4}"/>
              </a:ext>
            </a:extLst>
          </p:cNvPr>
          <p:cNvSpPr>
            <a:spLocks noGrp="1"/>
          </p:cNvSpPr>
          <p:nvPr>
            <p:ph type="ctrTitle"/>
          </p:nvPr>
        </p:nvSpPr>
        <p:spPr>
          <a:xfrm>
            <a:off x="-2" y="883610"/>
            <a:ext cx="12192000" cy="602946"/>
          </a:xfrm>
        </p:spPr>
        <p:txBody>
          <a:bodyPr/>
          <a:lstStyle/>
          <a:p>
            <a:r>
              <a:rPr kumimoji="1" lang="en-US" altLang="zh-TW" sz="3200" dirty="0"/>
              <a:t>Research Questions</a:t>
            </a:r>
            <a:endParaRPr kumimoji="1" lang="zh-TW" altLang="en-US" sz="3200" dirty="0"/>
          </a:p>
        </p:txBody>
      </p:sp>
      <p:sp>
        <p:nvSpPr>
          <p:cNvPr id="3" name="副標題 2">
            <a:extLst>
              <a:ext uri="{FF2B5EF4-FFF2-40B4-BE49-F238E27FC236}">
                <a16:creationId xmlns:a16="http://schemas.microsoft.com/office/drawing/2014/main" id="{73AD92AD-E54B-C97B-9A33-29E5394C41E8}"/>
              </a:ext>
            </a:extLst>
          </p:cNvPr>
          <p:cNvSpPr>
            <a:spLocks noGrp="1"/>
          </p:cNvSpPr>
          <p:nvPr>
            <p:ph type="subTitle" idx="1"/>
          </p:nvPr>
        </p:nvSpPr>
        <p:spPr>
          <a:xfrm>
            <a:off x="552476" y="1948273"/>
            <a:ext cx="11087043" cy="3517807"/>
          </a:xfrm>
        </p:spPr>
        <p:txBody>
          <a:bodyPr vert="horz" lIns="91440" tIns="45720" rIns="91440" bIns="45720" rtlCol="0" anchor="t">
            <a:normAutofit fontScale="85000" lnSpcReduction="20000"/>
          </a:bodyPr>
          <a:lstStyle/>
          <a:p>
            <a:pPr>
              <a:lnSpc>
                <a:spcPct val="160000"/>
              </a:lnSpc>
            </a:pPr>
            <a:r>
              <a:rPr kumimoji="1" lang="en-US" altLang="zh-TW" sz="2400" b="1" dirty="0">
                <a:latin typeface="Times New Roman"/>
                <a:ea typeface="新細明體"/>
                <a:cs typeface="Times New Roman"/>
              </a:rPr>
              <a:t>RQ1. </a:t>
            </a:r>
            <a:r>
              <a:rPr kumimoji="1" lang="en-US" altLang="zh-TW" sz="2400" dirty="0">
                <a:latin typeface="Times New Roman"/>
                <a:ea typeface="新細明體"/>
                <a:cs typeface="Times New Roman"/>
              </a:rPr>
              <a:t>How do individuals </a:t>
            </a:r>
            <a:r>
              <a:rPr kumimoji="1" lang="en-US" altLang="zh-TW" sz="2400" dirty="0">
                <a:solidFill>
                  <a:srgbClr val="FF0000"/>
                </a:solidFill>
                <a:latin typeface="Times New Roman"/>
                <a:ea typeface="新細明體"/>
                <a:cs typeface="Times New Roman"/>
              </a:rPr>
              <a:t>recognize visual misinformation</a:t>
            </a:r>
            <a:r>
              <a:rPr kumimoji="1" lang="en-US" altLang="zh-TW" sz="2400" dirty="0">
                <a:latin typeface="Times New Roman"/>
                <a:ea typeface="新細明體"/>
                <a:cs typeface="Times New Roman"/>
              </a:rPr>
              <a:t>? Are there </a:t>
            </a:r>
            <a:r>
              <a:rPr kumimoji="1" lang="en-US" altLang="zh-TW" sz="2400" dirty="0">
                <a:solidFill>
                  <a:srgbClr val="FF0000"/>
                </a:solidFill>
                <a:latin typeface="Times New Roman"/>
                <a:ea typeface="新細明體"/>
                <a:cs typeface="Times New Roman"/>
              </a:rPr>
              <a:t>commonalities</a:t>
            </a:r>
            <a:r>
              <a:rPr kumimoji="1" lang="en-US" altLang="zh-TW" sz="2400" dirty="0">
                <a:latin typeface="Times New Roman"/>
                <a:ea typeface="新細明體"/>
                <a:cs typeface="Times New Roman"/>
              </a:rPr>
              <a:t> in the </a:t>
            </a:r>
            <a:r>
              <a:rPr kumimoji="1" lang="en-US" altLang="zh-TW" sz="2400" dirty="0">
                <a:solidFill>
                  <a:srgbClr val="FF0000"/>
                </a:solidFill>
                <a:latin typeface="Times New Roman"/>
                <a:ea typeface="新細明體"/>
                <a:cs typeface="Times New Roman"/>
              </a:rPr>
              <a:t>visual features </a:t>
            </a:r>
            <a:br>
              <a:rPr lang="en-US" altLang="zh-TW" sz="2400" dirty="0"/>
            </a:br>
            <a:r>
              <a:rPr kumimoji="1" lang="en-US" altLang="zh-TW" sz="2400" dirty="0">
                <a:latin typeface="Times New Roman"/>
                <a:ea typeface="新細明體"/>
                <a:cs typeface="Times New Roman"/>
              </a:rPr>
              <a:t>they identify? </a:t>
            </a:r>
            <a:endParaRPr kumimoji="1" lang="en-US" altLang="zh-TW" sz="2400" dirty="0"/>
          </a:p>
          <a:p>
            <a:pPr>
              <a:lnSpc>
                <a:spcPct val="160000"/>
              </a:lnSpc>
            </a:pPr>
            <a:r>
              <a:rPr kumimoji="1" lang="en-US" altLang="zh-TW" sz="2400" b="1" dirty="0">
                <a:latin typeface="Times New Roman"/>
                <a:ea typeface="新細明體"/>
                <a:cs typeface="Times New Roman"/>
              </a:rPr>
              <a:t>RQ2. </a:t>
            </a:r>
            <a:r>
              <a:rPr kumimoji="1" lang="en-US" altLang="zh-TW" sz="2400" dirty="0">
                <a:latin typeface="Times New Roman"/>
                <a:ea typeface="新細明體"/>
                <a:cs typeface="Times New Roman"/>
              </a:rPr>
              <a:t>If employing labels to highlight common visual features can aid in identifying visual misinformation, </a:t>
            </a:r>
            <a:br>
              <a:rPr lang="en-US" altLang="zh-TW" sz="2400" dirty="0"/>
            </a:br>
            <a:r>
              <a:rPr kumimoji="1" lang="en-US" altLang="zh-TW" sz="2400" dirty="0">
                <a:latin typeface="Times New Roman"/>
                <a:ea typeface="新細明體"/>
                <a:cs typeface="Times New Roman"/>
              </a:rPr>
              <a:t>which type of </a:t>
            </a:r>
            <a:r>
              <a:rPr kumimoji="1" lang="en-US" altLang="zh-TW" sz="2400" dirty="0">
                <a:solidFill>
                  <a:srgbClr val="FF0000"/>
                </a:solidFill>
                <a:latin typeface="Times New Roman"/>
                <a:ea typeface="新細明體"/>
                <a:cs typeface="Times New Roman"/>
              </a:rPr>
              <a:t>label</a:t>
            </a:r>
            <a:r>
              <a:rPr kumimoji="1" lang="en-US" altLang="zh-TW" sz="2400" dirty="0">
                <a:latin typeface="Times New Roman"/>
                <a:ea typeface="新細明體"/>
                <a:cs typeface="Times New Roman"/>
              </a:rPr>
              <a:t> is more effective: </a:t>
            </a:r>
            <a:r>
              <a:rPr kumimoji="1" lang="en-US" altLang="zh-TW" sz="2400" dirty="0">
                <a:solidFill>
                  <a:srgbClr val="FF0000"/>
                </a:solidFill>
                <a:latin typeface="Times New Roman"/>
                <a:ea typeface="新細明體"/>
                <a:cs typeface="Times New Roman"/>
              </a:rPr>
              <a:t>Credibility, Contextual, or Mix</a:t>
            </a:r>
            <a:r>
              <a:rPr kumimoji="1" lang="en-US" altLang="zh-TW" sz="2400" dirty="0">
                <a:latin typeface="Times New Roman"/>
                <a:ea typeface="新細明體"/>
                <a:cs typeface="Times New Roman"/>
              </a:rPr>
              <a:t>? </a:t>
            </a:r>
          </a:p>
          <a:p>
            <a:pPr>
              <a:lnSpc>
                <a:spcPct val="160000"/>
              </a:lnSpc>
            </a:pPr>
            <a:r>
              <a:rPr kumimoji="1" lang="en-US" altLang="zh-TW" sz="2400" b="1" dirty="0">
                <a:latin typeface="Times New Roman"/>
                <a:ea typeface="新細明體"/>
                <a:cs typeface="Times New Roman"/>
              </a:rPr>
              <a:t>RQ3. </a:t>
            </a:r>
            <a:r>
              <a:rPr kumimoji="1" lang="en-US" altLang="zh-TW" sz="2400" dirty="0">
                <a:latin typeface="Times New Roman"/>
                <a:ea typeface="新細明體"/>
                <a:cs typeface="Times New Roman"/>
              </a:rPr>
              <a:t>Which type of </a:t>
            </a:r>
            <a:r>
              <a:rPr kumimoji="1" lang="en-US" altLang="zh-TW" sz="2400" dirty="0">
                <a:solidFill>
                  <a:srgbClr val="FF0000"/>
                </a:solidFill>
                <a:latin typeface="Times New Roman"/>
                <a:ea typeface="新細明體"/>
                <a:cs typeface="Times New Roman"/>
              </a:rPr>
              <a:t>placement</a:t>
            </a:r>
            <a:r>
              <a:rPr kumimoji="1" lang="en-US" altLang="zh-TW" sz="2400" dirty="0">
                <a:latin typeface="Times New Roman"/>
                <a:ea typeface="新細明體"/>
                <a:cs typeface="Times New Roman"/>
              </a:rPr>
              <a:t> is more effective: </a:t>
            </a:r>
            <a:r>
              <a:rPr kumimoji="1" lang="en-US" altLang="zh-TW" sz="2400" dirty="0">
                <a:solidFill>
                  <a:srgbClr val="FF0000"/>
                </a:solidFill>
                <a:latin typeface="Times New Roman"/>
                <a:ea typeface="新細明體"/>
                <a:cs typeface="Times New Roman"/>
              </a:rPr>
              <a:t>Concurrent or Post-Exposure</a:t>
            </a:r>
            <a:r>
              <a:rPr kumimoji="1" lang="en-US" altLang="zh-TW" sz="2400" dirty="0">
                <a:latin typeface="Times New Roman"/>
                <a:ea typeface="新細明體"/>
                <a:cs typeface="Times New Roman"/>
              </a:rPr>
              <a:t>? </a:t>
            </a:r>
            <a:endParaRPr lang="en-US" altLang="zh-TW" sz="2400" dirty="0">
              <a:ea typeface="新細明體"/>
            </a:endParaRPr>
          </a:p>
          <a:p>
            <a:pPr>
              <a:lnSpc>
                <a:spcPct val="160000"/>
              </a:lnSpc>
            </a:pPr>
            <a:r>
              <a:rPr kumimoji="1" lang="en-US" altLang="zh-TW" sz="2400" b="1" dirty="0">
                <a:latin typeface="Times New Roman"/>
                <a:ea typeface="新細明體"/>
                <a:cs typeface="Times New Roman"/>
              </a:rPr>
              <a:t>RQ4. </a:t>
            </a:r>
            <a:r>
              <a:rPr kumimoji="1" lang="en-US" altLang="zh-TW" sz="2400" dirty="0">
                <a:latin typeface="Times New Roman"/>
                <a:ea typeface="新細明體"/>
                <a:cs typeface="Times New Roman"/>
              </a:rPr>
              <a:t>Which </a:t>
            </a:r>
            <a:r>
              <a:rPr kumimoji="1" lang="en-US" altLang="zh-TW" sz="2400" dirty="0">
                <a:solidFill>
                  <a:srgbClr val="FF0000"/>
                </a:solidFill>
                <a:latin typeface="Times New Roman"/>
                <a:ea typeface="新細明體"/>
                <a:cs typeface="Times New Roman"/>
              </a:rPr>
              <a:t>combination</a:t>
            </a:r>
            <a:r>
              <a:rPr kumimoji="1" lang="en-US" altLang="zh-TW" sz="2400" dirty="0">
                <a:latin typeface="Times New Roman"/>
                <a:ea typeface="新細明體"/>
                <a:cs typeface="Times New Roman"/>
              </a:rPr>
              <a:t> of label type (Credibility, Contextual, Mix) and placement (Concurrent, Post-Exposure) is the most effective?</a:t>
            </a:r>
            <a:endParaRPr lang="en-US" altLang="zh-TW" sz="2400" dirty="0">
              <a:ea typeface="新細明體"/>
            </a:endParaRPr>
          </a:p>
        </p:txBody>
      </p:sp>
      <p:sp>
        <p:nvSpPr>
          <p:cNvPr id="4" name="頁尾版面配置區 3">
            <a:extLst>
              <a:ext uri="{FF2B5EF4-FFF2-40B4-BE49-F238E27FC236}">
                <a16:creationId xmlns:a16="http://schemas.microsoft.com/office/drawing/2014/main" id="{588083F8-F90E-2B44-3CB4-51F9CBAF4FC8}"/>
              </a:ext>
            </a:extLst>
          </p:cNvPr>
          <p:cNvSpPr>
            <a:spLocks noGrp="1"/>
          </p:cNvSpPr>
          <p:nvPr>
            <p:ph type="ftr" sz="quarter" idx="3"/>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0EF5772D-D6CA-7E4C-76C6-103923DBDDEE}"/>
              </a:ext>
            </a:extLst>
          </p:cNvPr>
          <p:cNvSpPr>
            <a:spLocks noGrp="1"/>
          </p:cNvSpPr>
          <p:nvPr>
            <p:ph type="sldNum" sz="quarter" idx="4"/>
          </p:nvPr>
        </p:nvSpPr>
        <p:spPr/>
        <p:txBody>
          <a:bodyPr/>
          <a:lstStyle/>
          <a:p>
            <a:fld id="{5D264510-144C-5541-AE78-2C17531025F9}" type="slidenum">
              <a:rPr kumimoji="1" lang="zh-TW" altLang="en-US" smtClean="0"/>
              <a:pPr/>
              <a:t>13</a:t>
            </a:fld>
            <a:endParaRPr kumimoji="1" lang="zh-TW" altLang="en-US"/>
          </a:p>
        </p:txBody>
      </p:sp>
    </p:spTree>
    <p:extLst>
      <p:ext uri="{BB962C8B-B14F-4D97-AF65-F5344CB8AC3E}">
        <p14:creationId xmlns:p14="http://schemas.microsoft.com/office/powerpoint/2010/main" val="3649088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58ACD-2CE2-0708-03B2-1A222667B3A7}"/>
            </a:ext>
          </a:extLst>
        </p:cNvPr>
        <p:cNvGrpSpPr/>
        <p:nvPr/>
      </p:nvGrpSpPr>
      <p:grpSpPr>
        <a:xfrm>
          <a:off x="0" y="0"/>
          <a:ext cx="0" cy="0"/>
          <a:chOff x="0" y="0"/>
          <a:chExt cx="0" cy="0"/>
        </a:xfrm>
      </p:grpSpPr>
      <p:sp>
        <p:nvSpPr>
          <p:cNvPr id="3" name="副標題 2">
            <a:extLst>
              <a:ext uri="{FF2B5EF4-FFF2-40B4-BE49-F238E27FC236}">
                <a16:creationId xmlns:a16="http://schemas.microsoft.com/office/drawing/2014/main" id="{2D7AEDF4-662D-7A53-F6F4-3A82A7DA4774}"/>
              </a:ext>
            </a:extLst>
          </p:cNvPr>
          <p:cNvSpPr>
            <a:spLocks noGrp="1"/>
          </p:cNvSpPr>
          <p:nvPr>
            <p:ph type="subTitle" idx="1"/>
          </p:nvPr>
        </p:nvSpPr>
        <p:spPr>
          <a:xfrm>
            <a:off x="1068818" y="2133867"/>
            <a:ext cx="5880622" cy="3398344"/>
          </a:xfrm>
        </p:spPr>
        <p:txBody>
          <a:bodyPr vert="horz" lIns="91440" tIns="45720" rIns="91440" bIns="45720" rtlCol="0" anchor="t">
            <a:normAutofit/>
          </a:bodyPr>
          <a:lstStyle/>
          <a:p>
            <a:r>
              <a:rPr lang="en" altLang="zh-TW" sz="2200" b="1" dirty="0"/>
              <a:t>Enhanced Photos on Social Media: </a:t>
            </a:r>
            <a:br>
              <a:rPr lang="en" altLang="zh-TW" b="1" dirty="0"/>
            </a:br>
            <a:r>
              <a:rPr lang="en" altLang="zh-TW" dirty="0"/>
              <a:t>These photos can create </a:t>
            </a:r>
            <a:r>
              <a:rPr lang="en" altLang="zh-TW" dirty="0">
                <a:solidFill>
                  <a:srgbClr val="FF0000"/>
                </a:solidFill>
              </a:rPr>
              <a:t>unrealistic expectations </a:t>
            </a:r>
            <a:r>
              <a:rPr lang="en" altLang="zh-TW" dirty="0"/>
              <a:t>among users, often depicting a </a:t>
            </a:r>
            <a:r>
              <a:rPr lang="en" altLang="zh-TW" dirty="0">
                <a:solidFill>
                  <a:srgbClr val="FF0000"/>
                </a:solidFill>
              </a:rPr>
              <a:t>more attractive appearance than the actual situation</a:t>
            </a:r>
            <a:r>
              <a:rPr lang="en" altLang="zh-TW" dirty="0"/>
              <a:t>.</a:t>
            </a:r>
          </a:p>
          <a:p>
            <a:pPr marL="457200" indent="-457200">
              <a:buFont typeface="Arial" panose="020B0604020202020204" pitchFamily="34" charset="0"/>
              <a:buChar char="•"/>
            </a:pPr>
            <a:r>
              <a:rPr lang="en" altLang="zh-TW" b="1" dirty="0"/>
              <a:t>Photo-Related</a:t>
            </a:r>
          </a:p>
          <a:p>
            <a:pPr marL="457200" indent="-457200">
              <a:buFont typeface="Arial" panose="020B0604020202020204" pitchFamily="34" charset="0"/>
              <a:buChar char="•"/>
            </a:pPr>
            <a:r>
              <a:rPr lang="en" altLang="zh-TW" b="1" dirty="0">
                <a:latin typeface="Times New Roman"/>
                <a:ea typeface="新細明體"/>
                <a:cs typeface="Times New Roman"/>
              </a:rPr>
              <a:t>Human-Related</a:t>
            </a:r>
          </a:p>
        </p:txBody>
      </p:sp>
      <p:sp>
        <p:nvSpPr>
          <p:cNvPr id="4" name="頁尾版面配置區 3">
            <a:extLst>
              <a:ext uri="{FF2B5EF4-FFF2-40B4-BE49-F238E27FC236}">
                <a16:creationId xmlns:a16="http://schemas.microsoft.com/office/drawing/2014/main" id="{AF0AD02A-DAEA-5E5E-FFA7-43D1C9D022FE}"/>
              </a:ext>
            </a:extLst>
          </p:cNvPr>
          <p:cNvSpPr>
            <a:spLocks noGrp="1"/>
          </p:cNvSpPr>
          <p:nvPr>
            <p:ph type="ftr" sz="quarter" idx="3"/>
          </p:nvPr>
        </p:nvSpPr>
        <p:spPr/>
        <p:txBody>
          <a:bodyPr/>
          <a:lstStyle/>
          <a:p>
            <a:r>
              <a:rPr kumimoji="1" lang="en" altLang="zh-TW" sz="1400" i="1">
                <a:latin typeface="Century" panose="02040604050505020304" pitchFamily="18" charset="0"/>
              </a:rPr>
              <a:t>Schroeder &amp; Jonathan (2013)</a:t>
            </a:r>
            <a:endParaRPr lang="en" altLang="zh-TW" sz="1400" b="1" i="1">
              <a:latin typeface="Century" panose="02040604050505020304" pitchFamily="18" charset="0"/>
            </a:endParaRPr>
          </a:p>
        </p:txBody>
      </p:sp>
      <p:sp>
        <p:nvSpPr>
          <p:cNvPr id="5" name="投影片編號版面配置區 4">
            <a:extLst>
              <a:ext uri="{FF2B5EF4-FFF2-40B4-BE49-F238E27FC236}">
                <a16:creationId xmlns:a16="http://schemas.microsoft.com/office/drawing/2014/main" id="{99E669FB-599B-975D-E6D3-59A38D632281}"/>
              </a:ext>
            </a:extLst>
          </p:cNvPr>
          <p:cNvSpPr>
            <a:spLocks noGrp="1"/>
          </p:cNvSpPr>
          <p:nvPr>
            <p:ph type="sldNum" sz="quarter" idx="4"/>
          </p:nvPr>
        </p:nvSpPr>
        <p:spPr/>
        <p:txBody>
          <a:bodyPr/>
          <a:lstStyle/>
          <a:p>
            <a:fld id="{5D264510-144C-5541-AE78-2C17531025F9}" type="slidenum">
              <a:rPr kumimoji="1" lang="zh-TW" altLang="en-US" smtClean="0"/>
              <a:pPr/>
              <a:t>14</a:t>
            </a:fld>
            <a:endParaRPr kumimoji="1" lang="zh-TW" altLang="en-US"/>
          </a:p>
        </p:txBody>
      </p:sp>
      <p:pic>
        <p:nvPicPr>
          <p:cNvPr id="13" name="圖片 12">
            <a:extLst>
              <a:ext uri="{FF2B5EF4-FFF2-40B4-BE49-F238E27FC236}">
                <a16:creationId xmlns:a16="http://schemas.microsoft.com/office/drawing/2014/main" id="{8FBE0B8D-B921-7C41-638C-885740F8957E}"/>
              </a:ext>
            </a:extLst>
          </p:cNvPr>
          <p:cNvPicPr>
            <a:picLocks noChangeAspect="1"/>
          </p:cNvPicPr>
          <p:nvPr/>
        </p:nvPicPr>
        <p:blipFill>
          <a:blip r:embed="rId3"/>
          <a:srcRect t="17481" b="31852"/>
          <a:stretch/>
        </p:blipFill>
        <p:spPr>
          <a:xfrm>
            <a:off x="7495060" y="1938324"/>
            <a:ext cx="3456000" cy="3789430"/>
          </a:xfrm>
          <a:prstGeom prst="rect">
            <a:avLst/>
          </a:prstGeom>
        </p:spPr>
      </p:pic>
      <p:sp>
        <p:nvSpPr>
          <p:cNvPr id="16" name="標題 1">
            <a:extLst>
              <a:ext uri="{FF2B5EF4-FFF2-40B4-BE49-F238E27FC236}">
                <a16:creationId xmlns:a16="http://schemas.microsoft.com/office/drawing/2014/main" id="{80FE5752-B188-490D-DCE5-B575AA7CA2DA}"/>
              </a:ext>
            </a:extLst>
          </p:cNvPr>
          <p:cNvSpPr txBox="1">
            <a:spLocks/>
          </p:cNvSpPr>
          <p:nvPr/>
        </p:nvSpPr>
        <p:spPr>
          <a:xfrm>
            <a:off x="0" y="570259"/>
            <a:ext cx="12191999" cy="602946"/>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800" b="1" i="0" kern="1200">
                <a:solidFill>
                  <a:schemeClr val="tx1"/>
                </a:solidFill>
                <a:latin typeface="Arial Black" panose="020B0604020202020204" pitchFamily="34" charset="0"/>
                <a:ea typeface="+mj-ea"/>
                <a:cs typeface="Arial Black" panose="020B0604020202020204" pitchFamily="34" charset="0"/>
              </a:defRPr>
            </a:lvl1pPr>
          </a:lstStyle>
          <a:p>
            <a:r>
              <a:rPr kumimoji="1" lang="en-US" altLang="zh-TW" sz="2600" dirty="0"/>
              <a:t>Definition of Visual Misinformation on Our Research – 1/3</a:t>
            </a:r>
            <a:endParaRPr kumimoji="1" lang="zh-TW" altLang="en-US" sz="2600" dirty="0"/>
          </a:p>
        </p:txBody>
      </p:sp>
    </p:spTree>
    <p:extLst>
      <p:ext uri="{BB962C8B-B14F-4D97-AF65-F5344CB8AC3E}">
        <p14:creationId xmlns:p14="http://schemas.microsoft.com/office/powerpoint/2010/main" val="4008615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E1E73C6F-964C-EC96-CA0E-3F46F385526C}"/>
              </a:ext>
            </a:extLst>
          </p:cNvPr>
          <p:cNvSpPr>
            <a:spLocks noGrp="1"/>
          </p:cNvSpPr>
          <p:nvPr>
            <p:ph type="subTitle" idx="1"/>
          </p:nvPr>
        </p:nvSpPr>
        <p:spPr>
          <a:xfrm>
            <a:off x="825099" y="2817046"/>
            <a:ext cx="6658755" cy="1954031"/>
          </a:xfrm>
        </p:spPr>
        <p:txBody>
          <a:bodyPr>
            <a:noAutofit/>
          </a:bodyPr>
          <a:lstStyle/>
          <a:p>
            <a:r>
              <a:rPr lang="en" altLang="zh-TW" b="1" dirty="0"/>
              <a:t>Exclusion of photos taken by professional photographers: </a:t>
            </a:r>
            <a:br>
              <a:rPr lang="en" altLang="zh-TW" b="1" dirty="0"/>
            </a:br>
            <a:r>
              <a:rPr lang="en" altLang="zh-TW" dirty="0"/>
              <a:t>These photos are typically recognized as </a:t>
            </a:r>
            <a:r>
              <a:rPr lang="en" altLang="zh-TW" dirty="0">
                <a:solidFill>
                  <a:srgbClr val="FF0000"/>
                </a:solidFill>
              </a:rPr>
              <a:t>artistic</a:t>
            </a:r>
            <a:r>
              <a:rPr lang="en" altLang="zh-TW" dirty="0"/>
              <a:t> or </a:t>
            </a:r>
            <a:r>
              <a:rPr lang="en" altLang="zh-TW" dirty="0">
                <a:solidFill>
                  <a:srgbClr val="FF0000"/>
                </a:solidFill>
              </a:rPr>
              <a:t>high-quality representations</a:t>
            </a:r>
            <a:r>
              <a:rPr lang="en" altLang="zh-TW" dirty="0"/>
              <a:t>, leading viewers to appreciate them from a </a:t>
            </a:r>
            <a:r>
              <a:rPr lang="en" altLang="zh-TW" dirty="0">
                <a:solidFill>
                  <a:srgbClr val="FF0000"/>
                </a:solidFill>
              </a:rPr>
              <a:t>perspective of appreciation</a:t>
            </a:r>
            <a:r>
              <a:rPr lang="en" altLang="zh-TW" dirty="0"/>
              <a:t>. </a:t>
            </a:r>
            <a:endParaRPr lang="zh-TW" altLang="en-US" dirty="0"/>
          </a:p>
        </p:txBody>
      </p:sp>
      <p:sp>
        <p:nvSpPr>
          <p:cNvPr id="4" name="投影片編號版面配置區 3">
            <a:extLst>
              <a:ext uri="{FF2B5EF4-FFF2-40B4-BE49-F238E27FC236}">
                <a16:creationId xmlns:a16="http://schemas.microsoft.com/office/drawing/2014/main" id="{C6F289B2-B78A-3E9A-C838-A1B4EE788D85}"/>
              </a:ext>
            </a:extLst>
          </p:cNvPr>
          <p:cNvSpPr>
            <a:spLocks noGrp="1"/>
          </p:cNvSpPr>
          <p:nvPr>
            <p:ph type="sldNum" sz="quarter" idx="4"/>
          </p:nvPr>
        </p:nvSpPr>
        <p:spPr/>
        <p:txBody>
          <a:bodyPr/>
          <a:lstStyle/>
          <a:p>
            <a:fld id="{5D264510-144C-5541-AE78-2C17531025F9}" type="slidenum">
              <a:rPr kumimoji="1" lang="zh-TW" altLang="en-US" smtClean="0"/>
              <a:pPr/>
              <a:t>15</a:t>
            </a:fld>
            <a:endParaRPr kumimoji="1" lang="zh-TW" altLang="en-US"/>
          </a:p>
        </p:txBody>
      </p:sp>
      <p:sp>
        <p:nvSpPr>
          <p:cNvPr id="5" name="頁尾版面配置區 4">
            <a:extLst>
              <a:ext uri="{FF2B5EF4-FFF2-40B4-BE49-F238E27FC236}">
                <a16:creationId xmlns:a16="http://schemas.microsoft.com/office/drawing/2014/main" id="{9F9FD277-EBD3-CD09-2424-8BEAD628DC68}"/>
              </a:ext>
            </a:extLst>
          </p:cNvPr>
          <p:cNvSpPr>
            <a:spLocks noGrp="1"/>
          </p:cNvSpPr>
          <p:nvPr>
            <p:ph type="ftr" sz="quarter" idx="3"/>
          </p:nvPr>
        </p:nvSpPr>
        <p:spPr/>
        <p:txBody>
          <a:bodyPr/>
          <a:lstStyle/>
          <a:p>
            <a:r>
              <a:rPr kumimoji="1" lang="en" altLang="zh-TW" dirty="0"/>
              <a:t>Schroeder</a:t>
            </a:r>
            <a:r>
              <a:rPr kumimoji="1" lang="zh-TW" altLang="en-US" dirty="0"/>
              <a:t> </a:t>
            </a:r>
            <a:r>
              <a:rPr kumimoji="1" lang="en-US" altLang="zh-TW" dirty="0"/>
              <a:t>&amp; Jonathan (2013)</a:t>
            </a:r>
            <a:endParaRPr kumimoji="1" lang="zh-TW" altLang="en-US" dirty="0"/>
          </a:p>
        </p:txBody>
      </p:sp>
      <p:pic>
        <p:nvPicPr>
          <p:cNvPr id="2050" name="Picture 2" descr="走進風景攝影．與Canon 上山下海的日子- Canon 校園大使- 佳能台灣">
            <a:extLst>
              <a:ext uri="{FF2B5EF4-FFF2-40B4-BE49-F238E27FC236}">
                <a16:creationId xmlns:a16="http://schemas.microsoft.com/office/drawing/2014/main" id="{97D8D7AF-E3D7-6FAD-BA93-BEA18678D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0098" y="1634062"/>
            <a:ext cx="3455001" cy="4320000"/>
          </a:xfrm>
          <a:prstGeom prst="rect">
            <a:avLst/>
          </a:prstGeom>
          <a:noFill/>
          <a:extLst>
            <a:ext uri="{909E8E84-426E-40DD-AFC4-6F175D3DCCD1}">
              <a14:hiddenFill xmlns:a14="http://schemas.microsoft.com/office/drawing/2010/main">
                <a:solidFill>
                  <a:srgbClr val="FFFFFF"/>
                </a:solidFill>
              </a14:hiddenFill>
            </a:ext>
          </a:extLst>
        </p:spPr>
      </p:pic>
      <p:sp>
        <p:nvSpPr>
          <p:cNvPr id="18" name="標題 1">
            <a:extLst>
              <a:ext uri="{FF2B5EF4-FFF2-40B4-BE49-F238E27FC236}">
                <a16:creationId xmlns:a16="http://schemas.microsoft.com/office/drawing/2014/main" id="{E8FD09FE-3943-3AF9-3AEA-332BF0F73F17}"/>
              </a:ext>
            </a:extLst>
          </p:cNvPr>
          <p:cNvSpPr txBox="1">
            <a:spLocks/>
          </p:cNvSpPr>
          <p:nvPr/>
        </p:nvSpPr>
        <p:spPr>
          <a:xfrm>
            <a:off x="0" y="570259"/>
            <a:ext cx="12191999" cy="602946"/>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800" b="1" i="0" kern="1200">
                <a:solidFill>
                  <a:schemeClr val="tx1"/>
                </a:solidFill>
                <a:latin typeface="Arial Black" panose="020B0604020202020204" pitchFamily="34" charset="0"/>
                <a:ea typeface="+mj-ea"/>
                <a:cs typeface="Arial Black" panose="020B0604020202020204" pitchFamily="34" charset="0"/>
              </a:defRPr>
            </a:lvl1pPr>
          </a:lstStyle>
          <a:p>
            <a:r>
              <a:rPr kumimoji="1" lang="en-US" altLang="zh-TW" sz="2600" dirty="0"/>
              <a:t>Definition of Visual Misinformation on Our Research – 2/3</a:t>
            </a:r>
            <a:endParaRPr kumimoji="1" lang="zh-TW" altLang="en-US" sz="2600" dirty="0"/>
          </a:p>
        </p:txBody>
      </p:sp>
    </p:spTree>
    <p:extLst>
      <p:ext uri="{BB962C8B-B14F-4D97-AF65-F5344CB8AC3E}">
        <p14:creationId xmlns:p14="http://schemas.microsoft.com/office/powerpoint/2010/main" val="2021779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7EC0674A-08EE-9BF8-252F-ECDBA39495C8}"/>
              </a:ext>
            </a:extLst>
          </p:cNvPr>
          <p:cNvSpPr>
            <a:spLocks noGrp="1"/>
          </p:cNvSpPr>
          <p:nvPr>
            <p:ph type="subTitle" idx="1"/>
          </p:nvPr>
        </p:nvSpPr>
        <p:spPr>
          <a:xfrm>
            <a:off x="397649" y="2800141"/>
            <a:ext cx="6240904" cy="2065797"/>
          </a:xfrm>
        </p:spPr>
        <p:txBody>
          <a:bodyPr>
            <a:normAutofit/>
          </a:bodyPr>
          <a:lstStyle/>
          <a:p>
            <a:r>
              <a:rPr lang="en" altLang="zh-TW" b="1" dirty="0">
                <a:latin typeface="Times New Roman"/>
                <a:ea typeface="新細明體"/>
                <a:cs typeface="Times New Roman"/>
              </a:rPr>
              <a:t>Exclusion of photos made by artificial intelligence (AI): </a:t>
            </a:r>
            <a:br>
              <a:rPr lang="en" altLang="zh-TW" b="1" dirty="0"/>
            </a:br>
            <a:r>
              <a:rPr lang="en" altLang="zh-TW" dirty="0">
                <a:solidFill>
                  <a:srgbClr val="FF0000"/>
                </a:solidFill>
                <a:latin typeface="Times New Roman"/>
                <a:ea typeface="新細明體"/>
                <a:cs typeface="Times New Roman"/>
              </a:rPr>
              <a:t>Our focus is on analyzing whether adjustments to photo parameters can be misleading</a:t>
            </a:r>
            <a:r>
              <a:rPr lang="en" altLang="zh-TW" dirty="0">
                <a:latin typeface="Times New Roman"/>
                <a:ea typeface="新細明體"/>
                <a:cs typeface="Times New Roman"/>
              </a:rPr>
              <a:t>, rather than verifying the authenticity of AI-generated or fabricated photos.</a:t>
            </a:r>
            <a:endParaRPr lang="en" altLang="zh-TW" b="1" dirty="0">
              <a:latin typeface="Times New Roman"/>
              <a:ea typeface="新細明體"/>
              <a:cs typeface="Times New Roman"/>
            </a:endParaRPr>
          </a:p>
          <a:p>
            <a:endParaRPr lang="zh-TW" altLang="en-US" dirty="0"/>
          </a:p>
        </p:txBody>
      </p:sp>
      <p:sp>
        <p:nvSpPr>
          <p:cNvPr id="4" name="投影片編號版面配置區 3">
            <a:extLst>
              <a:ext uri="{FF2B5EF4-FFF2-40B4-BE49-F238E27FC236}">
                <a16:creationId xmlns:a16="http://schemas.microsoft.com/office/drawing/2014/main" id="{E42A3295-C2F1-93F8-29F2-8024CD686BBC}"/>
              </a:ext>
            </a:extLst>
          </p:cNvPr>
          <p:cNvSpPr>
            <a:spLocks noGrp="1"/>
          </p:cNvSpPr>
          <p:nvPr>
            <p:ph type="sldNum" sz="quarter" idx="4"/>
          </p:nvPr>
        </p:nvSpPr>
        <p:spPr/>
        <p:txBody>
          <a:bodyPr/>
          <a:lstStyle/>
          <a:p>
            <a:fld id="{5D264510-144C-5541-AE78-2C17531025F9}" type="slidenum">
              <a:rPr kumimoji="1" lang="zh-TW" altLang="en-US" smtClean="0"/>
              <a:pPr/>
              <a:t>16</a:t>
            </a:fld>
            <a:endParaRPr kumimoji="1" lang="zh-TW" altLang="en-US"/>
          </a:p>
        </p:txBody>
      </p:sp>
      <p:sp>
        <p:nvSpPr>
          <p:cNvPr id="5" name="頁尾版面配置區 4">
            <a:extLst>
              <a:ext uri="{FF2B5EF4-FFF2-40B4-BE49-F238E27FC236}">
                <a16:creationId xmlns:a16="http://schemas.microsoft.com/office/drawing/2014/main" id="{7ECE2875-D470-C54A-604C-9DE68B9920A8}"/>
              </a:ext>
            </a:extLst>
          </p:cNvPr>
          <p:cNvSpPr>
            <a:spLocks noGrp="1"/>
          </p:cNvSpPr>
          <p:nvPr>
            <p:ph type="ftr" sz="quarter" idx="3"/>
          </p:nvPr>
        </p:nvSpPr>
        <p:spPr/>
        <p:txBody>
          <a:bodyPr/>
          <a:lstStyle/>
          <a:p>
            <a:endParaRPr kumimoji="1" lang="zh-TW" altLang="en-US"/>
          </a:p>
        </p:txBody>
      </p:sp>
      <p:pic>
        <p:nvPicPr>
          <p:cNvPr id="3074" name="Picture 2" descr="免費照片| AI生成的春天風景1">
            <a:extLst>
              <a:ext uri="{FF2B5EF4-FFF2-40B4-BE49-F238E27FC236}">
                <a16:creationId xmlns:a16="http://schemas.microsoft.com/office/drawing/2014/main" id="{C9B64281-251D-F185-FEC2-8BCBF4E19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389" y="2260469"/>
            <a:ext cx="4726962" cy="3145141"/>
          </a:xfrm>
          <a:prstGeom prst="rect">
            <a:avLst/>
          </a:prstGeom>
          <a:noFill/>
          <a:extLst>
            <a:ext uri="{909E8E84-426E-40DD-AFC4-6F175D3DCCD1}">
              <a14:hiddenFill xmlns:a14="http://schemas.microsoft.com/office/drawing/2010/main">
                <a:solidFill>
                  <a:srgbClr val="FFFFFF"/>
                </a:solidFill>
              </a14:hiddenFill>
            </a:ext>
          </a:extLst>
        </p:spPr>
      </p:pic>
      <p:sp>
        <p:nvSpPr>
          <p:cNvPr id="13" name="標題 1">
            <a:extLst>
              <a:ext uri="{FF2B5EF4-FFF2-40B4-BE49-F238E27FC236}">
                <a16:creationId xmlns:a16="http://schemas.microsoft.com/office/drawing/2014/main" id="{9165BC9B-BA94-DFD0-0752-ACBB7C734D70}"/>
              </a:ext>
            </a:extLst>
          </p:cNvPr>
          <p:cNvSpPr txBox="1">
            <a:spLocks/>
          </p:cNvSpPr>
          <p:nvPr/>
        </p:nvSpPr>
        <p:spPr>
          <a:xfrm>
            <a:off x="0" y="570259"/>
            <a:ext cx="12191999" cy="602946"/>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800" b="1" i="0" kern="1200">
                <a:solidFill>
                  <a:schemeClr val="tx1"/>
                </a:solidFill>
                <a:latin typeface="Arial Black" panose="020B0604020202020204" pitchFamily="34" charset="0"/>
                <a:ea typeface="+mj-ea"/>
                <a:cs typeface="Arial Black" panose="020B0604020202020204" pitchFamily="34" charset="0"/>
              </a:defRPr>
            </a:lvl1pPr>
          </a:lstStyle>
          <a:p>
            <a:r>
              <a:rPr kumimoji="1" lang="en-US" altLang="zh-TW" sz="2600" dirty="0"/>
              <a:t>Definition of Visual Misinformation on Our Research – 3/3</a:t>
            </a:r>
            <a:endParaRPr kumimoji="1" lang="zh-TW" altLang="en-US" sz="2600" dirty="0"/>
          </a:p>
        </p:txBody>
      </p:sp>
    </p:spTree>
    <p:extLst>
      <p:ext uri="{BB962C8B-B14F-4D97-AF65-F5344CB8AC3E}">
        <p14:creationId xmlns:p14="http://schemas.microsoft.com/office/powerpoint/2010/main" val="3209362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EFE4"/>
        </a:solidFill>
        <a:effectLst/>
      </p:bgPr>
    </p:bg>
    <p:spTree>
      <p:nvGrpSpPr>
        <p:cNvPr id="1" name="">
          <a:extLst>
            <a:ext uri="{FF2B5EF4-FFF2-40B4-BE49-F238E27FC236}">
              <a16:creationId xmlns:a16="http://schemas.microsoft.com/office/drawing/2014/main" id="{3F5891C4-6CED-C8A6-8DFA-4113882755F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338A211-0407-BCC7-5717-EB430C50ABC0}"/>
              </a:ext>
            </a:extLst>
          </p:cNvPr>
          <p:cNvSpPr>
            <a:spLocks noGrp="1"/>
          </p:cNvSpPr>
          <p:nvPr>
            <p:ph type="ctrTitle"/>
          </p:nvPr>
        </p:nvSpPr>
        <p:spPr>
          <a:xfrm>
            <a:off x="0" y="2953495"/>
            <a:ext cx="12192000" cy="951010"/>
          </a:xfrm>
        </p:spPr>
        <p:txBody>
          <a:bodyPr>
            <a:noAutofit/>
          </a:bodyPr>
          <a:lstStyle/>
          <a:p>
            <a:r>
              <a:rPr kumimoji="1" lang="en-US" altLang="zh-TW" sz="5400"/>
              <a:t>METHODOLOGY</a:t>
            </a:r>
            <a:endParaRPr kumimoji="1" lang="zh-TW" altLang="en-US" sz="5400"/>
          </a:p>
        </p:txBody>
      </p:sp>
      <p:sp>
        <p:nvSpPr>
          <p:cNvPr id="4" name="投影片編號版面配置區 3">
            <a:extLst>
              <a:ext uri="{FF2B5EF4-FFF2-40B4-BE49-F238E27FC236}">
                <a16:creationId xmlns:a16="http://schemas.microsoft.com/office/drawing/2014/main" id="{18348748-993C-CBF7-7C92-1412FD530E96}"/>
              </a:ext>
            </a:extLst>
          </p:cNvPr>
          <p:cNvSpPr>
            <a:spLocks noGrp="1"/>
          </p:cNvSpPr>
          <p:nvPr>
            <p:ph type="sldNum" sz="quarter" idx="4"/>
          </p:nvPr>
        </p:nvSpPr>
        <p:spPr>
          <a:xfrm>
            <a:off x="11656612" y="6492875"/>
            <a:ext cx="535387" cy="365125"/>
          </a:xfrm>
        </p:spPr>
        <p:txBody>
          <a:bodyPr/>
          <a:lstStyle/>
          <a:p>
            <a:fld id="{62071A5D-23D7-9D42-9B38-A1BADA570208}" type="slidenum">
              <a:rPr kumimoji="1" lang="zh-TW" altLang="en-US" smtClean="0"/>
              <a:pPr/>
              <a:t>17</a:t>
            </a:fld>
            <a:endParaRPr kumimoji="1" lang="zh-TW" altLang="en-US"/>
          </a:p>
        </p:txBody>
      </p:sp>
      <p:sp>
        <p:nvSpPr>
          <p:cNvPr id="7" name="頁尾版面配置區 6">
            <a:extLst>
              <a:ext uri="{FF2B5EF4-FFF2-40B4-BE49-F238E27FC236}">
                <a16:creationId xmlns:a16="http://schemas.microsoft.com/office/drawing/2014/main" id="{A100DD2C-7221-096A-F578-E4E4F3CA0675}"/>
              </a:ext>
            </a:extLst>
          </p:cNvPr>
          <p:cNvSpPr>
            <a:spLocks noGrp="1"/>
          </p:cNvSpPr>
          <p:nvPr>
            <p:ph type="ftr" sz="quarter" idx="3"/>
          </p:nvPr>
        </p:nvSpPr>
        <p:spPr/>
        <p:txBody>
          <a:bodyPr/>
          <a:lstStyle/>
          <a:p>
            <a:r>
              <a:rPr kumimoji="1" lang="en-US" altLang="zh-TW" sz="1400" dirty="0">
                <a:latin typeface="Century" panose="02040604050505020304" pitchFamily="18" charset="0"/>
              </a:rPr>
              <a:t>Investigating the Effectiveness of Label Types and Placements in Identifying Visual Misinformation.</a:t>
            </a:r>
            <a:endParaRPr kumimoji="1" lang="zh-TW" altLang="en-US" sz="1400" dirty="0">
              <a:latin typeface="Century" panose="02040604050505020304" pitchFamily="18" charset="0"/>
            </a:endParaRPr>
          </a:p>
        </p:txBody>
      </p:sp>
    </p:spTree>
    <p:extLst>
      <p:ext uri="{BB962C8B-B14F-4D97-AF65-F5344CB8AC3E}">
        <p14:creationId xmlns:p14="http://schemas.microsoft.com/office/powerpoint/2010/main" val="1121727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DA155-2BC5-7C18-1B48-89DA0DE4BC2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A48B998D-6608-8C80-52A6-E2E5614FB8DA}"/>
              </a:ext>
            </a:extLst>
          </p:cNvPr>
          <p:cNvSpPr>
            <a:spLocks noGrp="1"/>
          </p:cNvSpPr>
          <p:nvPr>
            <p:ph type="ctrTitle"/>
          </p:nvPr>
        </p:nvSpPr>
        <p:spPr>
          <a:xfrm>
            <a:off x="0" y="2953495"/>
            <a:ext cx="12192000" cy="951010"/>
          </a:xfrm>
        </p:spPr>
        <p:txBody>
          <a:bodyPr>
            <a:noAutofit/>
          </a:bodyPr>
          <a:lstStyle/>
          <a:p>
            <a:r>
              <a:rPr kumimoji="1" lang="en-US" altLang="zh-TW" sz="5400" dirty="0"/>
              <a:t>Focus Group</a:t>
            </a:r>
            <a:endParaRPr kumimoji="1" lang="zh-TW" altLang="en-US" sz="5400" dirty="0"/>
          </a:p>
        </p:txBody>
      </p:sp>
      <p:sp>
        <p:nvSpPr>
          <p:cNvPr id="4" name="投影片編號版面配置區 3">
            <a:extLst>
              <a:ext uri="{FF2B5EF4-FFF2-40B4-BE49-F238E27FC236}">
                <a16:creationId xmlns:a16="http://schemas.microsoft.com/office/drawing/2014/main" id="{90F8241D-5CF1-D686-DBD5-E94B15F410CF}"/>
              </a:ext>
            </a:extLst>
          </p:cNvPr>
          <p:cNvSpPr>
            <a:spLocks noGrp="1"/>
          </p:cNvSpPr>
          <p:nvPr>
            <p:ph type="sldNum" sz="quarter" idx="4"/>
          </p:nvPr>
        </p:nvSpPr>
        <p:spPr>
          <a:xfrm>
            <a:off x="11656612" y="6492875"/>
            <a:ext cx="535387" cy="365125"/>
          </a:xfrm>
        </p:spPr>
        <p:txBody>
          <a:bodyPr/>
          <a:lstStyle/>
          <a:p>
            <a:fld id="{62071A5D-23D7-9D42-9B38-A1BADA570208}" type="slidenum">
              <a:rPr kumimoji="1" lang="zh-TW" altLang="en-US" smtClean="0"/>
              <a:pPr/>
              <a:t>18</a:t>
            </a:fld>
            <a:endParaRPr kumimoji="1" lang="zh-TW" altLang="en-US"/>
          </a:p>
        </p:txBody>
      </p:sp>
      <p:sp>
        <p:nvSpPr>
          <p:cNvPr id="7" name="頁尾版面配置區 6">
            <a:extLst>
              <a:ext uri="{FF2B5EF4-FFF2-40B4-BE49-F238E27FC236}">
                <a16:creationId xmlns:a16="http://schemas.microsoft.com/office/drawing/2014/main" id="{DD54641B-BEF1-4675-DA95-9DD0A25E94BA}"/>
              </a:ext>
            </a:extLst>
          </p:cNvPr>
          <p:cNvSpPr>
            <a:spLocks noGrp="1"/>
          </p:cNvSpPr>
          <p:nvPr>
            <p:ph type="ftr" sz="quarter" idx="3"/>
          </p:nvPr>
        </p:nvSpPr>
        <p:spPr/>
        <p:txBody>
          <a:bodyPr/>
          <a:lstStyle/>
          <a:p>
            <a:r>
              <a:rPr kumimoji="1" lang="en-US" altLang="zh-TW" sz="1400" dirty="0">
                <a:latin typeface="Century" panose="02040604050505020304" pitchFamily="18" charset="0"/>
              </a:rPr>
              <a:t>Investigating the Effectiveness of Label Types and Placements in Identifying Visual Misinformation.</a:t>
            </a:r>
            <a:endParaRPr kumimoji="1" lang="zh-TW" altLang="en-US" sz="1400" dirty="0">
              <a:latin typeface="Century" panose="02040604050505020304" pitchFamily="18" charset="0"/>
            </a:endParaRPr>
          </a:p>
        </p:txBody>
      </p:sp>
    </p:spTree>
    <p:extLst>
      <p:ext uri="{BB962C8B-B14F-4D97-AF65-F5344CB8AC3E}">
        <p14:creationId xmlns:p14="http://schemas.microsoft.com/office/powerpoint/2010/main" val="1520213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4DFAD4-D494-D4B5-AAAA-B6BBF07F9E4D}"/>
              </a:ext>
            </a:extLst>
          </p:cNvPr>
          <p:cNvSpPr>
            <a:spLocks noGrp="1"/>
          </p:cNvSpPr>
          <p:nvPr>
            <p:ph type="ctrTitle"/>
          </p:nvPr>
        </p:nvSpPr>
        <p:spPr>
          <a:xfrm>
            <a:off x="-2" y="526328"/>
            <a:ext cx="12192000" cy="602946"/>
          </a:xfrm>
        </p:spPr>
        <p:txBody>
          <a:bodyPr/>
          <a:lstStyle/>
          <a:p>
            <a:r>
              <a:rPr kumimoji="1" lang="en-US" altLang="zh-TW" sz="3200" dirty="0"/>
              <a:t>Focus Group</a:t>
            </a:r>
            <a:endParaRPr kumimoji="1" lang="zh-TW" altLang="en-US" sz="3200" dirty="0"/>
          </a:p>
        </p:txBody>
      </p:sp>
      <p:sp>
        <p:nvSpPr>
          <p:cNvPr id="3" name="副標題 2">
            <a:extLst>
              <a:ext uri="{FF2B5EF4-FFF2-40B4-BE49-F238E27FC236}">
                <a16:creationId xmlns:a16="http://schemas.microsoft.com/office/drawing/2014/main" id="{8F4DB46F-597A-424B-EA0C-540D3C22B179}"/>
              </a:ext>
            </a:extLst>
          </p:cNvPr>
          <p:cNvSpPr>
            <a:spLocks noGrp="1"/>
          </p:cNvSpPr>
          <p:nvPr>
            <p:ph type="subTitle" idx="1"/>
          </p:nvPr>
        </p:nvSpPr>
        <p:spPr>
          <a:xfrm>
            <a:off x="1280418" y="1353175"/>
            <a:ext cx="9631160" cy="1040788"/>
          </a:xfrm>
        </p:spPr>
        <p:txBody>
          <a:bodyPr>
            <a:noAutofit/>
          </a:bodyPr>
          <a:lstStyle/>
          <a:p>
            <a:r>
              <a:rPr kumimoji="1" lang="en-US" altLang="zh-TW" b="1" dirty="0"/>
              <a:t>Goal: </a:t>
            </a:r>
            <a:r>
              <a:rPr kumimoji="1" lang="en-US" altLang="zh-TW" b="1" dirty="0">
                <a:latin typeface="Times New Roman"/>
                <a:ea typeface="新細明體"/>
                <a:cs typeface="Times New Roman"/>
              </a:rPr>
              <a:t>Explore how individuals recognize visual misinformation and whether there are any </a:t>
            </a:r>
            <a:r>
              <a:rPr kumimoji="1" lang="en-US" altLang="zh-TW" b="1" dirty="0">
                <a:solidFill>
                  <a:srgbClr val="FF0000"/>
                </a:solidFill>
                <a:latin typeface="Times New Roman"/>
                <a:ea typeface="新細明體"/>
                <a:cs typeface="Times New Roman"/>
              </a:rPr>
              <a:t>commonalities in the visual features </a:t>
            </a:r>
            <a:r>
              <a:rPr kumimoji="1" lang="en-US" altLang="zh-TW" b="1" dirty="0">
                <a:latin typeface="Times New Roman"/>
                <a:ea typeface="新細明體"/>
                <a:cs typeface="Times New Roman"/>
              </a:rPr>
              <a:t>they identified. </a:t>
            </a:r>
            <a:r>
              <a:rPr lang="zh-TW" altLang="en-US" b="1" dirty="0">
                <a:latin typeface="Times New Roman"/>
                <a:ea typeface="新細明體"/>
                <a:cs typeface="Times New Roman"/>
              </a:rPr>
              <a:t>→</a:t>
            </a:r>
            <a:r>
              <a:rPr lang="en-US" altLang="zh-TW" b="1" dirty="0">
                <a:latin typeface="Times New Roman"/>
                <a:ea typeface="新細明體"/>
                <a:cs typeface="Times New Roman"/>
              </a:rPr>
              <a:t> </a:t>
            </a:r>
            <a:r>
              <a:rPr lang="en-US" altLang="zh-TW" b="1" dirty="0">
                <a:solidFill>
                  <a:srgbClr val="FF0000"/>
                </a:solidFill>
                <a:latin typeface="Times New Roman"/>
                <a:ea typeface="新細明體"/>
                <a:cs typeface="Times New Roman"/>
              </a:rPr>
              <a:t>RQ 1</a:t>
            </a:r>
            <a:endParaRPr lang="en-US" altLang="zh-TW" b="1" dirty="0">
              <a:solidFill>
                <a:srgbClr val="FF0000"/>
              </a:solidFill>
            </a:endParaRPr>
          </a:p>
        </p:txBody>
      </p:sp>
      <p:sp>
        <p:nvSpPr>
          <p:cNvPr id="4" name="投影片編號版面配置區 3">
            <a:extLst>
              <a:ext uri="{FF2B5EF4-FFF2-40B4-BE49-F238E27FC236}">
                <a16:creationId xmlns:a16="http://schemas.microsoft.com/office/drawing/2014/main" id="{43DCB008-5AA2-BC36-50B4-23382A354FAA}"/>
              </a:ext>
            </a:extLst>
          </p:cNvPr>
          <p:cNvSpPr>
            <a:spLocks noGrp="1"/>
          </p:cNvSpPr>
          <p:nvPr>
            <p:ph type="sldNum" sz="quarter" idx="4"/>
          </p:nvPr>
        </p:nvSpPr>
        <p:spPr/>
        <p:txBody>
          <a:bodyPr/>
          <a:lstStyle/>
          <a:p>
            <a:fld id="{5D264510-144C-5541-AE78-2C17531025F9}" type="slidenum">
              <a:rPr kumimoji="1" lang="zh-TW" altLang="en-US" smtClean="0"/>
              <a:pPr/>
              <a:t>19</a:t>
            </a:fld>
            <a:endParaRPr kumimoji="1" lang="zh-TW" altLang="en-US"/>
          </a:p>
        </p:txBody>
      </p:sp>
      <p:sp>
        <p:nvSpPr>
          <p:cNvPr id="5" name="頁尾版面配置區 4">
            <a:extLst>
              <a:ext uri="{FF2B5EF4-FFF2-40B4-BE49-F238E27FC236}">
                <a16:creationId xmlns:a16="http://schemas.microsoft.com/office/drawing/2014/main" id="{4F6A9E89-F5AD-D91D-4775-A7878BF1E6F6}"/>
              </a:ext>
            </a:extLst>
          </p:cNvPr>
          <p:cNvSpPr>
            <a:spLocks noGrp="1"/>
          </p:cNvSpPr>
          <p:nvPr>
            <p:ph type="ftr" sz="quarter" idx="3"/>
          </p:nvPr>
        </p:nvSpPr>
        <p:spPr/>
        <p:txBody>
          <a:bodyPr/>
          <a:lstStyle/>
          <a:p>
            <a:endParaRPr kumimoji="1" lang="zh-TW" altLang="en-US"/>
          </a:p>
        </p:txBody>
      </p:sp>
      <p:grpSp>
        <p:nvGrpSpPr>
          <p:cNvPr id="10" name="群組 9">
            <a:extLst>
              <a:ext uri="{FF2B5EF4-FFF2-40B4-BE49-F238E27FC236}">
                <a16:creationId xmlns:a16="http://schemas.microsoft.com/office/drawing/2014/main" id="{14DD24B7-90B5-2EAF-997D-A2A7F459CF21}"/>
              </a:ext>
            </a:extLst>
          </p:cNvPr>
          <p:cNvGrpSpPr/>
          <p:nvPr/>
        </p:nvGrpSpPr>
        <p:grpSpPr>
          <a:xfrm>
            <a:off x="290057" y="2813337"/>
            <a:ext cx="11611882" cy="2722184"/>
            <a:chOff x="95759" y="2501921"/>
            <a:chExt cx="11611882" cy="2722184"/>
          </a:xfrm>
        </p:grpSpPr>
        <p:sp>
          <p:nvSpPr>
            <p:cNvPr id="9" name="文字方塊 8">
              <a:extLst>
                <a:ext uri="{FF2B5EF4-FFF2-40B4-BE49-F238E27FC236}">
                  <a16:creationId xmlns:a16="http://schemas.microsoft.com/office/drawing/2014/main" id="{8F36A81A-B24D-5167-29AA-562B16516824}"/>
                </a:ext>
              </a:extLst>
            </p:cNvPr>
            <p:cNvSpPr txBox="1"/>
            <p:nvPr/>
          </p:nvSpPr>
          <p:spPr>
            <a:xfrm>
              <a:off x="95759" y="4331554"/>
              <a:ext cx="2604067" cy="830997"/>
            </a:xfrm>
            <a:prstGeom prst="rect">
              <a:avLst/>
            </a:prstGeom>
            <a:noFill/>
          </p:spPr>
          <p:txBody>
            <a:bodyPr wrap="square" rtlCol="0">
              <a:spAutoFit/>
            </a:bodyPr>
            <a:lstStyle/>
            <a:p>
              <a:pPr marL="285750" indent="-285750">
                <a:buFont typeface="Arial" panose="020B0604020202020204" pitchFamily="34" charset="0"/>
                <a:buChar char="•"/>
              </a:pPr>
              <a:r>
                <a:rPr kumimoji="1" lang="en" altLang="zh-TW" sz="1600" dirty="0">
                  <a:latin typeface="Times New Roman" panose="02020603050405020304" pitchFamily="18" charset="0"/>
                  <a:cs typeface="Times New Roman" panose="02020603050405020304" pitchFamily="18" charset="0"/>
                </a:rPr>
                <a:t>6 males and 9 females, </a:t>
              </a:r>
              <a:br>
                <a:rPr kumimoji="1" lang="en" altLang="zh-TW" sz="1600" dirty="0">
                  <a:latin typeface="Times New Roman" panose="02020603050405020304" pitchFamily="18" charset="0"/>
                  <a:cs typeface="Times New Roman" panose="02020603050405020304" pitchFamily="18" charset="0"/>
                </a:rPr>
              </a:br>
              <a:r>
                <a:rPr kumimoji="1" lang="en" altLang="zh-TW" sz="1600" dirty="0">
                  <a:latin typeface="Times New Roman" panose="02020603050405020304" pitchFamily="18" charset="0"/>
                  <a:cs typeface="Times New Roman" panose="02020603050405020304" pitchFamily="18" charset="0"/>
                </a:rPr>
                <a:t>with an average age of 23.5 (SD = 0.74).</a:t>
              </a:r>
            </a:p>
          </p:txBody>
        </p:sp>
        <p:grpSp>
          <p:nvGrpSpPr>
            <p:cNvPr id="7" name="群組 6">
              <a:extLst>
                <a:ext uri="{FF2B5EF4-FFF2-40B4-BE49-F238E27FC236}">
                  <a16:creationId xmlns:a16="http://schemas.microsoft.com/office/drawing/2014/main" id="{6DD99839-4634-E446-8112-EB26D970D1BE}"/>
                </a:ext>
              </a:extLst>
            </p:cNvPr>
            <p:cNvGrpSpPr/>
            <p:nvPr/>
          </p:nvGrpSpPr>
          <p:grpSpPr>
            <a:xfrm>
              <a:off x="4798982" y="2504363"/>
              <a:ext cx="2604067" cy="2719742"/>
              <a:chOff x="5026904" y="2322903"/>
              <a:chExt cx="2604067" cy="2719742"/>
            </a:xfrm>
          </p:grpSpPr>
          <p:pic>
            <p:nvPicPr>
              <p:cNvPr id="19" name="圖片 18">
                <a:extLst>
                  <a:ext uri="{FF2B5EF4-FFF2-40B4-BE49-F238E27FC236}">
                    <a16:creationId xmlns:a16="http://schemas.microsoft.com/office/drawing/2014/main" id="{54ACEC30-F6BD-14E7-AF11-E665743A52F8}"/>
                  </a:ext>
                </a:extLst>
              </p:cNvPr>
              <p:cNvPicPr>
                <a:picLocks noChangeAspect="1"/>
              </p:cNvPicPr>
              <p:nvPr/>
            </p:nvPicPr>
            <p:blipFill>
              <a:blip r:embed="rId3"/>
              <a:stretch>
                <a:fillRect/>
              </a:stretch>
            </p:blipFill>
            <p:spPr>
              <a:xfrm>
                <a:off x="5433495" y="2322903"/>
                <a:ext cx="1790886" cy="1620000"/>
              </a:xfrm>
              <a:prstGeom prst="rect">
                <a:avLst/>
              </a:prstGeom>
            </p:spPr>
          </p:pic>
          <p:sp>
            <p:nvSpPr>
              <p:cNvPr id="20" name="文字方塊 19">
                <a:extLst>
                  <a:ext uri="{FF2B5EF4-FFF2-40B4-BE49-F238E27FC236}">
                    <a16:creationId xmlns:a16="http://schemas.microsoft.com/office/drawing/2014/main" id="{FEC10639-ED52-88AB-330F-A85B08E61BF9}"/>
                  </a:ext>
                </a:extLst>
              </p:cNvPr>
              <p:cNvSpPr txBox="1"/>
              <p:nvPr/>
            </p:nvSpPr>
            <p:spPr>
              <a:xfrm>
                <a:off x="5026904" y="4088538"/>
                <a:ext cx="2604067" cy="954107"/>
              </a:xfrm>
              <a:prstGeom prst="rect">
                <a:avLst/>
              </a:prstGeom>
              <a:noFill/>
            </p:spPr>
            <p:txBody>
              <a:bodyPr wrap="square" rtlCol="0">
                <a:spAutoFit/>
              </a:bodyPr>
              <a:lstStyle/>
              <a:p>
                <a:pPr algn="ctr">
                  <a:lnSpc>
                    <a:spcPct val="150000"/>
                  </a:lnSpc>
                </a:pPr>
                <a:r>
                  <a:rPr kumimoji="1" lang="en" altLang="zh-TW" sz="1600" b="1" dirty="0">
                    <a:latin typeface="Times New Roman" panose="02020603050405020304" pitchFamily="18" charset="0"/>
                    <a:cs typeface="Times New Roman" panose="02020603050405020304" pitchFamily="18" charset="0"/>
                  </a:rPr>
                  <a:t>20 Photos</a:t>
                </a:r>
              </a:p>
              <a:p>
                <a:pPr marL="285750" indent="-285750">
                  <a:buFont typeface="Arial" panose="020B0604020202020204" pitchFamily="34" charset="0"/>
                  <a:buChar char="•"/>
                </a:pPr>
                <a:r>
                  <a:rPr kumimoji="1" lang="en" altLang="zh-TW" sz="1600" dirty="0">
                    <a:latin typeface="Times New Roman" panose="02020603050405020304" pitchFamily="18" charset="0"/>
                    <a:cs typeface="Times New Roman" panose="02020603050405020304" pitchFamily="18" charset="0"/>
                  </a:rPr>
                  <a:t>10 authentic photos </a:t>
                </a:r>
              </a:p>
              <a:p>
                <a:pPr marL="285750" indent="-285750">
                  <a:buFont typeface="Arial" panose="020B0604020202020204" pitchFamily="34" charset="0"/>
                  <a:buChar char="•"/>
                </a:pPr>
                <a:r>
                  <a:rPr kumimoji="1" lang="en" altLang="zh-TW" sz="1600" dirty="0">
                    <a:latin typeface="Times New Roman" panose="02020603050405020304" pitchFamily="18" charset="0"/>
                    <a:cs typeface="Times New Roman" panose="02020603050405020304" pitchFamily="18" charset="0"/>
                  </a:rPr>
                  <a:t>10 visual misinformation.</a:t>
                </a:r>
              </a:p>
            </p:txBody>
          </p:sp>
        </p:grpSp>
        <p:pic>
          <p:nvPicPr>
            <p:cNvPr id="1030" name="Picture 6" descr="Google Form Image">
              <a:extLst>
                <a:ext uri="{FF2B5EF4-FFF2-40B4-BE49-F238E27FC236}">
                  <a16:creationId xmlns:a16="http://schemas.microsoft.com/office/drawing/2014/main" id="{3B748223-50E2-C751-63E1-0E87823054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4113" y="2501921"/>
              <a:ext cx="1910833" cy="180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圖片 21">
              <a:extLst>
                <a:ext uri="{FF2B5EF4-FFF2-40B4-BE49-F238E27FC236}">
                  <a16:creationId xmlns:a16="http://schemas.microsoft.com/office/drawing/2014/main" id="{F4C293DD-77C7-2EC6-BA2D-0921097A5EE2}"/>
                </a:ext>
              </a:extLst>
            </p:cNvPr>
            <p:cNvPicPr>
              <a:picLocks noChangeAspect="1"/>
            </p:cNvPicPr>
            <p:nvPr/>
          </p:nvPicPr>
          <p:blipFill>
            <a:blip r:embed="rId5"/>
            <a:stretch>
              <a:fillRect/>
            </a:stretch>
          </p:blipFill>
          <p:spPr>
            <a:xfrm>
              <a:off x="502349" y="2504363"/>
              <a:ext cx="1790886" cy="1620000"/>
            </a:xfrm>
            <a:prstGeom prst="rect">
              <a:avLst/>
            </a:prstGeom>
          </p:spPr>
        </p:pic>
        <p:sp>
          <p:nvSpPr>
            <p:cNvPr id="23" name="向右箭號 22">
              <a:extLst>
                <a:ext uri="{FF2B5EF4-FFF2-40B4-BE49-F238E27FC236}">
                  <a16:creationId xmlns:a16="http://schemas.microsoft.com/office/drawing/2014/main" id="{BC3A234A-A7F1-E4BF-A631-09D52EEBE387}"/>
                </a:ext>
              </a:extLst>
            </p:cNvPr>
            <p:cNvSpPr/>
            <p:nvPr/>
          </p:nvSpPr>
          <p:spPr>
            <a:xfrm>
              <a:off x="2451237" y="3235925"/>
              <a:ext cx="437004" cy="386150"/>
            </a:xfrm>
            <a:prstGeom prst="rightArrow">
              <a:avLst/>
            </a:prstGeom>
            <a:noFill/>
            <a:ln w="5715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TW" altLang="en-US"/>
            </a:p>
          </p:txBody>
        </p:sp>
        <p:sp>
          <p:nvSpPr>
            <p:cNvPr id="24" name="向右箭號 23">
              <a:extLst>
                <a:ext uri="{FF2B5EF4-FFF2-40B4-BE49-F238E27FC236}">
                  <a16:creationId xmlns:a16="http://schemas.microsoft.com/office/drawing/2014/main" id="{215B2743-8235-12F8-A778-5AC32AB5DC5E}"/>
                </a:ext>
              </a:extLst>
            </p:cNvPr>
            <p:cNvSpPr/>
            <p:nvPr/>
          </p:nvSpPr>
          <p:spPr>
            <a:xfrm>
              <a:off x="4510817" y="3235925"/>
              <a:ext cx="437004" cy="386150"/>
            </a:xfrm>
            <a:prstGeom prst="rightArrow">
              <a:avLst/>
            </a:prstGeom>
            <a:noFill/>
            <a:ln w="5715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TW" altLang="en-US"/>
            </a:p>
          </p:txBody>
        </p:sp>
        <p:sp>
          <p:nvSpPr>
            <p:cNvPr id="6" name="向右箭號 5">
              <a:extLst>
                <a:ext uri="{FF2B5EF4-FFF2-40B4-BE49-F238E27FC236}">
                  <a16:creationId xmlns:a16="http://schemas.microsoft.com/office/drawing/2014/main" id="{B1E90F9F-C54E-9632-8799-F4F7D9C85553}"/>
                </a:ext>
              </a:extLst>
            </p:cNvPr>
            <p:cNvSpPr/>
            <p:nvPr/>
          </p:nvSpPr>
          <p:spPr>
            <a:xfrm>
              <a:off x="7252213" y="3235925"/>
              <a:ext cx="437004" cy="386150"/>
            </a:xfrm>
            <a:prstGeom prst="rightArrow">
              <a:avLst/>
            </a:prstGeom>
            <a:noFill/>
            <a:ln w="5715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TW" altLang="en-US"/>
            </a:p>
          </p:txBody>
        </p:sp>
        <p:pic>
          <p:nvPicPr>
            <p:cNvPr id="1026" name="Picture 2" descr="Qualitative Data Analysis Learning Center — Delve">
              <a:extLst>
                <a:ext uri="{FF2B5EF4-FFF2-40B4-BE49-F238E27FC236}">
                  <a16:creationId xmlns:a16="http://schemas.microsoft.com/office/drawing/2014/main" id="{5793A06F-9A4A-15AC-8262-FCF72E3566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4971" y="2501921"/>
              <a:ext cx="3762670" cy="1594726"/>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F868291E-AC15-F23E-6AB5-DAA9DF80C215}"/>
                </a:ext>
              </a:extLst>
            </p:cNvPr>
            <p:cNvSpPr txBox="1"/>
            <p:nvPr/>
          </p:nvSpPr>
          <p:spPr>
            <a:xfrm>
              <a:off x="8359498" y="4375797"/>
              <a:ext cx="2933615" cy="7867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 altLang="zh-TW" sz="1600" b="1">
                  <a:latin typeface="Times New Roman" panose="02020603050405020304" pitchFamily="18" charset="0"/>
                  <a:cs typeface="Times New Roman" panose="02020603050405020304" pitchFamily="18" charset="0"/>
                </a:rPr>
                <a:t>Thematic Analysis</a:t>
              </a:r>
            </a:p>
            <a:p>
              <a:pPr marL="285750" indent="-285750">
                <a:lnSpc>
                  <a:spcPct val="150000"/>
                </a:lnSpc>
                <a:buFont typeface="Arial" panose="020B0604020202020204" pitchFamily="34" charset="0"/>
                <a:buChar char="•"/>
              </a:pPr>
              <a:r>
                <a:rPr kumimoji="1" lang="en" altLang="zh-TW" sz="1600" b="1">
                  <a:latin typeface="Times New Roman" panose="02020603050405020304" pitchFamily="18" charset="0"/>
                  <a:cs typeface="Times New Roman" panose="02020603050405020304" pitchFamily="18" charset="0"/>
                </a:rPr>
                <a:t>Cohen’s kappa value: 0.72</a:t>
              </a:r>
            </a:p>
          </p:txBody>
        </p:sp>
      </p:grpSp>
      <p:sp>
        <p:nvSpPr>
          <p:cNvPr id="12" name="文字方塊 11">
            <a:extLst>
              <a:ext uri="{FF2B5EF4-FFF2-40B4-BE49-F238E27FC236}">
                <a16:creationId xmlns:a16="http://schemas.microsoft.com/office/drawing/2014/main" id="{65060D7B-EE63-9001-189A-8D82B84C95E5}"/>
              </a:ext>
            </a:extLst>
          </p:cNvPr>
          <p:cNvSpPr txBox="1"/>
          <p:nvPr/>
        </p:nvSpPr>
        <p:spPr>
          <a:xfrm>
            <a:off x="3053013" y="4668370"/>
            <a:ext cx="1898512" cy="58477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 sz="1600" dirty="0">
                <a:solidFill>
                  <a:srgbClr val="000000"/>
                </a:solidFill>
                <a:latin typeface="Times New Roman"/>
                <a:ea typeface="新細明體"/>
                <a:cs typeface="Times New Roman"/>
              </a:rPr>
              <a:t>Open-ended questions</a:t>
            </a:r>
          </a:p>
        </p:txBody>
      </p:sp>
    </p:spTree>
    <p:extLst>
      <p:ext uri="{BB962C8B-B14F-4D97-AF65-F5344CB8AC3E}">
        <p14:creationId xmlns:p14="http://schemas.microsoft.com/office/powerpoint/2010/main" val="4069207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82615D-6C61-5E15-ACD1-93C2A150D891}"/>
              </a:ext>
            </a:extLst>
          </p:cNvPr>
          <p:cNvSpPr>
            <a:spLocks noGrp="1"/>
          </p:cNvSpPr>
          <p:nvPr>
            <p:ph type="ctrTitle"/>
          </p:nvPr>
        </p:nvSpPr>
        <p:spPr>
          <a:xfrm>
            <a:off x="4478747" y="769125"/>
            <a:ext cx="3234502" cy="765313"/>
          </a:xfrm>
        </p:spPr>
        <p:txBody>
          <a:bodyPr/>
          <a:lstStyle/>
          <a:p>
            <a:r>
              <a:rPr kumimoji="1" lang="en-US" altLang="zh-TW" sz="4000" dirty="0"/>
              <a:t>OUTLINE</a:t>
            </a:r>
            <a:endParaRPr kumimoji="1" lang="zh-TW" altLang="en-US" sz="4000" dirty="0"/>
          </a:p>
        </p:txBody>
      </p:sp>
      <p:sp>
        <p:nvSpPr>
          <p:cNvPr id="3" name="副標題 2">
            <a:extLst>
              <a:ext uri="{FF2B5EF4-FFF2-40B4-BE49-F238E27FC236}">
                <a16:creationId xmlns:a16="http://schemas.microsoft.com/office/drawing/2014/main" id="{6A83BE24-240E-FDF5-F541-E4A440A85CF4}"/>
              </a:ext>
            </a:extLst>
          </p:cNvPr>
          <p:cNvSpPr>
            <a:spLocks noGrp="1"/>
          </p:cNvSpPr>
          <p:nvPr>
            <p:ph type="subTitle" idx="1"/>
          </p:nvPr>
        </p:nvSpPr>
        <p:spPr>
          <a:xfrm>
            <a:off x="1200168" y="1913365"/>
            <a:ext cx="9791659" cy="3435249"/>
          </a:xfrm>
        </p:spPr>
        <p:txBody>
          <a:bodyPr numCol="1">
            <a:normAutofit/>
          </a:bodyPr>
          <a:lstStyle/>
          <a:p>
            <a:pPr>
              <a:lnSpc>
                <a:spcPct val="210000"/>
              </a:lnSpc>
            </a:pPr>
            <a:r>
              <a:rPr kumimoji="1" lang="en-US" altLang="zh-TW" sz="3200" b="1" dirty="0"/>
              <a:t>1.  INTRODUCTION		2.  METHODOLOGY</a:t>
            </a:r>
          </a:p>
          <a:p>
            <a:pPr>
              <a:lnSpc>
                <a:spcPct val="210000"/>
              </a:lnSpc>
            </a:pPr>
            <a:r>
              <a:rPr kumimoji="1" lang="en-US" altLang="zh-TW" sz="3200" b="1" dirty="0"/>
              <a:t>3.  RESULTS				4.  DISCUSSION</a:t>
            </a:r>
          </a:p>
          <a:p>
            <a:pPr>
              <a:lnSpc>
                <a:spcPct val="210000"/>
              </a:lnSpc>
            </a:pPr>
            <a:r>
              <a:rPr kumimoji="1" lang="en-US" altLang="zh-TW" sz="3200" b="1" dirty="0"/>
              <a:t>5.  CONCLUSIONS</a:t>
            </a:r>
            <a:r>
              <a:rPr kumimoji="1" lang="zh-TW" altLang="en-US" sz="3200" b="1" dirty="0"/>
              <a:t> </a:t>
            </a:r>
            <a:r>
              <a:rPr kumimoji="1" lang="en-US" altLang="zh-TW" sz="3200" b="1" dirty="0"/>
              <a:t>&amp; FUTURE WORK</a:t>
            </a:r>
          </a:p>
        </p:txBody>
      </p:sp>
      <p:sp>
        <p:nvSpPr>
          <p:cNvPr id="4" name="投影片編號版面配置區 3">
            <a:extLst>
              <a:ext uri="{FF2B5EF4-FFF2-40B4-BE49-F238E27FC236}">
                <a16:creationId xmlns:a16="http://schemas.microsoft.com/office/drawing/2014/main" id="{55DCCC01-2AA1-8BB6-B5D8-52F13FB2743F}"/>
              </a:ext>
            </a:extLst>
          </p:cNvPr>
          <p:cNvSpPr>
            <a:spLocks noGrp="1"/>
          </p:cNvSpPr>
          <p:nvPr>
            <p:ph type="sldNum" sz="quarter" idx="4"/>
          </p:nvPr>
        </p:nvSpPr>
        <p:spPr>
          <a:xfrm>
            <a:off x="11656612" y="6492875"/>
            <a:ext cx="535387" cy="365125"/>
          </a:xfrm>
        </p:spPr>
        <p:txBody>
          <a:bodyPr/>
          <a:lstStyle/>
          <a:p>
            <a:fld id="{62071A5D-23D7-9D42-9B38-A1BADA570208}" type="slidenum">
              <a:rPr kumimoji="1" lang="zh-TW" altLang="en-US" smtClean="0"/>
              <a:pPr/>
              <a:t>2</a:t>
            </a:fld>
            <a:endParaRPr kumimoji="1" lang="zh-TW" altLang="en-US"/>
          </a:p>
        </p:txBody>
      </p:sp>
      <p:sp>
        <p:nvSpPr>
          <p:cNvPr id="10" name="頁尾版面配置區 9">
            <a:extLst>
              <a:ext uri="{FF2B5EF4-FFF2-40B4-BE49-F238E27FC236}">
                <a16:creationId xmlns:a16="http://schemas.microsoft.com/office/drawing/2014/main" id="{E38D49CC-F954-3844-9D6B-50674C42125A}"/>
              </a:ext>
            </a:extLst>
          </p:cNvPr>
          <p:cNvSpPr>
            <a:spLocks noGrp="1"/>
          </p:cNvSpPr>
          <p:nvPr>
            <p:ph type="ftr" sz="quarter" idx="3"/>
          </p:nvPr>
        </p:nvSpPr>
        <p:spPr/>
        <p:txBody>
          <a:bodyPr/>
          <a:lstStyle/>
          <a:p>
            <a:r>
              <a:rPr kumimoji="1" lang="en-US" altLang="zh-TW" sz="1400" dirty="0">
                <a:latin typeface="Century" panose="02040604050505020304" pitchFamily="18" charset="0"/>
              </a:rPr>
              <a:t>Investigating the Effectiveness of Label Types and Placements in Identifying Visual Misinformation</a:t>
            </a:r>
            <a:endParaRPr kumimoji="1" lang="zh-TW" altLang="en-US" sz="1400" dirty="0">
              <a:latin typeface="Century" panose="02040604050505020304" pitchFamily="18" charset="0"/>
            </a:endParaRPr>
          </a:p>
        </p:txBody>
      </p:sp>
    </p:spTree>
    <p:extLst>
      <p:ext uri="{BB962C8B-B14F-4D97-AF65-F5344CB8AC3E}">
        <p14:creationId xmlns:p14="http://schemas.microsoft.com/office/powerpoint/2010/main" val="2846182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E663A-1EFA-091B-74C7-0C142731267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64DD0DD-4EAA-C881-D0C4-9C3426AB47F1}"/>
              </a:ext>
            </a:extLst>
          </p:cNvPr>
          <p:cNvSpPr>
            <a:spLocks noGrp="1"/>
          </p:cNvSpPr>
          <p:nvPr>
            <p:ph type="ctrTitle"/>
          </p:nvPr>
        </p:nvSpPr>
        <p:spPr>
          <a:xfrm>
            <a:off x="0" y="520717"/>
            <a:ext cx="12192000" cy="602946"/>
          </a:xfrm>
        </p:spPr>
        <p:txBody>
          <a:bodyPr/>
          <a:lstStyle/>
          <a:p>
            <a:r>
              <a:rPr kumimoji="1" lang="en-US" altLang="zh-TW" sz="3200" dirty="0"/>
              <a:t>Common Visual Features – 1/2</a:t>
            </a:r>
            <a:endParaRPr kumimoji="1" lang="zh-TW" altLang="en-US" sz="3200" dirty="0"/>
          </a:p>
        </p:txBody>
      </p:sp>
      <p:sp>
        <p:nvSpPr>
          <p:cNvPr id="4" name="投影片編號版面配置區 3">
            <a:extLst>
              <a:ext uri="{FF2B5EF4-FFF2-40B4-BE49-F238E27FC236}">
                <a16:creationId xmlns:a16="http://schemas.microsoft.com/office/drawing/2014/main" id="{1BBFB4F3-7516-35E9-6080-222541FAEDD3}"/>
              </a:ext>
            </a:extLst>
          </p:cNvPr>
          <p:cNvSpPr>
            <a:spLocks noGrp="1"/>
          </p:cNvSpPr>
          <p:nvPr>
            <p:ph type="sldNum" sz="quarter" idx="4"/>
          </p:nvPr>
        </p:nvSpPr>
        <p:spPr/>
        <p:txBody>
          <a:bodyPr/>
          <a:lstStyle/>
          <a:p>
            <a:fld id="{5D264510-144C-5541-AE78-2C17531025F9}" type="slidenum">
              <a:rPr kumimoji="1" lang="zh-TW" altLang="en-US" smtClean="0"/>
              <a:pPr/>
              <a:t>20</a:t>
            </a:fld>
            <a:endParaRPr kumimoji="1" lang="zh-TW" altLang="en-US"/>
          </a:p>
        </p:txBody>
      </p:sp>
      <p:sp>
        <p:nvSpPr>
          <p:cNvPr id="5" name="頁尾版面配置區 4">
            <a:extLst>
              <a:ext uri="{FF2B5EF4-FFF2-40B4-BE49-F238E27FC236}">
                <a16:creationId xmlns:a16="http://schemas.microsoft.com/office/drawing/2014/main" id="{12FE3848-AC05-2393-FF72-F874360607CB}"/>
              </a:ext>
            </a:extLst>
          </p:cNvPr>
          <p:cNvSpPr>
            <a:spLocks noGrp="1"/>
          </p:cNvSpPr>
          <p:nvPr>
            <p:ph type="ftr" sz="quarter" idx="3"/>
          </p:nvPr>
        </p:nvSpPr>
        <p:spPr/>
        <p:txBody>
          <a:bodyPr/>
          <a:lstStyle/>
          <a:p>
            <a:endParaRPr kumimoji="1" lang="zh-TW" altLang="en-US"/>
          </a:p>
        </p:txBody>
      </p:sp>
      <p:graphicFrame>
        <p:nvGraphicFramePr>
          <p:cNvPr id="7" name="表格 6">
            <a:extLst>
              <a:ext uri="{FF2B5EF4-FFF2-40B4-BE49-F238E27FC236}">
                <a16:creationId xmlns:a16="http://schemas.microsoft.com/office/drawing/2014/main" id="{2688980C-57E7-AC52-1E7E-C48B98786496}"/>
              </a:ext>
            </a:extLst>
          </p:cNvPr>
          <p:cNvGraphicFramePr>
            <a:graphicFrameLocks noGrp="1"/>
          </p:cNvGraphicFramePr>
          <p:nvPr>
            <p:extLst>
              <p:ext uri="{D42A27DB-BD31-4B8C-83A1-F6EECF244321}">
                <p14:modId xmlns:p14="http://schemas.microsoft.com/office/powerpoint/2010/main" val="1831477653"/>
              </p:ext>
            </p:extLst>
          </p:nvPr>
        </p:nvGraphicFramePr>
        <p:xfrm>
          <a:off x="535388" y="1894999"/>
          <a:ext cx="4454811" cy="3668907"/>
        </p:xfrm>
        <a:graphic>
          <a:graphicData uri="http://schemas.openxmlformats.org/drawingml/2006/table">
            <a:tbl>
              <a:tblPr firstRow="1" bandRow="1">
                <a:tableStyleId>{8799B23B-EC83-4686-B30A-512413B5E67A}</a:tableStyleId>
              </a:tblPr>
              <a:tblGrid>
                <a:gridCol w="1615726">
                  <a:extLst>
                    <a:ext uri="{9D8B030D-6E8A-4147-A177-3AD203B41FA5}">
                      <a16:colId xmlns:a16="http://schemas.microsoft.com/office/drawing/2014/main" val="651712015"/>
                    </a:ext>
                  </a:extLst>
                </a:gridCol>
                <a:gridCol w="1217930">
                  <a:extLst>
                    <a:ext uri="{9D8B030D-6E8A-4147-A177-3AD203B41FA5}">
                      <a16:colId xmlns:a16="http://schemas.microsoft.com/office/drawing/2014/main" val="1199165664"/>
                    </a:ext>
                  </a:extLst>
                </a:gridCol>
                <a:gridCol w="1621155">
                  <a:extLst>
                    <a:ext uri="{9D8B030D-6E8A-4147-A177-3AD203B41FA5}">
                      <a16:colId xmlns:a16="http://schemas.microsoft.com/office/drawing/2014/main" val="1159897897"/>
                    </a:ext>
                  </a:extLst>
                </a:gridCol>
              </a:tblGrid>
              <a:tr h="370840">
                <a:tc>
                  <a:txBody>
                    <a:bodyPr/>
                    <a:lstStyle/>
                    <a:p>
                      <a:pPr algn="ctr">
                        <a:lnSpc>
                          <a:spcPct val="150000"/>
                        </a:lnSpc>
                      </a:pPr>
                      <a:r>
                        <a:rPr lang="en-US" altLang="zh-TW" sz="2000" dirty="0">
                          <a:latin typeface="Times New Roman" panose="02020603050405020304" pitchFamily="18" charset="0"/>
                          <a:cs typeface="Times New Roman" panose="02020603050405020304" pitchFamily="18" charset="0"/>
                        </a:rPr>
                        <a:t>Themes</a:t>
                      </a:r>
                      <a:endParaRPr lang="zh-TW" altLang="en-US" sz="2000" dirty="0">
                        <a:latin typeface="Times New Roman" panose="02020603050405020304" pitchFamily="18" charset="0"/>
                        <a:cs typeface="Times New Roman" panose="02020603050405020304" pitchFamily="18" charset="0"/>
                      </a:endParaRPr>
                    </a:p>
                  </a:txBody>
                  <a:tcPr anchor="ctr"/>
                </a:tc>
                <a:tc>
                  <a:txBody>
                    <a:bodyPr/>
                    <a:lstStyle/>
                    <a:p>
                      <a:pPr algn="ctr">
                        <a:lnSpc>
                          <a:spcPct val="150000"/>
                        </a:lnSpc>
                      </a:pPr>
                      <a:r>
                        <a:rPr lang="en-US" altLang="zh-TW" sz="2000">
                          <a:latin typeface="Times New Roman" panose="02020603050405020304" pitchFamily="18" charset="0"/>
                          <a:cs typeface="Times New Roman" panose="02020603050405020304" pitchFamily="18" charset="0"/>
                        </a:rPr>
                        <a:t>Features</a:t>
                      </a:r>
                      <a:endParaRPr lang="zh-TW" altLang="en-US" sz="2000">
                        <a:latin typeface="Times New Roman" panose="02020603050405020304" pitchFamily="18" charset="0"/>
                        <a:cs typeface="Times New Roman" panose="02020603050405020304" pitchFamily="18" charset="0"/>
                      </a:endParaRPr>
                    </a:p>
                  </a:txBody>
                  <a:tcPr anchor="ctr"/>
                </a:tc>
                <a:tc>
                  <a:txBody>
                    <a:bodyPr/>
                    <a:lstStyle/>
                    <a:p>
                      <a:pPr algn="ctr">
                        <a:lnSpc>
                          <a:spcPct val="150000"/>
                        </a:lnSpc>
                      </a:pPr>
                      <a:r>
                        <a:rPr lang="en-US" altLang="zh-TW" sz="2000">
                          <a:latin typeface="Times New Roman" panose="02020603050405020304" pitchFamily="18" charset="0"/>
                          <a:cs typeface="Times New Roman" panose="02020603050405020304" pitchFamily="18" charset="0"/>
                        </a:rPr>
                        <a:t>Kappa value</a:t>
                      </a:r>
                      <a:endParaRPr lang="zh-TW" altLang="en-US" sz="20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83706328"/>
                  </a:ext>
                </a:extLst>
              </a:tr>
              <a:tr h="370840">
                <a:tc rowSpan="7">
                  <a:txBody>
                    <a:bodyPr/>
                    <a:lstStyle/>
                    <a:p>
                      <a:pPr algn="ctr">
                        <a:lnSpc>
                          <a:spcPct val="150000"/>
                        </a:lnSpc>
                      </a:pPr>
                      <a:r>
                        <a:rPr lang="en-US" altLang="zh-TW" sz="1800" dirty="0">
                          <a:latin typeface="Times New Roman" panose="02020603050405020304" pitchFamily="18" charset="0"/>
                          <a:cs typeface="Times New Roman" panose="02020603050405020304" pitchFamily="18" charset="0"/>
                        </a:rPr>
                        <a:t>Photo-Related Visual Features</a:t>
                      </a:r>
                      <a:endParaRPr lang="zh-TW" altLang="en-US" sz="1800" dirty="0">
                        <a:latin typeface="Times New Roman" panose="02020603050405020304" pitchFamily="18" charset="0"/>
                        <a:cs typeface="Times New Roman" panose="02020603050405020304" pitchFamily="18" charset="0"/>
                      </a:endParaRPr>
                    </a:p>
                  </a:txBody>
                  <a:tcPr anchor="ctr"/>
                </a:tc>
                <a:tc>
                  <a:txBody>
                    <a:bodyPr/>
                    <a:lstStyle/>
                    <a:p>
                      <a:pPr algn="ctr">
                        <a:lnSpc>
                          <a:spcPct val="150000"/>
                        </a:lnSpc>
                      </a:pPr>
                      <a:r>
                        <a:rPr lang="en-US" altLang="zh-TW" sz="1800">
                          <a:latin typeface="Times New Roman" panose="02020603050405020304" pitchFamily="18" charset="0"/>
                          <a:cs typeface="Times New Roman" panose="02020603050405020304" pitchFamily="18" charset="0"/>
                        </a:rPr>
                        <a:t>Shadow</a:t>
                      </a:r>
                      <a:endParaRPr lang="zh-TW" altLang="en-US" sz="1800">
                        <a:latin typeface="Times New Roman" panose="02020603050405020304" pitchFamily="18" charset="0"/>
                        <a:cs typeface="Times New Roman" panose="02020603050405020304" pitchFamily="18" charset="0"/>
                      </a:endParaRPr>
                    </a:p>
                  </a:txBody>
                  <a:tcPr anchor="ctr"/>
                </a:tc>
                <a:tc>
                  <a:txBody>
                    <a:bodyPr/>
                    <a:lstStyle/>
                    <a:p>
                      <a:pPr algn="ctr">
                        <a:lnSpc>
                          <a:spcPct val="150000"/>
                        </a:lnSpc>
                      </a:pPr>
                      <a:r>
                        <a:rPr lang="en-US" altLang="zh-TW" sz="1800">
                          <a:latin typeface="Times New Roman" panose="02020603050405020304" pitchFamily="18" charset="0"/>
                          <a:cs typeface="Times New Roman" panose="02020603050405020304" pitchFamily="18" charset="0"/>
                        </a:rPr>
                        <a:t>1.00</a:t>
                      </a:r>
                    </a:p>
                  </a:txBody>
                  <a:tcPr anchor="ctr"/>
                </a:tc>
                <a:extLst>
                  <a:ext uri="{0D108BD9-81ED-4DB2-BD59-A6C34878D82A}">
                    <a16:rowId xmlns:a16="http://schemas.microsoft.com/office/drawing/2014/main" val="1658588535"/>
                  </a:ext>
                </a:extLst>
              </a:tr>
              <a:tr h="370840">
                <a:tc vMerge="1">
                  <a:txBody>
                    <a:bodyPr/>
                    <a:lstStyle/>
                    <a:p>
                      <a:pPr algn="ctr"/>
                      <a:endParaRPr lang="zh-TW" altLang="en-US" sz="1800">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US" altLang="zh-TW" sz="1800">
                          <a:latin typeface="Times New Roman" panose="02020603050405020304" pitchFamily="18" charset="0"/>
                          <a:cs typeface="Times New Roman" panose="02020603050405020304" pitchFamily="18" charset="0"/>
                        </a:rPr>
                        <a:t>Blur</a:t>
                      </a:r>
                      <a:endParaRPr lang="zh-TW" altLang="en-US" sz="1800">
                        <a:latin typeface="Times New Roman" panose="02020603050405020304" pitchFamily="18" charset="0"/>
                        <a:cs typeface="Times New Roman" panose="02020603050405020304" pitchFamily="18" charset="0"/>
                      </a:endParaRPr>
                    </a:p>
                  </a:txBody>
                  <a:tcPr anchor="ctr"/>
                </a:tc>
                <a:tc>
                  <a:txBody>
                    <a:bodyPr/>
                    <a:lstStyle/>
                    <a:p>
                      <a:pPr algn="ctr">
                        <a:lnSpc>
                          <a:spcPct val="150000"/>
                        </a:lnSpc>
                      </a:pPr>
                      <a:r>
                        <a:rPr lang="en-US" altLang="zh-TW" sz="1800">
                          <a:latin typeface="Times New Roman" panose="02020603050405020304" pitchFamily="18" charset="0"/>
                          <a:cs typeface="Times New Roman" panose="02020603050405020304" pitchFamily="18" charset="0"/>
                        </a:rPr>
                        <a:t>1.00</a:t>
                      </a:r>
                      <a:endParaRPr lang="zh-TW" altLang="en-US" sz="1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46966435"/>
                  </a:ext>
                </a:extLst>
              </a:tr>
              <a:tr h="370840">
                <a:tc vMerge="1">
                  <a:txBody>
                    <a:bodyPr/>
                    <a:lstStyle/>
                    <a:p>
                      <a:pPr algn="ctr"/>
                      <a:endParaRPr lang="zh-TW" altLang="en-US" sz="1800">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US" altLang="zh-TW" sz="1800">
                          <a:latin typeface="Times New Roman" panose="02020603050405020304" pitchFamily="18" charset="0"/>
                          <a:cs typeface="Times New Roman" panose="02020603050405020304" pitchFamily="18" charset="0"/>
                        </a:rPr>
                        <a:t>Contrast</a:t>
                      </a:r>
                      <a:endParaRPr lang="zh-TW" altLang="en-US" sz="1800">
                        <a:latin typeface="Times New Roman" panose="02020603050405020304" pitchFamily="18" charset="0"/>
                        <a:cs typeface="Times New Roman" panose="02020603050405020304" pitchFamily="18" charset="0"/>
                      </a:endParaRPr>
                    </a:p>
                  </a:txBody>
                  <a:tcPr anchor="ctr"/>
                </a:tc>
                <a:tc>
                  <a:txBody>
                    <a:bodyPr/>
                    <a:lstStyle/>
                    <a:p>
                      <a:pPr algn="ctr">
                        <a:lnSpc>
                          <a:spcPct val="150000"/>
                        </a:lnSpc>
                      </a:pPr>
                      <a:r>
                        <a:rPr lang="en-US" altLang="zh-TW" sz="1800">
                          <a:latin typeface="Times New Roman" panose="02020603050405020304" pitchFamily="18" charset="0"/>
                          <a:cs typeface="Times New Roman" panose="02020603050405020304" pitchFamily="18" charset="0"/>
                        </a:rPr>
                        <a:t>0.90</a:t>
                      </a:r>
                      <a:endParaRPr lang="zh-TW" altLang="en-US" sz="1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67732413"/>
                  </a:ext>
                </a:extLst>
              </a:tr>
              <a:tr h="370840">
                <a:tc vMerge="1">
                  <a:txBody>
                    <a:bodyPr/>
                    <a:lstStyle/>
                    <a:p>
                      <a:pPr algn="ctr"/>
                      <a:endParaRPr lang="zh-TW" altLang="en-US" sz="1800">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US" altLang="zh-TW" sz="1800">
                          <a:latin typeface="Times New Roman" panose="02020603050405020304" pitchFamily="18" charset="0"/>
                          <a:cs typeface="Times New Roman" panose="02020603050405020304" pitchFamily="18" charset="0"/>
                        </a:rPr>
                        <a:t>Tint</a:t>
                      </a:r>
                      <a:endParaRPr lang="zh-TW" altLang="en-US" sz="1800">
                        <a:latin typeface="Times New Roman" panose="02020603050405020304" pitchFamily="18" charset="0"/>
                        <a:cs typeface="Times New Roman" panose="02020603050405020304" pitchFamily="18" charset="0"/>
                      </a:endParaRPr>
                    </a:p>
                  </a:txBody>
                  <a:tcPr anchor="ctr"/>
                </a:tc>
                <a:tc>
                  <a:txBody>
                    <a:bodyPr/>
                    <a:lstStyle/>
                    <a:p>
                      <a:pPr algn="ctr">
                        <a:lnSpc>
                          <a:spcPct val="150000"/>
                        </a:lnSpc>
                      </a:pPr>
                      <a:r>
                        <a:rPr lang="en-US" altLang="zh-TW" sz="1800">
                          <a:latin typeface="Times New Roman" panose="02020603050405020304" pitchFamily="18" charset="0"/>
                          <a:cs typeface="Times New Roman" panose="02020603050405020304" pitchFamily="18" charset="0"/>
                        </a:rPr>
                        <a:t>0.89</a:t>
                      </a:r>
                      <a:endParaRPr lang="zh-TW" altLang="en-US" sz="1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017439438"/>
                  </a:ext>
                </a:extLst>
              </a:tr>
              <a:tr h="370840">
                <a:tc vMerge="1">
                  <a:txBody>
                    <a:bodyPr/>
                    <a:lstStyle/>
                    <a:p>
                      <a:pPr algn="ctr"/>
                      <a:endParaRPr lang="zh-TW" altLang="en-US" sz="1800">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US" altLang="zh-TW" sz="1800">
                          <a:latin typeface="Times New Roman" panose="02020603050405020304" pitchFamily="18" charset="0"/>
                          <a:cs typeface="Times New Roman" panose="02020603050405020304" pitchFamily="18" charset="0"/>
                        </a:rPr>
                        <a:t>Brightness</a:t>
                      </a:r>
                      <a:endParaRPr lang="zh-TW" altLang="en-US" sz="1800">
                        <a:latin typeface="Times New Roman" panose="02020603050405020304" pitchFamily="18" charset="0"/>
                        <a:cs typeface="Times New Roman" panose="02020603050405020304" pitchFamily="18" charset="0"/>
                      </a:endParaRPr>
                    </a:p>
                  </a:txBody>
                  <a:tcPr anchor="ctr"/>
                </a:tc>
                <a:tc>
                  <a:txBody>
                    <a:bodyPr/>
                    <a:lstStyle/>
                    <a:p>
                      <a:pPr algn="ctr">
                        <a:lnSpc>
                          <a:spcPct val="150000"/>
                        </a:lnSpc>
                      </a:pPr>
                      <a:r>
                        <a:rPr lang="en-US" altLang="zh-TW" sz="1800" dirty="0">
                          <a:latin typeface="Times New Roman" panose="02020603050405020304" pitchFamily="18" charset="0"/>
                          <a:cs typeface="Times New Roman" panose="02020603050405020304" pitchFamily="18" charset="0"/>
                        </a:rPr>
                        <a:t>0.87</a:t>
                      </a:r>
                      <a:endParaRPr lang="zh-TW"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1301675"/>
                  </a:ext>
                </a:extLst>
              </a:tr>
              <a:tr h="370840">
                <a:tc vMerge="1">
                  <a:txBody>
                    <a:bodyPr/>
                    <a:lstStyle/>
                    <a:p>
                      <a:pPr algn="ctr"/>
                      <a:endParaRPr lang="zh-TW" altLang="en-US" sz="1800">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US" altLang="zh-TW" sz="1800">
                          <a:latin typeface="Times New Roman" panose="02020603050405020304" pitchFamily="18" charset="0"/>
                          <a:cs typeface="Times New Roman" panose="02020603050405020304" pitchFamily="18" charset="0"/>
                        </a:rPr>
                        <a:t>Saturation</a:t>
                      </a:r>
                      <a:endParaRPr lang="zh-TW" altLang="en-US" sz="1800">
                        <a:latin typeface="Times New Roman" panose="02020603050405020304" pitchFamily="18" charset="0"/>
                        <a:cs typeface="Times New Roman" panose="02020603050405020304" pitchFamily="18" charset="0"/>
                      </a:endParaRPr>
                    </a:p>
                  </a:txBody>
                  <a:tcPr anchor="ctr"/>
                </a:tc>
                <a:tc>
                  <a:txBody>
                    <a:bodyPr/>
                    <a:lstStyle/>
                    <a:p>
                      <a:pPr algn="ctr">
                        <a:lnSpc>
                          <a:spcPct val="150000"/>
                        </a:lnSpc>
                      </a:pPr>
                      <a:r>
                        <a:rPr lang="en-US" altLang="zh-TW" sz="1800" dirty="0">
                          <a:latin typeface="Times New Roman" panose="02020603050405020304" pitchFamily="18" charset="0"/>
                          <a:cs typeface="Times New Roman" panose="02020603050405020304" pitchFamily="18" charset="0"/>
                        </a:rPr>
                        <a:t>0.82</a:t>
                      </a:r>
                      <a:endParaRPr lang="zh-TW"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22307807"/>
                  </a:ext>
                </a:extLst>
              </a:tr>
              <a:tr h="370840">
                <a:tc vMerge="1">
                  <a:txBody>
                    <a:bodyPr/>
                    <a:lstStyle/>
                    <a:p>
                      <a:pPr algn="ctr"/>
                      <a:endParaRPr lang="zh-TW" altLang="en-US" sz="1800">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US" altLang="zh-TW" sz="1800">
                          <a:latin typeface="Times New Roman" panose="02020603050405020304" pitchFamily="18" charset="0"/>
                          <a:cs typeface="Times New Roman" panose="02020603050405020304" pitchFamily="18" charset="0"/>
                        </a:rPr>
                        <a:t>Color</a:t>
                      </a:r>
                      <a:endParaRPr lang="zh-TW" altLang="en-US" sz="1800">
                        <a:latin typeface="Times New Roman" panose="02020603050405020304" pitchFamily="18" charset="0"/>
                        <a:cs typeface="Times New Roman" panose="02020603050405020304" pitchFamily="18" charset="0"/>
                      </a:endParaRPr>
                    </a:p>
                  </a:txBody>
                  <a:tcPr anchor="ctr"/>
                </a:tc>
                <a:tc>
                  <a:txBody>
                    <a:bodyPr/>
                    <a:lstStyle/>
                    <a:p>
                      <a:pPr algn="ctr">
                        <a:lnSpc>
                          <a:spcPct val="150000"/>
                        </a:lnSpc>
                      </a:pPr>
                      <a:r>
                        <a:rPr lang="en-US" altLang="zh-TW" sz="1800" dirty="0">
                          <a:latin typeface="Times New Roman" panose="02020603050405020304" pitchFamily="18" charset="0"/>
                          <a:cs typeface="Times New Roman" panose="02020603050405020304" pitchFamily="18" charset="0"/>
                        </a:rPr>
                        <a:t>0.82</a:t>
                      </a:r>
                      <a:endParaRPr lang="zh-TW"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65632904"/>
                  </a:ext>
                </a:extLst>
              </a:tr>
            </a:tbl>
          </a:graphicData>
        </a:graphic>
      </p:graphicFrame>
      <p:pic>
        <p:nvPicPr>
          <p:cNvPr id="3" name="圖片 2">
            <a:extLst>
              <a:ext uri="{FF2B5EF4-FFF2-40B4-BE49-F238E27FC236}">
                <a16:creationId xmlns:a16="http://schemas.microsoft.com/office/drawing/2014/main" id="{E75C7BDA-9A57-389B-0F7E-A3B6B2D39959}"/>
              </a:ext>
            </a:extLst>
          </p:cNvPr>
          <p:cNvPicPr>
            <a:picLocks noChangeAspect="1"/>
          </p:cNvPicPr>
          <p:nvPr/>
        </p:nvPicPr>
        <p:blipFill>
          <a:blip r:embed="rId3"/>
          <a:stretch>
            <a:fillRect/>
          </a:stretch>
        </p:blipFill>
        <p:spPr>
          <a:xfrm>
            <a:off x="5536612" y="2469774"/>
            <a:ext cx="6120000" cy="2977931"/>
          </a:xfrm>
          <a:prstGeom prst="rect">
            <a:avLst/>
          </a:prstGeom>
        </p:spPr>
      </p:pic>
    </p:spTree>
    <p:extLst>
      <p:ext uri="{BB962C8B-B14F-4D97-AF65-F5344CB8AC3E}">
        <p14:creationId xmlns:p14="http://schemas.microsoft.com/office/powerpoint/2010/main" val="1684563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D91A4-5C42-54BF-CC6F-237D7E2A0D58}"/>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E28A589-81C2-AA38-27A5-94843210D623}"/>
              </a:ext>
            </a:extLst>
          </p:cNvPr>
          <p:cNvSpPr>
            <a:spLocks noGrp="1"/>
          </p:cNvSpPr>
          <p:nvPr>
            <p:ph type="sldNum" sz="quarter" idx="4"/>
          </p:nvPr>
        </p:nvSpPr>
        <p:spPr/>
        <p:txBody>
          <a:bodyPr/>
          <a:lstStyle/>
          <a:p>
            <a:fld id="{5D264510-144C-5541-AE78-2C17531025F9}" type="slidenum">
              <a:rPr kumimoji="1" lang="zh-TW" altLang="en-US" smtClean="0"/>
              <a:pPr/>
              <a:t>21</a:t>
            </a:fld>
            <a:endParaRPr kumimoji="1" lang="zh-TW" altLang="en-US"/>
          </a:p>
        </p:txBody>
      </p:sp>
      <p:sp>
        <p:nvSpPr>
          <p:cNvPr id="5" name="頁尾版面配置區 4">
            <a:extLst>
              <a:ext uri="{FF2B5EF4-FFF2-40B4-BE49-F238E27FC236}">
                <a16:creationId xmlns:a16="http://schemas.microsoft.com/office/drawing/2014/main" id="{E3BBFD4D-0EE6-ED96-50D9-4FB79CB492ED}"/>
              </a:ext>
            </a:extLst>
          </p:cNvPr>
          <p:cNvSpPr>
            <a:spLocks noGrp="1"/>
          </p:cNvSpPr>
          <p:nvPr>
            <p:ph type="ftr" sz="quarter" idx="3"/>
          </p:nvPr>
        </p:nvSpPr>
        <p:spPr/>
        <p:txBody>
          <a:bodyPr/>
          <a:lstStyle/>
          <a:p>
            <a:endParaRPr kumimoji="1" lang="zh-TW" altLang="en-US"/>
          </a:p>
        </p:txBody>
      </p:sp>
      <p:graphicFrame>
        <p:nvGraphicFramePr>
          <p:cNvPr id="7" name="表格 6">
            <a:extLst>
              <a:ext uri="{FF2B5EF4-FFF2-40B4-BE49-F238E27FC236}">
                <a16:creationId xmlns:a16="http://schemas.microsoft.com/office/drawing/2014/main" id="{5DD7A078-AF34-32F8-401C-59B625299CC9}"/>
              </a:ext>
            </a:extLst>
          </p:cNvPr>
          <p:cNvGraphicFramePr>
            <a:graphicFrameLocks noGrp="1"/>
          </p:cNvGraphicFramePr>
          <p:nvPr>
            <p:extLst>
              <p:ext uri="{D42A27DB-BD31-4B8C-83A1-F6EECF244321}">
                <p14:modId xmlns:p14="http://schemas.microsoft.com/office/powerpoint/2010/main" val="2559232884"/>
              </p:ext>
            </p:extLst>
          </p:nvPr>
        </p:nvGraphicFramePr>
        <p:xfrm>
          <a:off x="535388" y="3107767"/>
          <a:ext cx="4698651" cy="1401002"/>
        </p:xfrm>
        <a:graphic>
          <a:graphicData uri="http://schemas.openxmlformats.org/drawingml/2006/table">
            <a:tbl>
              <a:tblPr firstRow="1" bandRow="1">
                <a:tableStyleId>{8799B23B-EC83-4686-B30A-512413B5E67A}</a:tableStyleId>
              </a:tblPr>
              <a:tblGrid>
                <a:gridCol w="1656366">
                  <a:extLst>
                    <a:ext uri="{9D8B030D-6E8A-4147-A177-3AD203B41FA5}">
                      <a16:colId xmlns:a16="http://schemas.microsoft.com/office/drawing/2014/main" val="651712015"/>
                    </a:ext>
                  </a:extLst>
                </a:gridCol>
                <a:gridCol w="1435367">
                  <a:extLst>
                    <a:ext uri="{9D8B030D-6E8A-4147-A177-3AD203B41FA5}">
                      <a16:colId xmlns:a16="http://schemas.microsoft.com/office/drawing/2014/main" val="1199165664"/>
                    </a:ext>
                  </a:extLst>
                </a:gridCol>
                <a:gridCol w="1606918">
                  <a:extLst>
                    <a:ext uri="{9D8B030D-6E8A-4147-A177-3AD203B41FA5}">
                      <a16:colId xmlns:a16="http://schemas.microsoft.com/office/drawing/2014/main" val="1159897897"/>
                    </a:ext>
                  </a:extLst>
                </a:gridCol>
              </a:tblGrid>
              <a:tr h="370840">
                <a:tc>
                  <a:txBody>
                    <a:bodyPr/>
                    <a:lstStyle/>
                    <a:p>
                      <a:pPr algn="ctr">
                        <a:lnSpc>
                          <a:spcPct val="150000"/>
                        </a:lnSpc>
                      </a:pPr>
                      <a:r>
                        <a:rPr lang="en-US" altLang="zh-TW" sz="2000" dirty="0">
                          <a:latin typeface="Times New Roman" panose="02020603050405020304" pitchFamily="18" charset="0"/>
                          <a:cs typeface="Times New Roman" panose="02020603050405020304" pitchFamily="18" charset="0"/>
                        </a:rPr>
                        <a:t>Themes</a:t>
                      </a:r>
                      <a:endParaRPr lang="zh-TW" altLang="en-US" sz="2000" dirty="0">
                        <a:latin typeface="Times New Roman" panose="02020603050405020304" pitchFamily="18" charset="0"/>
                        <a:cs typeface="Times New Roman" panose="02020603050405020304" pitchFamily="18" charset="0"/>
                      </a:endParaRPr>
                    </a:p>
                  </a:txBody>
                  <a:tcPr anchor="ctr"/>
                </a:tc>
                <a:tc>
                  <a:txBody>
                    <a:bodyPr/>
                    <a:lstStyle/>
                    <a:p>
                      <a:pPr algn="ctr">
                        <a:lnSpc>
                          <a:spcPct val="150000"/>
                        </a:lnSpc>
                      </a:pPr>
                      <a:r>
                        <a:rPr lang="en-US" altLang="zh-TW" sz="2000">
                          <a:latin typeface="Times New Roman" panose="02020603050405020304" pitchFamily="18" charset="0"/>
                          <a:cs typeface="Times New Roman" panose="02020603050405020304" pitchFamily="18" charset="0"/>
                        </a:rPr>
                        <a:t>Features</a:t>
                      </a:r>
                      <a:endParaRPr lang="zh-TW" altLang="en-US" sz="2000">
                        <a:latin typeface="Times New Roman" panose="02020603050405020304" pitchFamily="18" charset="0"/>
                        <a:cs typeface="Times New Roman" panose="02020603050405020304" pitchFamily="18" charset="0"/>
                      </a:endParaRPr>
                    </a:p>
                  </a:txBody>
                  <a:tcPr anchor="ctr"/>
                </a:tc>
                <a:tc>
                  <a:txBody>
                    <a:bodyPr/>
                    <a:lstStyle/>
                    <a:p>
                      <a:pPr algn="ctr">
                        <a:lnSpc>
                          <a:spcPct val="150000"/>
                        </a:lnSpc>
                      </a:pPr>
                      <a:r>
                        <a:rPr lang="en-US" altLang="zh-TW" sz="2000">
                          <a:latin typeface="Times New Roman" panose="02020603050405020304" pitchFamily="18" charset="0"/>
                          <a:cs typeface="Times New Roman" panose="02020603050405020304" pitchFamily="18" charset="0"/>
                        </a:rPr>
                        <a:t>Kappa value</a:t>
                      </a:r>
                      <a:endParaRPr lang="zh-TW" altLang="en-US" sz="20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83706328"/>
                  </a:ext>
                </a:extLst>
              </a:tr>
              <a:tr h="370840">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sz="1800">
                          <a:latin typeface="Times New Roman" panose="02020603050405020304" pitchFamily="18" charset="0"/>
                          <a:cs typeface="Times New Roman" panose="02020603050405020304" pitchFamily="18" charset="0"/>
                        </a:rPr>
                        <a:t>Human-Related Visual Features</a:t>
                      </a:r>
                      <a:endParaRPr lang="zh-TW" altLang="en-US" sz="1800">
                        <a:latin typeface="Times New Roman" panose="02020603050405020304" pitchFamily="18" charset="0"/>
                        <a:cs typeface="Times New Roman" panose="02020603050405020304" pitchFamily="18" charset="0"/>
                      </a:endParaRPr>
                    </a:p>
                  </a:txBody>
                  <a:tcPr anchor="ctr"/>
                </a:tc>
                <a:tc>
                  <a:txBody>
                    <a:bodyPr/>
                    <a:lstStyle/>
                    <a:p>
                      <a:pPr algn="ctr">
                        <a:lnSpc>
                          <a:spcPct val="150000"/>
                        </a:lnSpc>
                      </a:pPr>
                      <a:r>
                        <a:rPr lang="en-US" altLang="zh-TW" sz="1800">
                          <a:latin typeface="Times New Roman" panose="02020603050405020304" pitchFamily="18" charset="0"/>
                          <a:cs typeface="Times New Roman" panose="02020603050405020304" pitchFamily="18" charset="0"/>
                        </a:rPr>
                        <a:t>Angle</a:t>
                      </a:r>
                      <a:endParaRPr lang="zh-TW" altLang="en-US" sz="1800">
                        <a:latin typeface="Times New Roman" panose="02020603050405020304" pitchFamily="18" charset="0"/>
                        <a:cs typeface="Times New Roman" panose="02020603050405020304" pitchFamily="18" charset="0"/>
                      </a:endParaRPr>
                    </a:p>
                  </a:txBody>
                  <a:tcPr anchor="ctr"/>
                </a:tc>
                <a:tc>
                  <a:txBody>
                    <a:bodyPr/>
                    <a:lstStyle/>
                    <a:p>
                      <a:pPr algn="ctr">
                        <a:lnSpc>
                          <a:spcPct val="150000"/>
                        </a:lnSpc>
                      </a:pPr>
                      <a:r>
                        <a:rPr lang="en-US" altLang="zh-TW" sz="1800" dirty="0">
                          <a:latin typeface="Times New Roman" panose="02020603050405020304" pitchFamily="18" charset="0"/>
                          <a:cs typeface="Times New Roman" panose="02020603050405020304" pitchFamily="18" charset="0"/>
                        </a:rPr>
                        <a:t>0.82</a:t>
                      </a:r>
                      <a:endParaRPr lang="zh-TW"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797942828"/>
                  </a:ext>
                </a:extLst>
              </a:tr>
              <a:tr h="391558">
                <a:tc vMerge="1">
                  <a:txBody>
                    <a:bodyPr/>
                    <a:lstStyle/>
                    <a:p>
                      <a:pPr algn="ctr"/>
                      <a:endParaRPr lang="zh-TW" altLang="en-US" sz="1800">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US" altLang="zh-TW" sz="1800" dirty="0">
                          <a:latin typeface="Times New Roman" panose="02020603050405020304" pitchFamily="18" charset="0"/>
                          <a:cs typeface="Times New Roman" panose="02020603050405020304" pitchFamily="18" charset="0"/>
                        </a:rPr>
                        <a:t>Composition</a:t>
                      </a:r>
                      <a:endParaRPr lang="zh-TW" altLang="en-US" sz="1800" dirty="0">
                        <a:latin typeface="Times New Roman" panose="02020603050405020304" pitchFamily="18" charset="0"/>
                        <a:cs typeface="Times New Roman" panose="02020603050405020304" pitchFamily="18" charset="0"/>
                      </a:endParaRPr>
                    </a:p>
                  </a:txBody>
                  <a:tcPr anchor="ctr"/>
                </a:tc>
                <a:tc>
                  <a:txBody>
                    <a:bodyPr/>
                    <a:lstStyle/>
                    <a:p>
                      <a:pPr algn="ctr">
                        <a:lnSpc>
                          <a:spcPct val="150000"/>
                        </a:lnSpc>
                      </a:pPr>
                      <a:r>
                        <a:rPr lang="en-US" altLang="zh-TW" sz="1800" dirty="0">
                          <a:latin typeface="Times New Roman" panose="02020603050405020304" pitchFamily="18" charset="0"/>
                          <a:cs typeface="Times New Roman" panose="02020603050405020304" pitchFamily="18" charset="0"/>
                        </a:rPr>
                        <a:t>0.45</a:t>
                      </a:r>
                      <a:endParaRPr lang="zh-TW"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42419752"/>
                  </a:ext>
                </a:extLst>
              </a:tr>
            </a:tbl>
          </a:graphicData>
        </a:graphic>
      </p:graphicFrame>
      <p:pic>
        <p:nvPicPr>
          <p:cNvPr id="6" name="圖片 5">
            <a:extLst>
              <a:ext uri="{FF2B5EF4-FFF2-40B4-BE49-F238E27FC236}">
                <a16:creationId xmlns:a16="http://schemas.microsoft.com/office/drawing/2014/main" id="{FCA48F82-D98A-E403-3DF8-C06CF0DD1B25}"/>
              </a:ext>
            </a:extLst>
          </p:cNvPr>
          <p:cNvPicPr>
            <a:picLocks noChangeAspect="1"/>
          </p:cNvPicPr>
          <p:nvPr/>
        </p:nvPicPr>
        <p:blipFill>
          <a:blip r:embed="rId3"/>
          <a:stretch>
            <a:fillRect/>
          </a:stretch>
        </p:blipFill>
        <p:spPr>
          <a:xfrm>
            <a:off x="5536612" y="2307579"/>
            <a:ext cx="6120000" cy="3001379"/>
          </a:xfrm>
          <a:prstGeom prst="rect">
            <a:avLst/>
          </a:prstGeom>
        </p:spPr>
      </p:pic>
      <p:sp>
        <p:nvSpPr>
          <p:cNvPr id="11" name="標題 1">
            <a:extLst>
              <a:ext uri="{FF2B5EF4-FFF2-40B4-BE49-F238E27FC236}">
                <a16:creationId xmlns:a16="http://schemas.microsoft.com/office/drawing/2014/main" id="{AA2C7C97-3591-8658-1D36-62787C9811D8}"/>
              </a:ext>
            </a:extLst>
          </p:cNvPr>
          <p:cNvSpPr txBox="1">
            <a:spLocks/>
          </p:cNvSpPr>
          <p:nvPr/>
        </p:nvSpPr>
        <p:spPr>
          <a:xfrm>
            <a:off x="0" y="520717"/>
            <a:ext cx="12192000" cy="602946"/>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800" b="1" i="0" kern="1200">
                <a:solidFill>
                  <a:schemeClr val="tx1"/>
                </a:solidFill>
                <a:latin typeface="Arial Black" panose="020B0604020202020204" pitchFamily="34" charset="0"/>
                <a:ea typeface="+mj-ea"/>
                <a:cs typeface="Arial Black" panose="020B0604020202020204" pitchFamily="34" charset="0"/>
              </a:defRPr>
            </a:lvl1pPr>
          </a:lstStyle>
          <a:p>
            <a:r>
              <a:rPr kumimoji="1" lang="en-US" altLang="zh-TW" sz="3200" dirty="0"/>
              <a:t>Common Visual Features – 2/2</a:t>
            </a:r>
            <a:endParaRPr kumimoji="1" lang="zh-TW" altLang="en-US" sz="3200" dirty="0"/>
          </a:p>
        </p:txBody>
      </p:sp>
    </p:spTree>
    <p:extLst>
      <p:ext uri="{BB962C8B-B14F-4D97-AF65-F5344CB8AC3E}">
        <p14:creationId xmlns:p14="http://schemas.microsoft.com/office/powerpoint/2010/main" val="2109495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059C0-40D2-810D-1DE2-435C7D2CFAB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25927BC-A590-C859-4C8D-B4FA4A674C45}"/>
              </a:ext>
            </a:extLst>
          </p:cNvPr>
          <p:cNvSpPr>
            <a:spLocks noGrp="1"/>
          </p:cNvSpPr>
          <p:nvPr>
            <p:ph type="ctrTitle"/>
          </p:nvPr>
        </p:nvSpPr>
        <p:spPr>
          <a:xfrm>
            <a:off x="0" y="2953495"/>
            <a:ext cx="12192000" cy="951010"/>
          </a:xfrm>
        </p:spPr>
        <p:txBody>
          <a:bodyPr>
            <a:noAutofit/>
          </a:bodyPr>
          <a:lstStyle/>
          <a:p>
            <a:r>
              <a:rPr kumimoji="1" lang="en-US" altLang="zh-TW" sz="5400" dirty="0"/>
              <a:t>Experiment Design</a:t>
            </a:r>
            <a:endParaRPr kumimoji="1" lang="zh-TW" altLang="en-US" sz="5400" dirty="0"/>
          </a:p>
        </p:txBody>
      </p:sp>
      <p:sp>
        <p:nvSpPr>
          <p:cNvPr id="4" name="投影片編號版面配置區 3">
            <a:extLst>
              <a:ext uri="{FF2B5EF4-FFF2-40B4-BE49-F238E27FC236}">
                <a16:creationId xmlns:a16="http://schemas.microsoft.com/office/drawing/2014/main" id="{BC50C6D4-2603-B05A-C3CB-50F3E5AC9AE5}"/>
              </a:ext>
            </a:extLst>
          </p:cNvPr>
          <p:cNvSpPr>
            <a:spLocks noGrp="1"/>
          </p:cNvSpPr>
          <p:nvPr>
            <p:ph type="sldNum" sz="quarter" idx="4"/>
          </p:nvPr>
        </p:nvSpPr>
        <p:spPr>
          <a:xfrm>
            <a:off x="11656612" y="6492875"/>
            <a:ext cx="535387" cy="365125"/>
          </a:xfrm>
        </p:spPr>
        <p:txBody>
          <a:bodyPr/>
          <a:lstStyle/>
          <a:p>
            <a:fld id="{62071A5D-23D7-9D42-9B38-A1BADA570208}" type="slidenum">
              <a:rPr kumimoji="1" lang="zh-TW" altLang="en-US" smtClean="0"/>
              <a:pPr/>
              <a:t>22</a:t>
            </a:fld>
            <a:endParaRPr kumimoji="1" lang="zh-TW" altLang="en-US"/>
          </a:p>
        </p:txBody>
      </p:sp>
      <p:sp>
        <p:nvSpPr>
          <p:cNvPr id="7" name="頁尾版面配置區 6">
            <a:extLst>
              <a:ext uri="{FF2B5EF4-FFF2-40B4-BE49-F238E27FC236}">
                <a16:creationId xmlns:a16="http://schemas.microsoft.com/office/drawing/2014/main" id="{0BF21DA4-1A7A-5C30-0B82-8D2F2E109A33}"/>
              </a:ext>
            </a:extLst>
          </p:cNvPr>
          <p:cNvSpPr>
            <a:spLocks noGrp="1"/>
          </p:cNvSpPr>
          <p:nvPr>
            <p:ph type="ftr" sz="quarter" idx="3"/>
          </p:nvPr>
        </p:nvSpPr>
        <p:spPr/>
        <p:txBody>
          <a:bodyPr/>
          <a:lstStyle/>
          <a:p>
            <a:r>
              <a:rPr kumimoji="1" lang="en-US" altLang="zh-TW" sz="1400" dirty="0">
                <a:latin typeface="Century" panose="02040604050505020304" pitchFamily="18" charset="0"/>
              </a:rPr>
              <a:t>Investigating the Effectiveness of Label Types and Placements in Identifying Visual Misinformation.</a:t>
            </a:r>
            <a:endParaRPr kumimoji="1" lang="zh-TW" altLang="en-US" sz="1400" dirty="0">
              <a:latin typeface="Century" panose="02040604050505020304" pitchFamily="18" charset="0"/>
            </a:endParaRPr>
          </a:p>
        </p:txBody>
      </p:sp>
    </p:spTree>
    <p:extLst>
      <p:ext uri="{BB962C8B-B14F-4D97-AF65-F5344CB8AC3E}">
        <p14:creationId xmlns:p14="http://schemas.microsoft.com/office/powerpoint/2010/main" val="3804631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D17113-A36C-C2B1-FB46-C27E41D9A0B3}"/>
              </a:ext>
            </a:extLst>
          </p:cNvPr>
          <p:cNvSpPr>
            <a:spLocks noGrp="1"/>
          </p:cNvSpPr>
          <p:nvPr>
            <p:ph type="ctrTitle"/>
          </p:nvPr>
        </p:nvSpPr>
        <p:spPr>
          <a:xfrm>
            <a:off x="284975" y="1478905"/>
            <a:ext cx="5443406" cy="651257"/>
          </a:xfrm>
        </p:spPr>
        <p:txBody>
          <a:bodyPr/>
          <a:lstStyle/>
          <a:p>
            <a:r>
              <a:rPr kumimoji="1" lang="en-US" altLang="zh-TW" dirty="0"/>
              <a:t>Label Type</a:t>
            </a:r>
            <a:endParaRPr kumimoji="1" lang="zh-TW" altLang="en-US" dirty="0"/>
          </a:p>
        </p:txBody>
      </p:sp>
      <p:sp>
        <p:nvSpPr>
          <p:cNvPr id="3" name="副標題 2">
            <a:extLst>
              <a:ext uri="{FF2B5EF4-FFF2-40B4-BE49-F238E27FC236}">
                <a16:creationId xmlns:a16="http://schemas.microsoft.com/office/drawing/2014/main" id="{DA882CBC-ADBE-A9DD-05F9-E0BBF474F33C}"/>
              </a:ext>
            </a:extLst>
          </p:cNvPr>
          <p:cNvSpPr>
            <a:spLocks noGrp="1"/>
          </p:cNvSpPr>
          <p:nvPr>
            <p:ph type="subTitle" idx="1"/>
          </p:nvPr>
        </p:nvSpPr>
        <p:spPr>
          <a:xfrm>
            <a:off x="284975" y="2465403"/>
            <a:ext cx="5443407" cy="3127609"/>
          </a:xfrm>
        </p:spPr>
        <p:txBody>
          <a:bodyPr/>
          <a:lstStyle/>
          <a:p>
            <a:pPr algn="ctr"/>
            <a:r>
              <a:rPr kumimoji="1" lang="en" altLang="zh-TW" b="1" dirty="0"/>
              <a:t>3 types of labels incorporating </a:t>
            </a:r>
            <a:r>
              <a:rPr kumimoji="1" lang="en" altLang="zh-TW" b="1" dirty="0">
                <a:solidFill>
                  <a:srgbClr val="FF0000"/>
                </a:solidFill>
              </a:rPr>
              <a:t>hashtags # </a:t>
            </a:r>
            <a:r>
              <a:rPr kumimoji="1" lang="en" altLang="zh-TW" b="1" dirty="0"/>
              <a:t>.</a:t>
            </a:r>
            <a:endParaRPr kumimoji="1" lang="en-US" altLang="zh-TW" b="1" dirty="0"/>
          </a:p>
          <a:p>
            <a:pPr lvl="1"/>
            <a:r>
              <a:rPr kumimoji="1" lang="en" altLang="zh-TW" dirty="0"/>
              <a:t>Credibility: Indicate whether a photo was visual misinformation.</a:t>
            </a:r>
          </a:p>
          <a:p>
            <a:pPr lvl="1"/>
            <a:r>
              <a:rPr kumimoji="1" lang="en" altLang="zh-TW" dirty="0"/>
              <a:t>Contextual: Indicate elements that had been edited within a photo.</a:t>
            </a:r>
          </a:p>
          <a:p>
            <a:pPr lvl="1"/>
            <a:r>
              <a:rPr kumimoji="1" lang="en" altLang="zh-TW" dirty="0"/>
              <a:t>Mixed: Credibility + Contextual.</a:t>
            </a:r>
          </a:p>
        </p:txBody>
      </p:sp>
      <p:sp>
        <p:nvSpPr>
          <p:cNvPr id="4" name="投影片編號版面配置區 3">
            <a:extLst>
              <a:ext uri="{FF2B5EF4-FFF2-40B4-BE49-F238E27FC236}">
                <a16:creationId xmlns:a16="http://schemas.microsoft.com/office/drawing/2014/main" id="{49A74526-5258-1C2A-2495-B0DA94241837}"/>
              </a:ext>
            </a:extLst>
          </p:cNvPr>
          <p:cNvSpPr>
            <a:spLocks noGrp="1"/>
          </p:cNvSpPr>
          <p:nvPr>
            <p:ph type="sldNum" sz="quarter" idx="4"/>
          </p:nvPr>
        </p:nvSpPr>
        <p:spPr/>
        <p:txBody>
          <a:bodyPr/>
          <a:lstStyle/>
          <a:p>
            <a:fld id="{5D264510-144C-5541-AE78-2C17531025F9}" type="slidenum">
              <a:rPr kumimoji="1" lang="zh-TW" altLang="en-US" smtClean="0"/>
              <a:pPr/>
              <a:t>23</a:t>
            </a:fld>
            <a:endParaRPr kumimoji="1" lang="zh-TW" altLang="en-US"/>
          </a:p>
        </p:txBody>
      </p:sp>
      <p:sp>
        <p:nvSpPr>
          <p:cNvPr id="5" name="頁尾版面配置區 4">
            <a:extLst>
              <a:ext uri="{FF2B5EF4-FFF2-40B4-BE49-F238E27FC236}">
                <a16:creationId xmlns:a16="http://schemas.microsoft.com/office/drawing/2014/main" id="{A08B099E-5138-39E1-81CB-FA1C238C9674}"/>
              </a:ext>
            </a:extLst>
          </p:cNvPr>
          <p:cNvSpPr>
            <a:spLocks noGrp="1"/>
          </p:cNvSpPr>
          <p:nvPr>
            <p:ph type="ftr" sz="quarter" idx="3"/>
          </p:nvPr>
        </p:nvSpPr>
        <p:spPr>
          <a:xfrm>
            <a:off x="-2" y="6511378"/>
            <a:ext cx="11656614" cy="365125"/>
          </a:xfrm>
        </p:spPr>
        <p:txBody>
          <a:bodyPr/>
          <a:lstStyle/>
          <a:p>
            <a:r>
              <a:rPr kumimoji="1" lang="en-US" altLang="zh-TW" err="1"/>
              <a:t>Saltz</a:t>
            </a:r>
            <a:r>
              <a:rPr kumimoji="1" lang="en-US" altLang="zh-TW"/>
              <a:t> et al. (2021), Morrow et al. (2022)</a:t>
            </a:r>
            <a:endParaRPr kumimoji="1" lang="zh-TW" altLang="en-US"/>
          </a:p>
        </p:txBody>
      </p:sp>
      <p:pic>
        <p:nvPicPr>
          <p:cNvPr id="9" name="圖片 8">
            <a:extLst>
              <a:ext uri="{FF2B5EF4-FFF2-40B4-BE49-F238E27FC236}">
                <a16:creationId xmlns:a16="http://schemas.microsoft.com/office/drawing/2014/main" id="{20BDB887-BE15-2D20-A401-1199BFA266E7}"/>
              </a:ext>
            </a:extLst>
          </p:cNvPr>
          <p:cNvPicPr>
            <a:picLocks noChangeAspect="1"/>
          </p:cNvPicPr>
          <p:nvPr/>
        </p:nvPicPr>
        <p:blipFill>
          <a:blip r:embed="rId3"/>
          <a:stretch>
            <a:fillRect/>
          </a:stretch>
        </p:blipFill>
        <p:spPr>
          <a:xfrm>
            <a:off x="5933000" y="994344"/>
            <a:ext cx="5518994" cy="5497808"/>
          </a:xfrm>
          <a:prstGeom prst="rect">
            <a:avLst/>
          </a:prstGeom>
        </p:spPr>
      </p:pic>
    </p:spTree>
    <p:extLst>
      <p:ext uri="{BB962C8B-B14F-4D97-AF65-F5344CB8AC3E}">
        <p14:creationId xmlns:p14="http://schemas.microsoft.com/office/powerpoint/2010/main" val="3285291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D6E9F-A4B4-75FE-662F-08B7BBFB19B4}"/>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2CF2D55D-F223-AD4E-15E4-F3AFF7D37531}"/>
              </a:ext>
            </a:extLst>
          </p:cNvPr>
          <p:cNvSpPr>
            <a:spLocks noGrp="1"/>
          </p:cNvSpPr>
          <p:nvPr>
            <p:ph type="sldNum" sz="quarter" idx="4"/>
          </p:nvPr>
        </p:nvSpPr>
        <p:spPr/>
        <p:txBody>
          <a:bodyPr/>
          <a:lstStyle/>
          <a:p>
            <a:fld id="{5D264510-144C-5541-AE78-2C17531025F9}" type="slidenum">
              <a:rPr kumimoji="1" lang="zh-TW" altLang="en-US" smtClean="0"/>
              <a:pPr/>
              <a:t>24</a:t>
            </a:fld>
            <a:endParaRPr kumimoji="1" lang="zh-TW" altLang="en-US"/>
          </a:p>
        </p:txBody>
      </p:sp>
      <p:sp>
        <p:nvSpPr>
          <p:cNvPr id="5" name="頁尾版面配置區 4">
            <a:extLst>
              <a:ext uri="{FF2B5EF4-FFF2-40B4-BE49-F238E27FC236}">
                <a16:creationId xmlns:a16="http://schemas.microsoft.com/office/drawing/2014/main" id="{05F392BF-0A70-9BC3-9CD5-6D72DEC374C8}"/>
              </a:ext>
            </a:extLst>
          </p:cNvPr>
          <p:cNvSpPr>
            <a:spLocks noGrp="1"/>
          </p:cNvSpPr>
          <p:nvPr>
            <p:ph type="ftr" sz="quarter" idx="3"/>
          </p:nvPr>
        </p:nvSpPr>
        <p:spPr>
          <a:xfrm>
            <a:off x="-2" y="6492875"/>
            <a:ext cx="11656614" cy="365125"/>
          </a:xfrm>
        </p:spPr>
        <p:txBody>
          <a:bodyPr/>
          <a:lstStyle/>
          <a:p>
            <a:r>
              <a:rPr kumimoji="1" lang="en-US" altLang="zh-TW" dirty="0" err="1"/>
              <a:t>Vraga</a:t>
            </a:r>
            <a:r>
              <a:rPr kumimoji="1" lang="en-US" altLang="zh-TW" dirty="0"/>
              <a:t> et al. (2020), Shen et al. (2021) , Tay et al. (2022), </a:t>
            </a:r>
            <a:endParaRPr kumimoji="1" lang="zh-TW" altLang="en-US" dirty="0"/>
          </a:p>
        </p:txBody>
      </p:sp>
      <p:sp>
        <p:nvSpPr>
          <p:cNvPr id="27" name="標題 1">
            <a:extLst>
              <a:ext uri="{FF2B5EF4-FFF2-40B4-BE49-F238E27FC236}">
                <a16:creationId xmlns:a16="http://schemas.microsoft.com/office/drawing/2014/main" id="{FE9A77AE-B805-E2E5-8EEB-0B322705DD8A}"/>
              </a:ext>
            </a:extLst>
          </p:cNvPr>
          <p:cNvSpPr txBox="1">
            <a:spLocks/>
          </p:cNvSpPr>
          <p:nvPr/>
        </p:nvSpPr>
        <p:spPr>
          <a:xfrm>
            <a:off x="-1" y="633611"/>
            <a:ext cx="12192000" cy="602946"/>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800" b="1" i="0" kern="1200">
                <a:solidFill>
                  <a:schemeClr val="tx1"/>
                </a:solidFill>
                <a:latin typeface="Arial Black" panose="020B0604020202020204" pitchFamily="34" charset="0"/>
                <a:ea typeface="+mj-ea"/>
                <a:cs typeface="Arial Black" panose="020B0604020202020204" pitchFamily="34" charset="0"/>
              </a:defRPr>
            </a:lvl1pPr>
          </a:lstStyle>
          <a:p>
            <a:r>
              <a:rPr kumimoji="1" lang="en-US" altLang="zh-TW" sz="3200" dirty="0"/>
              <a:t>Placement</a:t>
            </a:r>
            <a:endParaRPr kumimoji="1" lang="zh-TW" altLang="en-US" sz="3200" dirty="0"/>
          </a:p>
        </p:txBody>
      </p:sp>
      <p:grpSp>
        <p:nvGrpSpPr>
          <p:cNvPr id="8" name="群組 7">
            <a:extLst>
              <a:ext uri="{FF2B5EF4-FFF2-40B4-BE49-F238E27FC236}">
                <a16:creationId xmlns:a16="http://schemas.microsoft.com/office/drawing/2014/main" id="{AE81F3A1-A831-9160-4047-FD7F01DC2ADF}"/>
              </a:ext>
            </a:extLst>
          </p:cNvPr>
          <p:cNvGrpSpPr/>
          <p:nvPr/>
        </p:nvGrpSpPr>
        <p:grpSpPr>
          <a:xfrm>
            <a:off x="531050" y="2006161"/>
            <a:ext cx="11125562" cy="3410608"/>
            <a:chOff x="526715" y="1911568"/>
            <a:chExt cx="11125562" cy="3410608"/>
          </a:xfrm>
        </p:grpSpPr>
        <p:pic>
          <p:nvPicPr>
            <p:cNvPr id="3" name="圖片 2">
              <a:extLst>
                <a:ext uri="{FF2B5EF4-FFF2-40B4-BE49-F238E27FC236}">
                  <a16:creationId xmlns:a16="http://schemas.microsoft.com/office/drawing/2014/main" id="{B006D836-DC48-017C-8AF0-DFFF184C418F}"/>
                </a:ext>
              </a:extLst>
            </p:cNvPr>
            <p:cNvPicPr>
              <a:picLocks noChangeAspect="1"/>
            </p:cNvPicPr>
            <p:nvPr/>
          </p:nvPicPr>
          <p:blipFill>
            <a:blip r:embed="rId3"/>
            <a:srcRect r="55297" b="51877"/>
            <a:stretch/>
          </p:blipFill>
          <p:spPr>
            <a:xfrm>
              <a:off x="526715" y="1966749"/>
              <a:ext cx="2386489" cy="3300247"/>
            </a:xfrm>
            <a:prstGeom prst="rect">
              <a:avLst/>
            </a:prstGeom>
          </p:spPr>
        </p:pic>
        <p:pic>
          <p:nvPicPr>
            <p:cNvPr id="6" name="圖片 5">
              <a:extLst>
                <a:ext uri="{FF2B5EF4-FFF2-40B4-BE49-F238E27FC236}">
                  <a16:creationId xmlns:a16="http://schemas.microsoft.com/office/drawing/2014/main" id="{B837AFAD-C42D-0253-3D76-12A2EAC96926}"/>
                </a:ext>
              </a:extLst>
            </p:cNvPr>
            <p:cNvPicPr>
              <a:picLocks noChangeAspect="1"/>
            </p:cNvPicPr>
            <p:nvPr/>
          </p:nvPicPr>
          <p:blipFill>
            <a:blip r:embed="rId3"/>
            <a:srcRect t="50268"/>
            <a:stretch/>
          </p:blipFill>
          <p:spPr>
            <a:xfrm>
              <a:off x="3422382" y="1911568"/>
              <a:ext cx="5338563" cy="3410608"/>
            </a:xfrm>
            <a:prstGeom prst="rect">
              <a:avLst/>
            </a:prstGeom>
          </p:spPr>
        </p:pic>
        <p:pic>
          <p:nvPicPr>
            <p:cNvPr id="7" name="圖片 6">
              <a:extLst>
                <a:ext uri="{FF2B5EF4-FFF2-40B4-BE49-F238E27FC236}">
                  <a16:creationId xmlns:a16="http://schemas.microsoft.com/office/drawing/2014/main" id="{000CB9FB-D815-A72A-A0CF-E7FD1171F8BF}"/>
                </a:ext>
              </a:extLst>
            </p:cNvPr>
            <p:cNvPicPr>
              <a:picLocks noChangeAspect="1"/>
            </p:cNvPicPr>
            <p:nvPr/>
          </p:nvPicPr>
          <p:blipFill>
            <a:blip r:embed="rId3"/>
            <a:srcRect l="55125" b="51379"/>
            <a:stretch/>
          </p:blipFill>
          <p:spPr>
            <a:xfrm>
              <a:off x="9256612" y="1966749"/>
              <a:ext cx="2395665" cy="3334405"/>
            </a:xfrm>
            <a:prstGeom prst="rect">
              <a:avLst/>
            </a:prstGeom>
          </p:spPr>
        </p:pic>
      </p:grpSp>
      <p:sp>
        <p:nvSpPr>
          <p:cNvPr id="2" name="文字方塊 1">
            <a:extLst>
              <a:ext uri="{FF2B5EF4-FFF2-40B4-BE49-F238E27FC236}">
                <a16:creationId xmlns:a16="http://schemas.microsoft.com/office/drawing/2014/main" id="{9ACFFF5C-AF20-D42A-7B8A-137BD014BB1B}"/>
              </a:ext>
            </a:extLst>
          </p:cNvPr>
          <p:cNvSpPr txBox="1"/>
          <p:nvPr/>
        </p:nvSpPr>
        <p:spPr>
          <a:xfrm>
            <a:off x="5327904" y="5032296"/>
            <a:ext cx="335280" cy="307777"/>
          </a:xfrm>
          <a:prstGeom prst="rect">
            <a:avLst/>
          </a:prstGeom>
          <a:solidFill>
            <a:schemeClr val="bg1"/>
          </a:solidFill>
        </p:spPr>
        <p:txBody>
          <a:bodyPr wrap="square" rtlCol="0">
            <a:spAutoFit/>
          </a:bodyPr>
          <a:lstStyle/>
          <a:p>
            <a:r>
              <a:rPr kumimoji="1" lang="en-US" altLang="zh-TW" sz="1400" dirty="0">
                <a:latin typeface="Times New Roman" panose="02020603050405020304" pitchFamily="18" charset="0"/>
                <a:cs typeface="Times New Roman" panose="02020603050405020304" pitchFamily="18" charset="0"/>
              </a:rPr>
              <a:t>(b)</a:t>
            </a:r>
            <a:endParaRPr kumimoji="1" lang="zh-TW" altLang="en-US" sz="1400"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EC27A425-7629-B9C9-02BE-671881D27BB5}"/>
              </a:ext>
            </a:extLst>
          </p:cNvPr>
          <p:cNvSpPr txBox="1"/>
          <p:nvPr/>
        </p:nvSpPr>
        <p:spPr>
          <a:xfrm>
            <a:off x="9963336" y="5032295"/>
            <a:ext cx="352992" cy="307777"/>
          </a:xfrm>
          <a:prstGeom prst="rect">
            <a:avLst/>
          </a:prstGeom>
          <a:solidFill>
            <a:schemeClr val="bg1"/>
          </a:solidFill>
        </p:spPr>
        <p:txBody>
          <a:bodyPr wrap="square" rtlCol="0">
            <a:spAutoFit/>
          </a:bodyPr>
          <a:lstStyle/>
          <a:p>
            <a:r>
              <a:rPr kumimoji="1" lang="en-US" altLang="zh-TW" sz="1400" dirty="0">
                <a:latin typeface="Times New Roman" panose="02020603050405020304" pitchFamily="18" charset="0"/>
                <a:cs typeface="Times New Roman" panose="02020603050405020304" pitchFamily="18" charset="0"/>
              </a:rPr>
              <a:t>(c)</a:t>
            </a:r>
            <a:endParaRPr kumimoji="1" lang="zh-TW"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390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1169A-0BFC-1435-E73B-5626A7C20DF2}"/>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E667DBD-5D01-832F-991B-3633AEB7173F}"/>
              </a:ext>
            </a:extLst>
          </p:cNvPr>
          <p:cNvSpPr>
            <a:spLocks noGrp="1"/>
          </p:cNvSpPr>
          <p:nvPr>
            <p:ph type="ctrTitle"/>
          </p:nvPr>
        </p:nvSpPr>
        <p:spPr>
          <a:xfrm>
            <a:off x="568135" y="1545551"/>
            <a:ext cx="5973007" cy="602946"/>
          </a:xfrm>
        </p:spPr>
        <p:txBody>
          <a:bodyPr/>
          <a:lstStyle/>
          <a:p>
            <a:r>
              <a:rPr kumimoji="1" lang="en-US" altLang="zh-TW" dirty="0"/>
              <a:t>Experiment Design</a:t>
            </a:r>
            <a:endParaRPr kumimoji="1" lang="zh-TW" altLang="en-US" dirty="0"/>
          </a:p>
        </p:txBody>
      </p:sp>
      <p:sp>
        <p:nvSpPr>
          <p:cNvPr id="3" name="副標題 2">
            <a:extLst>
              <a:ext uri="{FF2B5EF4-FFF2-40B4-BE49-F238E27FC236}">
                <a16:creationId xmlns:a16="http://schemas.microsoft.com/office/drawing/2014/main" id="{1ADB0D32-D903-985B-A417-C04FF11E6D70}"/>
              </a:ext>
            </a:extLst>
          </p:cNvPr>
          <p:cNvSpPr>
            <a:spLocks noGrp="1"/>
          </p:cNvSpPr>
          <p:nvPr>
            <p:ph type="subTitle" idx="1"/>
          </p:nvPr>
        </p:nvSpPr>
        <p:spPr>
          <a:xfrm>
            <a:off x="568134" y="2544297"/>
            <a:ext cx="5973007" cy="2317607"/>
          </a:xfrm>
        </p:spPr>
        <p:txBody>
          <a:bodyPr>
            <a:normAutofit/>
          </a:bodyPr>
          <a:lstStyle/>
          <a:p>
            <a:r>
              <a:rPr lang="en" altLang="zh-TW" dirty="0">
                <a:solidFill>
                  <a:srgbClr val="FF0000"/>
                </a:solidFill>
              </a:rPr>
              <a:t>Mixed methods research </a:t>
            </a:r>
            <a:r>
              <a:rPr lang="en" altLang="zh-TW" dirty="0"/>
              <a:t>utilizing a </a:t>
            </a:r>
            <a:r>
              <a:rPr lang="en" altLang="zh-TW" dirty="0">
                <a:solidFill>
                  <a:srgbClr val="FF0000"/>
                </a:solidFill>
              </a:rPr>
              <a:t>3 x 2 within-subject experimental design </a:t>
            </a:r>
            <a:r>
              <a:rPr lang="en" altLang="zh-TW" dirty="0"/>
              <a:t>with an additional control condition.</a:t>
            </a:r>
          </a:p>
          <a:p>
            <a:pPr marL="342900">
              <a:buFont typeface="標準系統字體"/>
              <a:buChar char="-"/>
            </a:pPr>
            <a:r>
              <a:rPr kumimoji="1" lang="en" altLang="zh-TW" dirty="0"/>
              <a:t> </a:t>
            </a:r>
            <a:r>
              <a:rPr kumimoji="1" lang="en" altLang="zh-TW" b="1" dirty="0"/>
              <a:t>Label Types </a:t>
            </a:r>
            <a:r>
              <a:rPr kumimoji="1" lang="en" altLang="zh-TW" dirty="0"/>
              <a:t>(Credibility, Contextual, and Mixed)</a:t>
            </a:r>
          </a:p>
          <a:p>
            <a:pPr marL="342900">
              <a:buFont typeface="標準系統字體"/>
              <a:buChar char="-"/>
            </a:pPr>
            <a:r>
              <a:rPr kumimoji="1" lang="en" altLang="zh-TW" dirty="0"/>
              <a:t> </a:t>
            </a:r>
            <a:r>
              <a:rPr kumimoji="1" lang="en" altLang="zh-TW" b="1" dirty="0"/>
              <a:t>Placements</a:t>
            </a:r>
            <a:r>
              <a:rPr kumimoji="1" lang="en" altLang="zh-TW" dirty="0"/>
              <a:t> (Concurrent and Post-Exposure)</a:t>
            </a:r>
          </a:p>
        </p:txBody>
      </p:sp>
      <p:sp>
        <p:nvSpPr>
          <p:cNvPr id="4" name="投影片編號版面配置區 3">
            <a:extLst>
              <a:ext uri="{FF2B5EF4-FFF2-40B4-BE49-F238E27FC236}">
                <a16:creationId xmlns:a16="http://schemas.microsoft.com/office/drawing/2014/main" id="{8283BB86-F9EE-FA59-FE13-CDFF0BF6D50C}"/>
              </a:ext>
            </a:extLst>
          </p:cNvPr>
          <p:cNvSpPr>
            <a:spLocks noGrp="1"/>
          </p:cNvSpPr>
          <p:nvPr>
            <p:ph type="sldNum" sz="quarter" idx="4"/>
          </p:nvPr>
        </p:nvSpPr>
        <p:spPr/>
        <p:txBody>
          <a:bodyPr/>
          <a:lstStyle/>
          <a:p>
            <a:fld id="{5D264510-144C-5541-AE78-2C17531025F9}" type="slidenum">
              <a:rPr kumimoji="1" lang="zh-TW" altLang="en-US" smtClean="0"/>
              <a:pPr/>
              <a:t>25</a:t>
            </a:fld>
            <a:endParaRPr kumimoji="1" lang="zh-TW" altLang="en-US"/>
          </a:p>
        </p:txBody>
      </p:sp>
      <p:sp>
        <p:nvSpPr>
          <p:cNvPr id="5" name="頁尾版面配置區 4">
            <a:extLst>
              <a:ext uri="{FF2B5EF4-FFF2-40B4-BE49-F238E27FC236}">
                <a16:creationId xmlns:a16="http://schemas.microsoft.com/office/drawing/2014/main" id="{6884722B-C2C0-3503-0074-26E769AA28E3}"/>
              </a:ext>
            </a:extLst>
          </p:cNvPr>
          <p:cNvSpPr>
            <a:spLocks noGrp="1"/>
          </p:cNvSpPr>
          <p:nvPr>
            <p:ph type="ftr" sz="quarter" idx="3"/>
          </p:nvPr>
        </p:nvSpPr>
        <p:spPr/>
        <p:txBody>
          <a:bodyPr/>
          <a:lstStyle/>
          <a:p>
            <a:endParaRPr kumimoji="1" lang="zh-TW" altLang="en-US"/>
          </a:p>
        </p:txBody>
      </p:sp>
      <p:graphicFrame>
        <p:nvGraphicFramePr>
          <p:cNvPr id="8" name="表格 7">
            <a:extLst>
              <a:ext uri="{FF2B5EF4-FFF2-40B4-BE49-F238E27FC236}">
                <a16:creationId xmlns:a16="http://schemas.microsoft.com/office/drawing/2014/main" id="{B4FE658D-5D22-F8B4-CAD4-4E32AFFF4824}"/>
              </a:ext>
            </a:extLst>
          </p:cNvPr>
          <p:cNvGraphicFramePr>
            <a:graphicFrameLocks noGrp="1"/>
          </p:cNvGraphicFramePr>
          <p:nvPr>
            <p:extLst>
              <p:ext uri="{D42A27DB-BD31-4B8C-83A1-F6EECF244321}">
                <p14:modId xmlns:p14="http://schemas.microsoft.com/office/powerpoint/2010/main" val="629287479"/>
              </p:ext>
            </p:extLst>
          </p:nvPr>
        </p:nvGraphicFramePr>
        <p:xfrm>
          <a:off x="6690932" y="1594546"/>
          <a:ext cx="4765591" cy="3668907"/>
        </p:xfrm>
        <a:graphic>
          <a:graphicData uri="http://schemas.openxmlformats.org/drawingml/2006/table">
            <a:tbl>
              <a:tblPr firstRow="1" bandRow="1">
                <a:tableStyleId>{0E3FDE45-AF77-4B5C-9715-49D594BDF05E}</a:tableStyleId>
              </a:tblPr>
              <a:tblGrid>
                <a:gridCol w="1573530">
                  <a:extLst>
                    <a:ext uri="{9D8B030D-6E8A-4147-A177-3AD203B41FA5}">
                      <a16:colId xmlns:a16="http://schemas.microsoft.com/office/drawing/2014/main" val="3334036988"/>
                    </a:ext>
                  </a:extLst>
                </a:gridCol>
                <a:gridCol w="1458023">
                  <a:extLst>
                    <a:ext uri="{9D8B030D-6E8A-4147-A177-3AD203B41FA5}">
                      <a16:colId xmlns:a16="http://schemas.microsoft.com/office/drawing/2014/main" val="871349158"/>
                    </a:ext>
                  </a:extLst>
                </a:gridCol>
                <a:gridCol w="1734038">
                  <a:extLst>
                    <a:ext uri="{9D8B030D-6E8A-4147-A177-3AD203B41FA5}">
                      <a16:colId xmlns:a16="http://schemas.microsoft.com/office/drawing/2014/main" val="3902991014"/>
                    </a:ext>
                  </a:extLst>
                </a:gridCol>
              </a:tblGrid>
              <a:tr h="370840">
                <a:tc>
                  <a:txBody>
                    <a:bodyPr/>
                    <a:lstStyle/>
                    <a:p>
                      <a:pPr algn="ctr">
                        <a:lnSpc>
                          <a:spcPct val="150000"/>
                        </a:lnSpc>
                      </a:pPr>
                      <a:r>
                        <a:rPr lang="en-US" altLang="zh-TW" sz="2000">
                          <a:latin typeface="Times New Roman"/>
                          <a:cs typeface="Times New Roman"/>
                        </a:rPr>
                        <a:t>Placement</a:t>
                      </a:r>
                      <a:endParaRPr lang="zh-TW" altLang="en-US" sz="2000">
                        <a:latin typeface="Times New Roman"/>
                        <a:cs typeface="Times New Roman"/>
                      </a:endParaRPr>
                    </a:p>
                  </a:txBody>
                  <a:tcPr anchor="ctr"/>
                </a:tc>
                <a:tc>
                  <a:txBody>
                    <a:bodyPr/>
                    <a:lstStyle/>
                    <a:p>
                      <a:pPr algn="ctr">
                        <a:lnSpc>
                          <a:spcPct val="150000"/>
                        </a:lnSpc>
                      </a:pPr>
                      <a:r>
                        <a:rPr lang="en-US" altLang="zh-TW" sz="2000">
                          <a:latin typeface="Times New Roman"/>
                          <a:cs typeface="Times New Roman"/>
                        </a:rPr>
                        <a:t>Label Type</a:t>
                      </a:r>
                      <a:endParaRPr lang="zh-TW" altLang="en-US" sz="2000">
                        <a:latin typeface="Times New Roman"/>
                        <a:cs typeface="Times New Roman"/>
                      </a:endParaRPr>
                    </a:p>
                  </a:txBody>
                  <a:tcPr anchor="ctr"/>
                </a:tc>
                <a:tc>
                  <a:txBody>
                    <a:bodyPr/>
                    <a:lstStyle/>
                    <a:p>
                      <a:pPr algn="ctr">
                        <a:lnSpc>
                          <a:spcPct val="150000"/>
                        </a:lnSpc>
                      </a:pPr>
                      <a:r>
                        <a:rPr lang="en" sz="2000" b="1" kern="1200" noProof="0" dirty="0">
                          <a:solidFill>
                            <a:schemeClr val="tx1"/>
                          </a:solidFill>
                          <a:latin typeface="Times New Roman"/>
                          <a:ea typeface="+mn-ea"/>
                          <a:cs typeface="Times New Roman"/>
                        </a:rPr>
                        <a:t>Abbreviation</a:t>
                      </a:r>
                      <a:endParaRPr lang="zh-TW" altLang="en-US" sz="2000" b="1" kern="1200" dirty="0">
                        <a:solidFill>
                          <a:schemeClr val="tx1"/>
                        </a:solidFill>
                        <a:latin typeface="Times New Roman"/>
                        <a:ea typeface="+mn-ea"/>
                        <a:cs typeface="Times New Roman"/>
                      </a:endParaRPr>
                    </a:p>
                  </a:txBody>
                  <a:tcPr anchor="ctr"/>
                </a:tc>
                <a:extLst>
                  <a:ext uri="{0D108BD9-81ED-4DB2-BD59-A6C34878D82A}">
                    <a16:rowId xmlns:a16="http://schemas.microsoft.com/office/drawing/2014/main" val="106410186"/>
                  </a:ext>
                </a:extLst>
              </a:tr>
              <a:tr h="370840">
                <a:tc>
                  <a:txBody>
                    <a:bodyPr/>
                    <a:lstStyle/>
                    <a:p>
                      <a:pPr algn="ctr">
                        <a:lnSpc>
                          <a:spcPct val="150000"/>
                        </a:lnSpc>
                      </a:pPr>
                      <a:r>
                        <a:rPr lang="en-US" altLang="zh-TW">
                          <a:latin typeface="Times New Roman"/>
                          <a:cs typeface="Times New Roman"/>
                        </a:rPr>
                        <a:t>Concurrent</a:t>
                      </a:r>
                      <a:endParaRPr lang="zh-TW" altLang="en-US">
                        <a:latin typeface="Times New Roman"/>
                        <a:cs typeface="Times New Roman"/>
                      </a:endParaRPr>
                    </a:p>
                  </a:txBody>
                  <a:tcPr anchor="ctr"/>
                </a:tc>
                <a:tc>
                  <a:txBody>
                    <a:bodyPr/>
                    <a:lstStyle/>
                    <a:p>
                      <a:pPr algn="ctr">
                        <a:lnSpc>
                          <a:spcPct val="150000"/>
                        </a:lnSpc>
                      </a:pPr>
                      <a:r>
                        <a:rPr lang="en-US" altLang="zh-TW">
                          <a:latin typeface="Times New Roman"/>
                          <a:cs typeface="Times New Roman"/>
                        </a:rPr>
                        <a:t>Credibility</a:t>
                      </a:r>
                      <a:endParaRPr lang="zh-TW" altLang="en-US">
                        <a:latin typeface="Times New Roman"/>
                        <a:cs typeface="Times New Roman"/>
                      </a:endParaRPr>
                    </a:p>
                  </a:txBody>
                  <a:tcPr anchor="ctr"/>
                </a:tc>
                <a:tc>
                  <a:txBody>
                    <a:bodyPr/>
                    <a:lstStyle/>
                    <a:p>
                      <a:pPr algn="ctr">
                        <a:lnSpc>
                          <a:spcPct val="150000"/>
                        </a:lnSpc>
                      </a:pPr>
                      <a:r>
                        <a:rPr lang="en-US" altLang="zh-TW" err="1">
                          <a:latin typeface="Times New Roman" panose="02020603050405020304" pitchFamily="18" charset="0"/>
                          <a:cs typeface="Times New Roman" panose="02020603050405020304" pitchFamily="18" charset="0"/>
                        </a:rPr>
                        <a:t>CCTCre</a:t>
                      </a:r>
                      <a:endParaRPr lang="zh-TW" alt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69528661"/>
                  </a:ext>
                </a:extLst>
              </a:tr>
              <a:tr h="37084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a:latin typeface="Times New Roman"/>
                          <a:cs typeface="Times New Roman"/>
                        </a:rPr>
                        <a:t>Concurrent</a:t>
                      </a:r>
                      <a:endParaRPr lang="zh-TW" altLang="en-US">
                        <a:latin typeface="Times New Roman"/>
                        <a:cs typeface="Times New Roman"/>
                      </a:endParaRPr>
                    </a:p>
                  </a:txBody>
                  <a:tcPr anchor="ctr"/>
                </a:tc>
                <a:tc>
                  <a:txBody>
                    <a:bodyPr/>
                    <a:lstStyle/>
                    <a:p>
                      <a:pPr algn="ctr">
                        <a:lnSpc>
                          <a:spcPct val="150000"/>
                        </a:lnSpc>
                      </a:pPr>
                      <a:r>
                        <a:rPr lang="en-US" altLang="zh-TW">
                          <a:latin typeface="Times New Roman"/>
                          <a:cs typeface="Times New Roman"/>
                        </a:rPr>
                        <a:t>Contextual</a:t>
                      </a:r>
                      <a:endParaRPr lang="zh-TW" altLang="en-US">
                        <a:latin typeface="Times New Roman"/>
                        <a:cs typeface="Times New Roman"/>
                      </a:endParaRPr>
                    </a:p>
                  </a:txBody>
                  <a:tcPr anchor="ctr"/>
                </a:tc>
                <a:tc>
                  <a:txBody>
                    <a:bodyPr/>
                    <a:lstStyle/>
                    <a:p>
                      <a:pPr algn="ctr">
                        <a:lnSpc>
                          <a:spcPct val="150000"/>
                        </a:lnSpc>
                      </a:pPr>
                      <a:r>
                        <a:rPr lang="en-US" altLang="zh-TW" err="1">
                          <a:latin typeface="Times New Roman" panose="02020603050405020304" pitchFamily="18" charset="0"/>
                          <a:cs typeface="Times New Roman" panose="02020603050405020304" pitchFamily="18" charset="0"/>
                        </a:rPr>
                        <a:t>CCTCon</a:t>
                      </a:r>
                      <a:endParaRPr lang="zh-TW" alt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681484"/>
                  </a:ext>
                </a:extLst>
              </a:tr>
              <a:tr h="37084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a:latin typeface="Times New Roman"/>
                          <a:cs typeface="Times New Roman"/>
                        </a:rPr>
                        <a:t>Concurrent</a:t>
                      </a:r>
                      <a:endParaRPr lang="zh-TW" altLang="en-US">
                        <a:latin typeface="Times New Roman"/>
                        <a:cs typeface="Times New Roman"/>
                      </a:endParaRPr>
                    </a:p>
                  </a:txBody>
                  <a:tcPr anchor="ctr"/>
                </a:tc>
                <a:tc>
                  <a:txBody>
                    <a:bodyPr/>
                    <a:lstStyle/>
                    <a:p>
                      <a:pPr algn="ctr">
                        <a:lnSpc>
                          <a:spcPct val="150000"/>
                        </a:lnSpc>
                      </a:pPr>
                      <a:r>
                        <a:rPr lang="en-US" altLang="zh-TW">
                          <a:latin typeface="Times New Roman"/>
                          <a:cs typeface="Times New Roman"/>
                        </a:rPr>
                        <a:t>Mixed</a:t>
                      </a:r>
                      <a:endParaRPr lang="zh-TW" altLang="en-US">
                        <a:latin typeface="Times New Roman"/>
                        <a:cs typeface="Times New Roman"/>
                      </a:endParaRPr>
                    </a:p>
                  </a:txBody>
                  <a:tcPr anchor="ctr"/>
                </a:tc>
                <a:tc>
                  <a:txBody>
                    <a:bodyPr/>
                    <a:lstStyle/>
                    <a:p>
                      <a:pPr algn="ctr">
                        <a:lnSpc>
                          <a:spcPct val="150000"/>
                        </a:lnSpc>
                      </a:pPr>
                      <a:r>
                        <a:rPr lang="en-US" altLang="zh-TW" dirty="0">
                          <a:latin typeface="Times New Roman"/>
                          <a:cs typeface="Times New Roman"/>
                        </a:rPr>
                        <a:t>CCTM</a:t>
                      </a:r>
                      <a:endParaRPr lang="zh-TW" altLang="en-US" dirty="0">
                        <a:latin typeface="Times New Roman"/>
                        <a:cs typeface="Times New Roman"/>
                      </a:endParaRPr>
                    </a:p>
                  </a:txBody>
                  <a:tcPr anchor="ctr"/>
                </a:tc>
                <a:extLst>
                  <a:ext uri="{0D108BD9-81ED-4DB2-BD59-A6C34878D82A}">
                    <a16:rowId xmlns:a16="http://schemas.microsoft.com/office/drawing/2014/main" val="3440362382"/>
                  </a:ext>
                </a:extLst>
              </a:tr>
              <a:tr h="370840">
                <a:tc>
                  <a:txBody>
                    <a:bodyPr/>
                    <a:lstStyle/>
                    <a:p>
                      <a:pPr algn="ctr">
                        <a:lnSpc>
                          <a:spcPct val="150000"/>
                        </a:lnSpc>
                      </a:pPr>
                      <a:r>
                        <a:rPr lang="en-US" altLang="zh-TW">
                          <a:latin typeface="Times New Roman"/>
                          <a:cs typeface="Times New Roman"/>
                        </a:rPr>
                        <a:t>Post-Exposure</a:t>
                      </a:r>
                      <a:endParaRPr lang="zh-TW" altLang="en-US">
                        <a:latin typeface="Times New Roman"/>
                        <a:cs typeface="Times New Roman"/>
                      </a:endParaRPr>
                    </a:p>
                  </a:txBody>
                  <a:tcPr anchor="ctr"/>
                </a:tc>
                <a:tc>
                  <a:txBody>
                    <a:bodyPr/>
                    <a:lstStyle/>
                    <a:p>
                      <a:pPr algn="ctr">
                        <a:lnSpc>
                          <a:spcPct val="150000"/>
                        </a:lnSpc>
                      </a:pPr>
                      <a:r>
                        <a:rPr lang="en-US" altLang="zh-TW">
                          <a:latin typeface="Times New Roman"/>
                          <a:cs typeface="Times New Roman"/>
                        </a:rPr>
                        <a:t>Credibility</a:t>
                      </a:r>
                      <a:endParaRPr lang="zh-TW" altLang="en-US">
                        <a:latin typeface="Times New Roman"/>
                        <a:cs typeface="Times New Roman"/>
                      </a:endParaRPr>
                    </a:p>
                  </a:txBody>
                  <a:tcPr anchor="ctr"/>
                </a:tc>
                <a:tc>
                  <a:txBody>
                    <a:bodyPr/>
                    <a:lstStyle/>
                    <a:p>
                      <a:pPr algn="ctr">
                        <a:lnSpc>
                          <a:spcPct val="150000"/>
                        </a:lnSpc>
                      </a:pPr>
                      <a:r>
                        <a:rPr lang="en-US" altLang="zh-TW" err="1">
                          <a:latin typeface="Times New Roman" panose="02020603050405020304" pitchFamily="18" charset="0"/>
                          <a:cs typeface="Times New Roman" panose="02020603050405020304" pitchFamily="18" charset="0"/>
                        </a:rPr>
                        <a:t>PECre</a:t>
                      </a:r>
                      <a:endParaRPr lang="zh-TW" alt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675970179"/>
                  </a:ext>
                </a:extLst>
              </a:tr>
              <a:tr h="370840">
                <a:tc>
                  <a:txBody>
                    <a:bodyPr/>
                    <a:lstStyle/>
                    <a:p>
                      <a:pPr algn="ctr">
                        <a:lnSpc>
                          <a:spcPct val="150000"/>
                        </a:lnSpc>
                      </a:pPr>
                      <a:r>
                        <a:rPr lang="en-US" altLang="zh-TW">
                          <a:latin typeface="Times New Roman"/>
                          <a:cs typeface="Times New Roman"/>
                        </a:rPr>
                        <a:t>Post-Exposure</a:t>
                      </a:r>
                      <a:endParaRPr lang="zh-TW" altLang="en-US">
                        <a:latin typeface="Times New Roman"/>
                        <a:cs typeface="Times New Roman"/>
                      </a:endParaRPr>
                    </a:p>
                  </a:txBody>
                  <a:tcPr anchor="ctr"/>
                </a:tc>
                <a:tc>
                  <a:txBody>
                    <a:bodyPr/>
                    <a:lstStyle/>
                    <a:p>
                      <a:pPr algn="ctr">
                        <a:lnSpc>
                          <a:spcPct val="150000"/>
                        </a:lnSpc>
                      </a:pPr>
                      <a:r>
                        <a:rPr lang="en-US" altLang="zh-TW">
                          <a:latin typeface="Times New Roman"/>
                          <a:cs typeface="Times New Roman"/>
                        </a:rPr>
                        <a:t>Contextual</a:t>
                      </a:r>
                      <a:endParaRPr lang="zh-TW" altLang="en-US">
                        <a:latin typeface="Times New Roman"/>
                        <a:cs typeface="Times New Roman"/>
                      </a:endParaRPr>
                    </a:p>
                  </a:txBody>
                  <a:tcPr anchor="ctr"/>
                </a:tc>
                <a:tc>
                  <a:txBody>
                    <a:bodyPr/>
                    <a:lstStyle/>
                    <a:p>
                      <a:pPr algn="ctr">
                        <a:lnSpc>
                          <a:spcPct val="150000"/>
                        </a:lnSpc>
                      </a:pPr>
                      <a:r>
                        <a:rPr lang="en-US" altLang="zh-TW" err="1">
                          <a:latin typeface="Times New Roman" panose="02020603050405020304" pitchFamily="18" charset="0"/>
                          <a:cs typeface="Times New Roman" panose="02020603050405020304" pitchFamily="18" charset="0"/>
                        </a:rPr>
                        <a:t>PECon</a:t>
                      </a:r>
                      <a:endParaRPr lang="zh-TW" alt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367730085"/>
                  </a:ext>
                </a:extLst>
              </a:tr>
              <a:tr h="370840">
                <a:tc>
                  <a:txBody>
                    <a:bodyPr/>
                    <a:lstStyle/>
                    <a:p>
                      <a:pPr algn="ctr">
                        <a:lnSpc>
                          <a:spcPct val="150000"/>
                        </a:lnSpc>
                      </a:pPr>
                      <a:r>
                        <a:rPr lang="en-US" altLang="zh-TW">
                          <a:latin typeface="Times New Roman"/>
                          <a:cs typeface="Times New Roman"/>
                        </a:rPr>
                        <a:t>Post-Exposure</a:t>
                      </a:r>
                      <a:endParaRPr lang="zh-TW" altLang="en-US">
                        <a:latin typeface="Times New Roman"/>
                        <a:cs typeface="Times New Roman"/>
                      </a:endParaRPr>
                    </a:p>
                  </a:txBody>
                  <a:tcPr anchor="ctr"/>
                </a:tc>
                <a:tc>
                  <a:txBody>
                    <a:bodyPr/>
                    <a:lstStyle/>
                    <a:p>
                      <a:pPr algn="ctr">
                        <a:lnSpc>
                          <a:spcPct val="150000"/>
                        </a:lnSpc>
                      </a:pPr>
                      <a:r>
                        <a:rPr lang="en-US" altLang="zh-TW">
                          <a:latin typeface="Times New Roman"/>
                          <a:cs typeface="Times New Roman"/>
                        </a:rPr>
                        <a:t>Mixed</a:t>
                      </a:r>
                      <a:endParaRPr lang="zh-TW" altLang="en-US">
                        <a:latin typeface="Times New Roman"/>
                        <a:cs typeface="Times New Roman"/>
                      </a:endParaRPr>
                    </a:p>
                  </a:txBody>
                  <a:tcPr anchor="ctr"/>
                </a:tc>
                <a:tc>
                  <a:txBody>
                    <a:bodyPr/>
                    <a:lstStyle/>
                    <a:p>
                      <a:pPr algn="ctr">
                        <a:lnSpc>
                          <a:spcPct val="150000"/>
                        </a:lnSpc>
                      </a:pPr>
                      <a:r>
                        <a:rPr lang="en-US" altLang="zh-TW">
                          <a:latin typeface="Times New Roman"/>
                          <a:cs typeface="Times New Roman"/>
                        </a:rPr>
                        <a:t>PEM</a:t>
                      </a:r>
                      <a:endParaRPr lang="zh-TW" altLang="en-US">
                        <a:latin typeface="Times New Roman"/>
                        <a:cs typeface="Times New Roman"/>
                      </a:endParaRPr>
                    </a:p>
                  </a:txBody>
                  <a:tcPr anchor="ctr"/>
                </a:tc>
                <a:extLst>
                  <a:ext uri="{0D108BD9-81ED-4DB2-BD59-A6C34878D82A}">
                    <a16:rowId xmlns:a16="http://schemas.microsoft.com/office/drawing/2014/main" val="601023503"/>
                  </a:ext>
                </a:extLst>
              </a:tr>
              <a:tr h="370840">
                <a:tc>
                  <a:txBody>
                    <a:bodyPr/>
                    <a:lstStyle/>
                    <a:p>
                      <a:pPr algn="ctr">
                        <a:lnSpc>
                          <a:spcPct val="150000"/>
                        </a:lnSpc>
                      </a:pPr>
                      <a:r>
                        <a:rPr lang="en-US" altLang="zh-TW" dirty="0">
                          <a:latin typeface="Times New Roman"/>
                          <a:cs typeface="Times New Roman"/>
                        </a:rPr>
                        <a:t>None</a:t>
                      </a:r>
                      <a:endParaRPr lang="zh-TW" altLang="en-US" dirty="0">
                        <a:latin typeface="Times New Roman"/>
                        <a:cs typeface="Times New Roman"/>
                      </a:endParaRP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a:latin typeface="Times New Roman"/>
                          <a:cs typeface="Times New Roman"/>
                        </a:rPr>
                        <a:t>None</a:t>
                      </a:r>
                      <a:endParaRPr lang="zh-TW" altLang="en-US">
                        <a:latin typeface="Times New Roman"/>
                        <a:cs typeface="Times New Roman"/>
                      </a:endParaRPr>
                    </a:p>
                  </a:txBody>
                  <a:tcPr anchor="ctr"/>
                </a:tc>
                <a:tc>
                  <a:txBody>
                    <a:bodyPr/>
                    <a:lstStyle/>
                    <a:p>
                      <a:pPr algn="ctr">
                        <a:lnSpc>
                          <a:spcPct val="150000"/>
                        </a:lnSpc>
                      </a:pPr>
                      <a:r>
                        <a:rPr lang="en-US" altLang="zh-TW" dirty="0">
                          <a:latin typeface="Times New Roman"/>
                          <a:cs typeface="Times New Roman"/>
                        </a:rPr>
                        <a:t>Control</a:t>
                      </a:r>
                      <a:endParaRPr lang="zh-TW" altLang="en-US" dirty="0">
                        <a:latin typeface="Times New Roman"/>
                        <a:cs typeface="Times New Roman"/>
                      </a:endParaRPr>
                    </a:p>
                  </a:txBody>
                  <a:tcPr anchor="ctr"/>
                </a:tc>
                <a:extLst>
                  <a:ext uri="{0D108BD9-81ED-4DB2-BD59-A6C34878D82A}">
                    <a16:rowId xmlns:a16="http://schemas.microsoft.com/office/drawing/2014/main" val="2197307565"/>
                  </a:ext>
                </a:extLst>
              </a:tr>
            </a:tbl>
          </a:graphicData>
        </a:graphic>
      </p:graphicFrame>
    </p:spTree>
    <p:extLst>
      <p:ext uri="{BB962C8B-B14F-4D97-AF65-F5344CB8AC3E}">
        <p14:creationId xmlns:p14="http://schemas.microsoft.com/office/powerpoint/2010/main" val="999440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48B5B-E901-BA9D-9E06-D1C5702C254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2630C74-8DBA-9464-C198-421A18CC7313}"/>
              </a:ext>
            </a:extLst>
          </p:cNvPr>
          <p:cNvSpPr>
            <a:spLocks noGrp="1"/>
          </p:cNvSpPr>
          <p:nvPr>
            <p:ph type="ctrTitle"/>
          </p:nvPr>
        </p:nvSpPr>
        <p:spPr>
          <a:xfrm>
            <a:off x="0" y="2953495"/>
            <a:ext cx="12192000" cy="951010"/>
          </a:xfrm>
        </p:spPr>
        <p:txBody>
          <a:bodyPr>
            <a:noAutofit/>
          </a:bodyPr>
          <a:lstStyle/>
          <a:p>
            <a:r>
              <a:rPr kumimoji="1" lang="en-US" altLang="zh-TW" sz="5400" dirty="0"/>
              <a:t>Measurement</a:t>
            </a:r>
            <a:endParaRPr kumimoji="1" lang="zh-TW" altLang="en-US" sz="5400" dirty="0"/>
          </a:p>
        </p:txBody>
      </p:sp>
      <p:sp>
        <p:nvSpPr>
          <p:cNvPr id="4" name="投影片編號版面配置區 3">
            <a:extLst>
              <a:ext uri="{FF2B5EF4-FFF2-40B4-BE49-F238E27FC236}">
                <a16:creationId xmlns:a16="http://schemas.microsoft.com/office/drawing/2014/main" id="{2E71BE60-6819-22C8-04B1-AF2A03281A86}"/>
              </a:ext>
            </a:extLst>
          </p:cNvPr>
          <p:cNvSpPr>
            <a:spLocks noGrp="1"/>
          </p:cNvSpPr>
          <p:nvPr>
            <p:ph type="sldNum" sz="quarter" idx="4"/>
          </p:nvPr>
        </p:nvSpPr>
        <p:spPr>
          <a:xfrm>
            <a:off x="11656612" y="6492875"/>
            <a:ext cx="535387" cy="365125"/>
          </a:xfrm>
        </p:spPr>
        <p:txBody>
          <a:bodyPr/>
          <a:lstStyle/>
          <a:p>
            <a:fld id="{62071A5D-23D7-9D42-9B38-A1BADA570208}" type="slidenum">
              <a:rPr kumimoji="1" lang="zh-TW" altLang="en-US" smtClean="0"/>
              <a:pPr/>
              <a:t>26</a:t>
            </a:fld>
            <a:endParaRPr kumimoji="1" lang="zh-TW" altLang="en-US"/>
          </a:p>
        </p:txBody>
      </p:sp>
      <p:sp>
        <p:nvSpPr>
          <p:cNvPr id="7" name="頁尾版面配置區 6">
            <a:extLst>
              <a:ext uri="{FF2B5EF4-FFF2-40B4-BE49-F238E27FC236}">
                <a16:creationId xmlns:a16="http://schemas.microsoft.com/office/drawing/2014/main" id="{6AE06910-BC04-B14D-27BD-08C6F4E90116}"/>
              </a:ext>
            </a:extLst>
          </p:cNvPr>
          <p:cNvSpPr>
            <a:spLocks noGrp="1"/>
          </p:cNvSpPr>
          <p:nvPr>
            <p:ph type="ftr" sz="quarter" idx="3"/>
          </p:nvPr>
        </p:nvSpPr>
        <p:spPr/>
        <p:txBody>
          <a:bodyPr/>
          <a:lstStyle/>
          <a:p>
            <a:r>
              <a:rPr kumimoji="1" lang="en-US" altLang="zh-TW" sz="1400" dirty="0">
                <a:latin typeface="Century" panose="02040604050505020304" pitchFamily="18" charset="0"/>
              </a:rPr>
              <a:t>Investigating the Effectiveness of Label Types and Placements in Identifying Visual Misinformation.</a:t>
            </a:r>
            <a:endParaRPr kumimoji="1" lang="zh-TW" altLang="en-US" sz="1400" dirty="0">
              <a:latin typeface="Century" panose="02040604050505020304" pitchFamily="18" charset="0"/>
            </a:endParaRPr>
          </a:p>
        </p:txBody>
      </p:sp>
    </p:spTree>
    <p:extLst>
      <p:ext uri="{BB962C8B-B14F-4D97-AF65-F5344CB8AC3E}">
        <p14:creationId xmlns:p14="http://schemas.microsoft.com/office/powerpoint/2010/main" val="1839029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4ED5F-C7E5-1886-0606-A6E90E36BF8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24B732E-6A19-CE97-9E13-404D8DE04589}"/>
              </a:ext>
            </a:extLst>
          </p:cNvPr>
          <p:cNvSpPr>
            <a:spLocks noGrp="1"/>
          </p:cNvSpPr>
          <p:nvPr>
            <p:ph type="ctrTitle"/>
          </p:nvPr>
        </p:nvSpPr>
        <p:spPr>
          <a:xfrm>
            <a:off x="0" y="381128"/>
            <a:ext cx="12192000" cy="602946"/>
          </a:xfrm>
        </p:spPr>
        <p:txBody>
          <a:bodyPr/>
          <a:lstStyle/>
          <a:p>
            <a:r>
              <a:rPr kumimoji="1" lang="en-US" altLang="zh-TW" sz="3200"/>
              <a:t>Measurement</a:t>
            </a:r>
            <a:endParaRPr kumimoji="1" lang="zh-TW" altLang="en-US" sz="3200"/>
          </a:p>
        </p:txBody>
      </p:sp>
      <p:sp>
        <p:nvSpPr>
          <p:cNvPr id="4" name="投影片編號版面配置區 3">
            <a:extLst>
              <a:ext uri="{FF2B5EF4-FFF2-40B4-BE49-F238E27FC236}">
                <a16:creationId xmlns:a16="http://schemas.microsoft.com/office/drawing/2014/main" id="{697E5C5C-7DB5-59F5-2E88-6DF30791864F}"/>
              </a:ext>
            </a:extLst>
          </p:cNvPr>
          <p:cNvSpPr>
            <a:spLocks noGrp="1"/>
          </p:cNvSpPr>
          <p:nvPr>
            <p:ph type="sldNum" sz="quarter" idx="4"/>
          </p:nvPr>
        </p:nvSpPr>
        <p:spPr/>
        <p:txBody>
          <a:bodyPr/>
          <a:lstStyle/>
          <a:p>
            <a:fld id="{5D264510-144C-5541-AE78-2C17531025F9}" type="slidenum">
              <a:rPr kumimoji="1" lang="zh-TW" altLang="en-US" smtClean="0"/>
              <a:pPr/>
              <a:t>27</a:t>
            </a:fld>
            <a:endParaRPr kumimoji="1" lang="zh-TW" altLang="en-US"/>
          </a:p>
        </p:txBody>
      </p:sp>
      <p:sp>
        <p:nvSpPr>
          <p:cNvPr id="5" name="頁尾版面配置區 4">
            <a:extLst>
              <a:ext uri="{FF2B5EF4-FFF2-40B4-BE49-F238E27FC236}">
                <a16:creationId xmlns:a16="http://schemas.microsoft.com/office/drawing/2014/main" id="{B5DF0B70-F7A4-7BBC-E851-7DCA5B8777A8}"/>
              </a:ext>
            </a:extLst>
          </p:cNvPr>
          <p:cNvSpPr>
            <a:spLocks noGrp="1"/>
          </p:cNvSpPr>
          <p:nvPr>
            <p:ph type="ftr" sz="quarter" idx="3"/>
          </p:nvPr>
        </p:nvSpPr>
        <p:spPr>
          <a:xfrm>
            <a:off x="0" y="6444000"/>
            <a:ext cx="11656614" cy="365125"/>
          </a:xfrm>
        </p:spPr>
        <p:txBody>
          <a:bodyPr/>
          <a:lstStyle/>
          <a:p>
            <a:r>
              <a:rPr kumimoji="1" lang="en-US" altLang="zh-TW"/>
              <a:t>Hart &amp; Sandra (2006), Bandura et al. (2006), Farid et al. (2010), Nightingale et al. (2017), Dan et al. (2021), Shen et al. (2021), </a:t>
            </a:r>
          </a:p>
          <a:p>
            <a:r>
              <a:rPr kumimoji="1" lang="en-US" altLang="zh-TW"/>
              <a:t>Tay et al. (2022)</a:t>
            </a:r>
            <a:endParaRPr kumimoji="1" lang="zh-TW" altLang="en-US"/>
          </a:p>
        </p:txBody>
      </p:sp>
      <p:grpSp>
        <p:nvGrpSpPr>
          <p:cNvPr id="3" name="群組 2">
            <a:extLst>
              <a:ext uri="{FF2B5EF4-FFF2-40B4-BE49-F238E27FC236}">
                <a16:creationId xmlns:a16="http://schemas.microsoft.com/office/drawing/2014/main" id="{98C2DC64-8F33-569C-098C-06E75D223CDB}"/>
              </a:ext>
            </a:extLst>
          </p:cNvPr>
          <p:cNvGrpSpPr/>
          <p:nvPr/>
        </p:nvGrpSpPr>
        <p:grpSpPr>
          <a:xfrm>
            <a:off x="2109371" y="1385864"/>
            <a:ext cx="6775080" cy="4250031"/>
            <a:chOff x="2499273" y="1500876"/>
            <a:chExt cx="6775080" cy="4250031"/>
          </a:xfrm>
        </p:grpSpPr>
        <p:grpSp>
          <p:nvGrpSpPr>
            <p:cNvPr id="21" name="群組 20">
              <a:extLst>
                <a:ext uri="{FF2B5EF4-FFF2-40B4-BE49-F238E27FC236}">
                  <a16:creationId xmlns:a16="http://schemas.microsoft.com/office/drawing/2014/main" id="{A65D59F1-0C9D-7162-865B-90644D2C1D0E}"/>
                </a:ext>
              </a:extLst>
            </p:cNvPr>
            <p:cNvGrpSpPr/>
            <p:nvPr/>
          </p:nvGrpSpPr>
          <p:grpSpPr>
            <a:xfrm>
              <a:off x="2499273" y="1500876"/>
              <a:ext cx="2791677" cy="2930243"/>
              <a:chOff x="1906818" y="58023"/>
              <a:chExt cx="2791677" cy="2930243"/>
            </a:xfrm>
          </p:grpSpPr>
          <p:grpSp>
            <p:nvGrpSpPr>
              <p:cNvPr id="18" name="群組 17">
                <a:extLst>
                  <a:ext uri="{FF2B5EF4-FFF2-40B4-BE49-F238E27FC236}">
                    <a16:creationId xmlns:a16="http://schemas.microsoft.com/office/drawing/2014/main" id="{D08C1447-69D1-3A43-4417-CD85C78541D8}"/>
                  </a:ext>
                </a:extLst>
              </p:cNvPr>
              <p:cNvGrpSpPr/>
              <p:nvPr/>
            </p:nvGrpSpPr>
            <p:grpSpPr>
              <a:xfrm>
                <a:off x="1906818" y="750480"/>
                <a:ext cx="2791677" cy="2237786"/>
                <a:chOff x="1698095" y="750480"/>
                <a:chExt cx="2791677" cy="2237786"/>
              </a:xfrm>
            </p:grpSpPr>
            <p:sp>
              <p:nvSpPr>
                <p:cNvPr id="10" name="圓角矩形 9">
                  <a:extLst>
                    <a:ext uri="{FF2B5EF4-FFF2-40B4-BE49-F238E27FC236}">
                      <a16:creationId xmlns:a16="http://schemas.microsoft.com/office/drawing/2014/main" id="{9076429D-2B7E-271B-BC58-FF1D0B317BBD}"/>
                    </a:ext>
                  </a:extLst>
                </p:cNvPr>
                <p:cNvSpPr/>
                <p:nvPr/>
              </p:nvSpPr>
              <p:spPr>
                <a:xfrm>
                  <a:off x="1698096" y="750480"/>
                  <a:ext cx="2791676" cy="917998"/>
                </a:xfrm>
                <a:prstGeom prst="roundRect">
                  <a:avLst/>
                </a:prstGeom>
                <a:solidFill>
                  <a:srgbClr val="EB62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a:solidFill>
                        <a:schemeClr val="bg1"/>
                      </a:solidFill>
                      <a:latin typeface="Times New Roman" panose="02020603050405020304" pitchFamily="18" charset="0"/>
                      <a:cs typeface="Times New Roman" panose="02020603050405020304" pitchFamily="18" charset="0"/>
                    </a:rPr>
                    <a:t>Reaction Time</a:t>
                  </a:r>
                  <a:endParaRPr kumimoji="1" lang="zh-TW" altLang="en-US" sz="2400">
                    <a:solidFill>
                      <a:schemeClr val="bg1"/>
                    </a:solidFill>
                  </a:endParaRPr>
                </a:p>
              </p:txBody>
            </p:sp>
            <p:sp>
              <p:nvSpPr>
                <p:cNvPr id="11" name="圓角矩形 10">
                  <a:extLst>
                    <a:ext uri="{FF2B5EF4-FFF2-40B4-BE49-F238E27FC236}">
                      <a16:creationId xmlns:a16="http://schemas.microsoft.com/office/drawing/2014/main" id="{BFBF9300-5E32-117B-ED96-840057979B64}"/>
                    </a:ext>
                  </a:extLst>
                </p:cNvPr>
                <p:cNvSpPr/>
                <p:nvPr/>
              </p:nvSpPr>
              <p:spPr>
                <a:xfrm>
                  <a:off x="1698095" y="2070268"/>
                  <a:ext cx="2791677" cy="917998"/>
                </a:xfrm>
                <a:prstGeom prst="roundRect">
                  <a:avLst/>
                </a:prstGeom>
                <a:solidFill>
                  <a:srgbClr val="EB62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a:latin typeface="Times New Roman" panose="02020603050405020304" pitchFamily="18" charset="0"/>
                      <a:cs typeface="Times New Roman" panose="02020603050405020304" pitchFamily="18" charset="0"/>
                    </a:rPr>
                    <a:t>Accuracy</a:t>
                  </a:r>
                </a:p>
                <a:p>
                  <a:pPr algn="ctr"/>
                  <a:r>
                    <a:rPr lang="en-US" altLang="zh-TW" sz="2000">
                      <a:latin typeface="Times New Roman" panose="02020603050405020304" pitchFamily="18" charset="0"/>
                      <a:cs typeface="Times New Roman" panose="02020603050405020304" pitchFamily="18" charset="0"/>
                    </a:rPr>
                    <a:t>(Strict / Tolerant) </a:t>
                  </a:r>
                  <a:endParaRPr kumimoji="1" lang="zh-TW" altLang="en-US" sz="2000"/>
                </a:p>
              </p:txBody>
            </p:sp>
          </p:grpSp>
          <p:sp>
            <p:nvSpPr>
              <p:cNvPr id="16" name="文字方塊 15">
                <a:extLst>
                  <a:ext uri="{FF2B5EF4-FFF2-40B4-BE49-F238E27FC236}">
                    <a16:creationId xmlns:a16="http://schemas.microsoft.com/office/drawing/2014/main" id="{D2032F3F-61F1-E1C0-B8E1-E6526B25835D}"/>
                  </a:ext>
                </a:extLst>
              </p:cNvPr>
              <p:cNvSpPr txBox="1"/>
              <p:nvPr/>
            </p:nvSpPr>
            <p:spPr>
              <a:xfrm>
                <a:off x="1906819" y="58023"/>
                <a:ext cx="2791676" cy="523220"/>
              </a:xfrm>
              <a:prstGeom prst="rect">
                <a:avLst/>
              </a:prstGeom>
              <a:noFill/>
            </p:spPr>
            <p:txBody>
              <a:bodyPr wrap="square" rtlCol="0">
                <a:spAutoFit/>
              </a:bodyPr>
              <a:lstStyle/>
              <a:p>
                <a:pPr algn="ctr"/>
                <a:r>
                  <a:rPr kumimoji="1" lang="en-US" altLang="zh-TW" sz="2800" b="1">
                    <a:solidFill>
                      <a:srgbClr val="EB628C"/>
                    </a:solidFill>
                    <a:latin typeface="Times New Roman" panose="02020603050405020304" pitchFamily="18" charset="0"/>
                    <a:cs typeface="Times New Roman" panose="02020603050405020304" pitchFamily="18" charset="0"/>
                  </a:rPr>
                  <a:t>Behavioral</a:t>
                </a:r>
                <a:endParaRPr kumimoji="1" lang="zh-TW" altLang="en-US" sz="2800" b="1">
                  <a:solidFill>
                    <a:srgbClr val="EB628C"/>
                  </a:solidFill>
                  <a:latin typeface="Times New Roman" panose="02020603050405020304" pitchFamily="18" charset="0"/>
                  <a:cs typeface="Times New Roman" panose="02020603050405020304" pitchFamily="18" charset="0"/>
                </a:endParaRPr>
              </a:p>
            </p:txBody>
          </p:sp>
        </p:grpSp>
        <p:grpSp>
          <p:nvGrpSpPr>
            <p:cNvPr id="20" name="群組 19">
              <a:extLst>
                <a:ext uri="{FF2B5EF4-FFF2-40B4-BE49-F238E27FC236}">
                  <a16:creationId xmlns:a16="http://schemas.microsoft.com/office/drawing/2014/main" id="{3FE0A2F3-9E1C-FB1B-B53F-3828842D09BB}"/>
                </a:ext>
              </a:extLst>
            </p:cNvPr>
            <p:cNvGrpSpPr/>
            <p:nvPr/>
          </p:nvGrpSpPr>
          <p:grpSpPr>
            <a:xfrm>
              <a:off x="6482675" y="1505282"/>
              <a:ext cx="2791678" cy="4245625"/>
              <a:chOff x="7198935" y="1161755"/>
              <a:chExt cx="2791678" cy="4245625"/>
            </a:xfrm>
          </p:grpSpPr>
          <p:grpSp>
            <p:nvGrpSpPr>
              <p:cNvPr id="19" name="群組 18">
                <a:extLst>
                  <a:ext uri="{FF2B5EF4-FFF2-40B4-BE49-F238E27FC236}">
                    <a16:creationId xmlns:a16="http://schemas.microsoft.com/office/drawing/2014/main" id="{7794E5C6-D425-441E-EDBD-0CE0173644B3}"/>
                  </a:ext>
                </a:extLst>
              </p:cNvPr>
              <p:cNvGrpSpPr/>
              <p:nvPr/>
            </p:nvGrpSpPr>
            <p:grpSpPr>
              <a:xfrm>
                <a:off x="7198935" y="1849805"/>
                <a:ext cx="2791678" cy="3557575"/>
                <a:chOff x="7631216" y="2308126"/>
                <a:chExt cx="2791678" cy="3557575"/>
              </a:xfrm>
            </p:grpSpPr>
            <p:sp>
              <p:nvSpPr>
                <p:cNvPr id="12" name="圓角矩形 11">
                  <a:extLst>
                    <a:ext uri="{FF2B5EF4-FFF2-40B4-BE49-F238E27FC236}">
                      <a16:creationId xmlns:a16="http://schemas.microsoft.com/office/drawing/2014/main" id="{804768CF-146F-58DE-9939-42861410D53D}"/>
                    </a:ext>
                  </a:extLst>
                </p:cNvPr>
                <p:cNvSpPr/>
                <p:nvPr/>
              </p:nvSpPr>
              <p:spPr>
                <a:xfrm>
                  <a:off x="7631216" y="2308126"/>
                  <a:ext cx="2791678" cy="917999"/>
                </a:xfrm>
                <a:prstGeom prst="roundRect">
                  <a:avLst/>
                </a:prstGeom>
                <a:solidFill>
                  <a:srgbClr val="8902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a:latin typeface="Times New Roman" panose="02020603050405020304" pitchFamily="18" charset="0"/>
                      <a:cs typeface="Times New Roman" panose="02020603050405020304" pitchFamily="18" charset="0"/>
                    </a:rPr>
                    <a:t>Cognitive Load</a:t>
                  </a:r>
                </a:p>
                <a:p>
                  <a:pPr algn="ctr"/>
                  <a:r>
                    <a:rPr lang="en-US" altLang="zh-TW" sz="2000">
                      <a:latin typeface="Times New Roman" panose="02020603050405020304" pitchFamily="18" charset="0"/>
                      <a:cs typeface="Times New Roman" panose="02020603050405020304" pitchFamily="18" charset="0"/>
                    </a:rPr>
                    <a:t>(Raw TLX) </a:t>
                  </a:r>
                  <a:endParaRPr kumimoji="1" lang="zh-TW" altLang="en-US" sz="2000"/>
                </a:p>
              </p:txBody>
            </p:sp>
            <p:sp>
              <p:nvSpPr>
                <p:cNvPr id="13" name="圓角矩形 12">
                  <a:extLst>
                    <a:ext uri="{FF2B5EF4-FFF2-40B4-BE49-F238E27FC236}">
                      <a16:creationId xmlns:a16="http://schemas.microsoft.com/office/drawing/2014/main" id="{2FF6C524-EFB0-3CEE-0391-4D824BE7FBBD}"/>
                    </a:ext>
                  </a:extLst>
                </p:cNvPr>
                <p:cNvSpPr/>
                <p:nvPr/>
              </p:nvSpPr>
              <p:spPr>
                <a:xfrm>
                  <a:off x="7631217" y="3627914"/>
                  <a:ext cx="2791677" cy="917999"/>
                </a:xfrm>
                <a:prstGeom prst="roundRect">
                  <a:avLst/>
                </a:prstGeom>
                <a:solidFill>
                  <a:srgbClr val="8902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a:latin typeface="Times New Roman" panose="02020603050405020304" pitchFamily="18" charset="0"/>
                      <a:cs typeface="Times New Roman" panose="02020603050405020304" pitchFamily="18" charset="0"/>
                    </a:rPr>
                    <a:t>Self-Efficacy</a:t>
                  </a:r>
                </a:p>
              </p:txBody>
            </p:sp>
            <p:sp>
              <p:nvSpPr>
                <p:cNvPr id="15" name="圓角矩形 14">
                  <a:extLst>
                    <a:ext uri="{FF2B5EF4-FFF2-40B4-BE49-F238E27FC236}">
                      <a16:creationId xmlns:a16="http://schemas.microsoft.com/office/drawing/2014/main" id="{669AD84F-8A35-6A48-DC2C-2C8AC877761B}"/>
                    </a:ext>
                  </a:extLst>
                </p:cNvPr>
                <p:cNvSpPr/>
                <p:nvPr/>
              </p:nvSpPr>
              <p:spPr>
                <a:xfrm>
                  <a:off x="7631216" y="4947702"/>
                  <a:ext cx="2791678" cy="917999"/>
                </a:xfrm>
                <a:prstGeom prst="roundRect">
                  <a:avLst/>
                </a:prstGeom>
                <a:solidFill>
                  <a:srgbClr val="8902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atin typeface="Times New Roman" panose="02020603050405020304" pitchFamily="18" charset="0"/>
                      <a:cs typeface="Times New Roman" panose="02020603050405020304" pitchFamily="18" charset="0"/>
                    </a:rPr>
                    <a:t>Participants’ perceptions of effectiveness of label types, placements, and conditions</a:t>
                  </a:r>
                </a:p>
              </p:txBody>
            </p:sp>
          </p:grpSp>
          <p:sp>
            <p:nvSpPr>
              <p:cNvPr id="17" name="文字方塊 16">
                <a:extLst>
                  <a:ext uri="{FF2B5EF4-FFF2-40B4-BE49-F238E27FC236}">
                    <a16:creationId xmlns:a16="http://schemas.microsoft.com/office/drawing/2014/main" id="{EF34FC95-875D-DCB3-05AC-0B3C1A21D91E}"/>
                  </a:ext>
                </a:extLst>
              </p:cNvPr>
              <p:cNvSpPr txBox="1"/>
              <p:nvPr/>
            </p:nvSpPr>
            <p:spPr>
              <a:xfrm>
                <a:off x="7198935" y="1161755"/>
                <a:ext cx="2791676" cy="523220"/>
              </a:xfrm>
              <a:prstGeom prst="rect">
                <a:avLst/>
              </a:prstGeom>
              <a:noFill/>
            </p:spPr>
            <p:txBody>
              <a:bodyPr wrap="square" rtlCol="0">
                <a:spAutoFit/>
              </a:bodyPr>
              <a:lstStyle/>
              <a:p>
                <a:pPr algn="ctr"/>
                <a:r>
                  <a:rPr kumimoji="1" lang="en-US" altLang="zh-TW" sz="2800" b="1">
                    <a:solidFill>
                      <a:srgbClr val="89023E"/>
                    </a:solidFill>
                    <a:latin typeface="Times New Roman" panose="02020603050405020304" pitchFamily="18" charset="0"/>
                    <a:cs typeface="Times New Roman" panose="02020603050405020304" pitchFamily="18" charset="0"/>
                  </a:rPr>
                  <a:t>Self-Report</a:t>
                </a:r>
                <a:endParaRPr kumimoji="1" lang="zh-TW" altLang="en-US" sz="2800" b="1">
                  <a:solidFill>
                    <a:srgbClr val="89023E"/>
                  </a:solidFill>
                  <a:latin typeface="Times New Roman" panose="02020603050405020304" pitchFamily="18" charset="0"/>
                  <a:cs typeface="Times New Roman" panose="02020603050405020304" pitchFamily="18" charset="0"/>
                </a:endParaRPr>
              </a:p>
            </p:txBody>
          </p:sp>
        </p:grpSp>
      </p:grpSp>
      <p:sp>
        <p:nvSpPr>
          <p:cNvPr id="6" name="文字方塊 5">
            <a:extLst>
              <a:ext uri="{FF2B5EF4-FFF2-40B4-BE49-F238E27FC236}">
                <a16:creationId xmlns:a16="http://schemas.microsoft.com/office/drawing/2014/main" id="{EBF06B25-8273-2008-6CB3-4E9B91F01C3F}"/>
              </a:ext>
            </a:extLst>
          </p:cNvPr>
          <p:cNvSpPr txBox="1"/>
          <p:nvPr/>
        </p:nvSpPr>
        <p:spPr>
          <a:xfrm>
            <a:off x="9054333" y="4580707"/>
            <a:ext cx="2481770" cy="1169551"/>
          </a:xfrm>
          <a:prstGeom prst="rect">
            <a:avLst/>
          </a:prstGeom>
          <a:noFill/>
        </p:spPr>
        <p:txBody>
          <a:bodyPr wrap="none" rtlCol="0">
            <a:spAutoFit/>
          </a:bodyPr>
          <a:lstStyle/>
          <a:p>
            <a:pPr>
              <a:lnSpc>
                <a:spcPct val="150000"/>
              </a:lnSpc>
            </a:pPr>
            <a:r>
              <a:rPr kumimoji="1" lang="en-US" altLang="zh-TW" sz="2000">
                <a:solidFill>
                  <a:srgbClr val="89023E"/>
                </a:solidFill>
                <a:latin typeface="Times New Roman" panose="02020603050405020304" pitchFamily="18" charset="0"/>
                <a:cs typeface="Times New Roman" panose="02020603050405020304" pitchFamily="18" charset="0"/>
              </a:rPr>
              <a:t>Custom Questionnaire</a:t>
            </a:r>
          </a:p>
          <a:p>
            <a:pPr marL="285750" indent="-285750">
              <a:buFont typeface="Arial" panose="020B0604020202020204" pitchFamily="34" charset="0"/>
              <a:buChar char="•"/>
            </a:pPr>
            <a:r>
              <a:rPr kumimoji="1" lang="en-US" altLang="zh-TW" sz="2000">
                <a:solidFill>
                  <a:srgbClr val="89023E"/>
                </a:solidFill>
                <a:latin typeface="Times New Roman" panose="02020603050405020304" pitchFamily="18" charset="0"/>
                <a:cs typeface="Times New Roman" panose="02020603050405020304" pitchFamily="18" charset="0"/>
              </a:rPr>
              <a:t>5-point Likert scale</a:t>
            </a:r>
          </a:p>
          <a:p>
            <a:pPr marL="285750" indent="-285750">
              <a:buFont typeface="Arial" panose="020B0604020202020204" pitchFamily="34" charset="0"/>
              <a:buChar char="•"/>
            </a:pPr>
            <a:r>
              <a:rPr kumimoji="1" lang="en-US" altLang="zh-TW" sz="2000">
                <a:solidFill>
                  <a:srgbClr val="89023E"/>
                </a:solidFill>
                <a:latin typeface="Times New Roman" panose="02020603050405020304" pitchFamily="18" charset="0"/>
                <a:cs typeface="Times New Roman" panose="02020603050405020304" pitchFamily="18" charset="0"/>
              </a:rPr>
              <a:t>Ranking</a:t>
            </a:r>
            <a:endParaRPr kumimoji="1" lang="zh-TW" altLang="en-US" sz="2000">
              <a:solidFill>
                <a:srgbClr val="89023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944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A551D-2F89-F5FF-A0A2-9D02B6EAF523}"/>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8B3838A-A6B6-B3C5-4FD7-4E0A2321A358}"/>
              </a:ext>
            </a:extLst>
          </p:cNvPr>
          <p:cNvSpPr>
            <a:spLocks noGrp="1"/>
          </p:cNvSpPr>
          <p:nvPr>
            <p:ph type="ctrTitle"/>
          </p:nvPr>
        </p:nvSpPr>
        <p:spPr>
          <a:xfrm>
            <a:off x="0" y="2953495"/>
            <a:ext cx="12192000" cy="951010"/>
          </a:xfrm>
        </p:spPr>
        <p:txBody>
          <a:bodyPr>
            <a:noAutofit/>
          </a:bodyPr>
          <a:lstStyle/>
          <a:p>
            <a:r>
              <a:rPr kumimoji="1" lang="en-US" altLang="zh-TW" sz="5400" dirty="0"/>
              <a:t>Photo</a:t>
            </a:r>
            <a:r>
              <a:rPr kumimoji="1" lang="zh-TW" altLang="en-US" sz="5400" dirty="0"/>
              <a:t> </a:t>
            </a:r>
            <a:r>
              <a:rPr kumimoji="1" lang="en-US" altLang="zh-TW" sz="5400" dirty="0"/>
              <a:t>Materials</a:t>
            </a:r>
            <a:endParaRPr kumimoji="1" lang="zh-TW" altLang="en-US" sz="5400" dirty="0"/>
          </a:p>
        </p:txBody>
      </p:sp>
      <p:sp>
        <p:nvSpPr>
          <p:cNvPr id="4" name="投影片編號版面配置區 3">
            <a:extLst>
              <a:ext uri="{FF2B5EF4-FFF2-40B4-BE49-F238E27FC236}">
                <a16:creationId xmlns:a16="http://schemas.microsoft.com/office/drawing/2014/main" id="{937963BD-17C3-6E7C-FBAA-07E835B7A0F3}"/>
              </a:ext>
            </a:extLst>
          </p:cNvPr>
          <p:cNvSpPr>
            <a:spLocks noGrp="1"/>
          </p:cNvSpPr>
          <p:nvPr>
            <p:ph type="sldNum" sz="quarter" idx="4"/>
          </p:nvPr>
        </p:nvSpPr>
        <p:spPr>
          <a:xfrm>
            <a:off x="11656612" y="6492875"/>
            <a:ext cx="535387" cy="365125"/>
          </a:xfrm>
        </p:spPr>
        <p:txBody>
          <a:bodyPr/>
          <a:lstStyle/>
          <a:p>
            <a:fld id="{62071A5D-23D7-9D42-9B38-A1BADA570208}" type="slidenum">
              <a:rPr kumimoji="1" lang="zh-TW" altLang="en-US" smtClean="0"/>
              <a:pPr/>
              <a:t>28</a:t>
            </a:fld>
            <a:endParaRPr kumimoji="1" lang="zh-TW" altLang="en-US"/>
          </a:p>
        </p:txBody>
      </p:sp>
      <p:sp>
        <p:nvSpPr>
          <p:cNvPr id="7" name="頁尾版面配置區 6">
            <a:extLst>
              <a:ext uri="{FF2B5EF4-FFF2-40B4-BE49-F238E27FC236}">
                <a16:creationId xmlns:a16="http://schemas.microsoft.com/office/drawing/2014/main" id="{9E0AE00C-AB9B-9B5F-7456-8C7A3B4C5A72}"/>
              </a:ext>
            </a:extLst>
          </p:cNvPr>
          <p:cNvSpPr>
            <a:spLocks noGrp="1"/>
          </p:cNvSpPr>
          <p:nvPr>
            <p:ph type="ftr" sz="quarter" idx="3"/>
          </p:nvPr>
        </p:nvSpPr>
        <p:spPr/>
        <p:txBody>
          <a:bodyPr/>
          <a:lstStyle/>
          <a:p>
            <a:r>
              <a:rPr kumimoji="1" lang="en-US" altLang="zh-TW" sz="1400" dirty="0">
                <a:latin typeface="Century" panose="02040604050505020304" pitchFamily="18" charset="0"/>
              </a:rPr>
              <a:t>Investigating the Effectiveness of Label Types and Placements in Identifying Visual Misinformation.</a:t>
            </a:r>
            <a:endParaRPr kumimoji="1" lang="zh-TW" altLang="en-US" sz="1400" dirty="0">
              <a:latin typeface="Century" panose="02040604050505020304" pitchFamily="18" charset="0"/>
            </a:endParaRPr>
          </a:p>
        </p:txBody>
      </p:sp>
    </p:spTree>
    <p:extLst>
      <p:ext uri="{BB962C8B-B14F-4D97-AF65-F5344CB8AC3E}">
        <p14:creationId xmlns:p14="http://schemas.microsoft.com/office/powerpoint/2010/main" val="3974289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0BE29-6DBC-2970-5023-F235F5BE1875}"/>
              </a:ext>
            </a:extLst>
          </p:cNvPr>
          <p:cNvSpPr>
            <a:spLocks noGrp="1"/>
          </p:cNvSpPr>
          <p:nvPr>
            <p:ph type="ctrTitle"/>
          </p:nvPr>
        </p:nvSpPr>
        <p:spPr>
          <a:xfrm>
            <a:off x="-2" y="388884"/>
            <a:ext cx="12192000" cy="602946"/>
          </a:xfrm>
        </p:spPr>
        <p:txBody>
          <a:bodyPr/>
          <a:lstStyle/>
          <a:p>
            <a:r>
              <a:rPr kumimoji="1" lang="en-US" altLang="zh-TW" dirty="0"/>
              <a:t>Photo Material Preparation</a:t>
            </a:r>
            <a:endParaRPr kumimoji="1" lang="zh-TW" altLang="en-US" dirty="0"/>
          </a:p>
        </p:txBody>
      </p:sp>
      <p:sp>
        <p:nvSpPr>
          <p:cNvPr id="4" name="投影片編號版面配置區 3">
            <a:extLst>
              <a:ext uri="{FF2B5EF4-FFF2-40B4-BE49-F238E27FC236}">
                <a16:creationId xmlns:a16="http://schemas.microsoft.com/office/drawing/2014/main" id="{79ECFA91-35AC-86B7-D8C7-ACA593BE8159}"/>
              </a:ext>
            </a:extLst>
          </p:cNvPr>
          <p:cNvSpPr>
            <a:spLocks noGrp="1"/>
          </p:cNvSpPr>
          <p:nvPr>
            <p:ph type="sldNum" sz="quarter" idx="4"/>
          </p:nvPr>
        </p:nvSpPr>
        <p:spPr/>
        <p:txBody>
          <a:bodyPr/>
          <a:lstStyle/>
          <a:p>
            <a:fld id="{5D264510-144C-5541-AE78-2C17531025F9}" type="slidenum">
              <a:rPr kumimoji="1" lang="zh-TW" altLang="en-US" smtClean="0"/>
              <a:pPr/>
              <a:t>29</a:t>
            </a:fld>
            <a:endParaRPr kumimoji="1" lang="zh-TW" altLang="en-US"/>
          </a:p>
        </p:txBody>
      </p:sp>
      <p:sp>
        <p:nvSpPr>
          <p:cNvPr id="5" name="頁尾版面配置區 4">
            <a:extLst>
              <a:ext uri="{FF2B5EF4-FFF2-40B4-BE49-F238E27FC236}">
                <a16:creationId xmlns:a16="http://schemas.microsoft.com/office/drawing/2014/main" id="{88D88E1B-09DF-04E0-FB6B-E4D57ACB69C5}"/>
              </a:ext>
            </a:extLst>
          </p:cNvPr>
          <p:cNvSpPr>
            <a:spLocks noGrp="1"/>
          </p:cNvSpPr>
          <p:nvPr>
            <p:ph type="ftr" sz="quarter" idx="3"/>
          </p:nvPr>
        </p:nvSpPr>
        <p:spPr>
          <a:xfrm>
            <a:off x="-2" y="6444000"/>
            <a:ext cx="11656614" cy="365125"/>
          </a:xfrm>
        </p:spPr>
        <p:txBody>
          <a:bodyPr bIns="46800"/>
          <a:lstStyle/>
          <a:p>
            <a:r>
              <a:rPr kumimoji="1" lang="en-US" altLang="zh-TW"/>
              <a:t>Goodchild &amp; Michael (2007), </a:t>
            </a:r>
            <a:r>
              <a:rPr kumimoji="1" lang="en-US" altLang="zh-TW" err="1"/>
              <a:t>Flanagin</a:t>
            </a:r>
            <a:r>
              <a:rPr kumimoji="1" lang="en-US" altLang="zh-TW"/>
              <a:t> et al. (2008), </a:t>
            </a:r>
            <a:r>
              <a:rPr kumimoji="1" lang="en-US" altLang="zh-TW" err="1"/>
              <a:t>Stepchenkova</a:t>
            </a:r>
            <a:r>
              <a:rPr kumimoji="1" lang="en-US" altLang="zh-TW"/>
              <a:t> et al. (2013), Lazard et al. (2018), </a:t>
            </a:r>
            <a:r>
              <a:rPr kumimoji="1" lang="en-US" altLang="zh-TW" err="1"/>
              <a:t>Languein</a:t>
            </a:r>
            <a:r>
              <a:rPr kumimoji="1" lang="en-US" altLang="zh-TW"/>
              <a:t> &amp; Adela (2022), </a:t>
            </a:r>
            <a:br>
              <a:rPr kumimoji="1" lang="en-US" altLang="zh-TW"/>
            </a:br>
            <a:r>
              <a:rPr kumimoji="1" lang="en-US" altLang="zh-TW"/>
              <a:t>Qian et al. (2023)</a:t>
            </a:r>
            <a:endParaRPr kumimoji="1" lang="zh-TW" altLang="en-US"/>
          </a:p>
        </p:txBody>
      </p:sp>
      <p:grpSp>
        <p:nvGrpSpPr>
          <p:cNvPr id="3107" name="群組 3106">
            <a:extLst>
              <a:ext uri="{FF2B5EF4-FFF2-40B4-BE49-F238E27FC236}">
                <a16:creationId xmlns:a16="http://schemas.microsoft.com/office/drawing/2014/main" id="{7D9BD2AD-8D86-B4C9-89EB-96DD14973295}"/>
              </a:ext>
            </a:extLst>
          </p:cNvPr>
          <p:cNvGrpSpPr/>
          <p:nvPr/>
        </p:nvGrpSpPr>
        <p:grpSpPr>
          <a:xfrm>
            <a:off x="4446950" y="2291983"/>
            <a:ext cx="3367132" cy="2946328"/>
            <a:chOff x="280343" y="1816918"/>
            <a:chExt cx="3423954" cy="2946328"/>
          </a:xfrm>
        </p:grpSpPr>
        <p:pic>
          <p:nvPicPr>
            <p:cNvPr id="6" name="圖片 5">
              <a:extLst>
                <a:ext uri="{FF2B5EF4-FFF2-40B4-BE49-F238E27FC236}">
                  <a16:creationId xmlns:a16="http://schemas.microsoft.com/office/drawing/2014/main" id="{53583D2C-4F93-13FF-3ECC-CA8C000726A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63301" y="1816918"/>
              <a:ext cx="1658038" cy="1499829"/>
            </a:xfrm>
            <a:prstGeom prst="rect">
              <a:avLst/>
            </a:prstGeom>
          </p:spPr>
        </p:pic>
        <p:sp>
          <p:nvSpPr>
            <p:cNvPr id="7" name="文字方塊 6">
              <a:extLst>
                <a:ext uri="{FF2B5EF4-FFF2-40B4-BE49-F238E27FC236}">
                  <a16:creationId xmlns:a16="http://schemas.microsoft.com/office/drawing/2014/main" id="{4B623BCA-C5A7-56B9-4D39-069E4D425A23}"/>
                </a:ext>
              </a:extLst>
            </p:cNvPr>
            <p:cNvSpPr txBox="1"/>
            <p:nvPr/>
          </p:nvSpPr>
          <p:spPr>
            <a:xfrm>
              <a:off x="280343" y="3474239"/>
              <a:ext cx="3423954" cy="1289007"/>
            </a:xfrm>
            <a:prstGeom prst="rect">
              <a:avLst/>
            </a:prstGeom>
            <a:noFill/>
          </p:spPr>
          <p:txBody>
            <a:bodyPr wrap="square" rtlCol="0">
              <a:spAutoFit/>
            </a:bodyPr>
            <a:lstStyle/>
            <a:p>
              <a:pPr algn="ctr">
                <a:lnSpc>
                  <a:spcPct val="150000"/>
                </a:lnSpc>
              </a:pPr>
              <a:r>
                <a:rPr kumimoji="1" lang="en" altLang="zh-TW" b="1" dirty="0">
                  <a:latin typeface="Times New Roman" panose="02020603050405020304" pitchFamily="18" charset="0"/>
                  <a:cs typeface="Times New Roman" panose="02020603050405020304" pitchFamily="18" charset="0"/>
                </a:rPr>
                <a:t>70 Photos</a:t>
              </a:r>
            </a:p>
            <a:p>
              <a:pPr marL="342900" indent="-342900">
                <a:lnSpc>
                  <a:spcPct val="150000"/>
                </a:lnSpc>
                <a:buFont typeface="Arial" panose="020B0604020202020204" pitchFamily="34" charset="0"/>
                <a:buChar char="•"/>
              </a:pPr>
              <a:r>
                <a:rPr kumimoji="1" lang="en" altLang="zh-TW" dirty="0">
                  <a:latin typeface="Times New Roman" panose="02020603050405020304" pitchFamily="18" charset="0"/>
                  <a:cs typeface="Times New Roman" panose="02020603050405020304" pitchFamily="18" charset="0"/>
                </a:rPr>
                <a:t>35 Authentic photos</a:t>
              </a:r>
              <a:r>
                <a:rPr kumimoji="1" lang="zh-TW" altLang="en-US" dirty="0">
                  <a:latin typeface="Times New Roman" panose="02020603050405020304" pitchFamily="18" charset="0"/>
                  <a:cs typeface="Times New Roman" panose="02020603050405020304" pitchFamily="18" charset="0"/>
                </a:rPr>
                <a:t> </a:t>
              </a:r>
              <a:r>
                <a:rPr kumimoji="1" lang="en-US" altLang="zh-TW" dirty="0">
                  <a:latin typeface="Times New Roman" panose="02020603050405020304" pitchFamily="18" charset="0"/>
                  <a:cs typeface="Times New Roman" panose="02020603050405020304" pitchFamily="18" charset="0"/>
                </a:rPr>
                <a:t>(A)</a:t>
              </a:r>
            </a:p>
            <a:p>
              <a:pPr marL="342900" indent="-342900">
                <a:lnSpc>
                  <a:spcPct val="150000"/>
                </a:lnSpc>
                <a:buFont typeface="Arial" panose="020B0604020202020204" pitchFamily="34" charset="0"/>
                <a:buChar char="•"/>
              </a:pPr>
              <a:r>
                <a:rPr kumimoji="1" lang="en" altLang="zh-TW" dirty="0">
                  <a:latin typeface="Times New Roman" panose="02020603050405020304" pitchFamily="18" charset="0"/>
                  <a:cs typeface="Times New Roman" panose="02020603050405020304" pitchFamily="18" charset="0"/>
                </a:rPr>
                <a:t>35 Visual misinformation (VM)</a:t>
              </a:r>
            </a:p>
          </p:txBody>
        </p:sp>
      </p:grpSp>
      <p:sp>
        <p:nvSpPr>
          <p:cNvPr id="11" name="文字方塊 10">
            <a:extLst>
              <a:ext uri="{FF2B5EF4-FFF2-40B4-BE49-F238E27FC236}">
                <a16:creationId xmlns:a16="http://schemas.microsoft.com/office/drawing/2014/main" id="{FBBB0918-C3AB-DCD6-6E36-04C80065E198}"/>
              </a:ext>
            </a:extLst>
          </p:cNvPr>
          <p:cNvSpPr txBox="1"/>
          <p:nvPr/>
        </p:nvSpPr>
        <p:spPr>
          <a:xfrm>
            <a:off x="4904958" y="1454352"/>
            <a:ext cx="2382080" cy="461665"/>
          </a:xfrm>
          <a:prstGeom prst="rect">
            <a:avLst/>
          </a:prstGeom>
          <a:noFill/>
        </p:spPr>
        <p:txBody>
          <a:bodyPr wrap="square" rtlCol="0">
            <a:spAutoFit/>
          </a:bodyPr>
          <a:lstStyle/>
          <a:p>
            <a:pPr algn="ctr"/>
            <a:r>
              <a:rPr kumimoji="1" lang="en" altLang="zh-TW" sz="2400" b="1" dirty="0">
                <a:solidFill>
                  <a:srgbClr val="237C9D"/>
                </a:solidFill>
                <a:latin typeface="Times New Roman" panose="02020603050405020304" pitchFamily="18" charset="0"/>
                <a:cs typeface="Times New Roman" panose="02020603050405020304" pitchFamily="18" charset="0"/>
              </a:rPr>
              <a:t>Photo</a:t>
            </a:r>
            <a:r>
              <a:rPr kumimoji="1" lang="zh-TW" altLang="en-US" sz="2400" b="1" dirty="0">
                <a:solidFill>
                  <a:srgbClr val="237C9D"/>
                </a:solidFill>
                <a:latin typeface="Times New Roman" panose="02020603050405020304" pitchFamily="18" charset="0"/>
                <a:cs typeface="Times New Roman" panose="02020603050405020304" pitchFamily="18" charset="0"/>
              </a:rPr>
              <a:t> </a:t>
            </a:r>
            <a:r>
              <a:rPr kumimoji="1" lang="en-US" altLang="zh-TW" sz="2400" b="1" dirty="0">
                <a:solidFill>
                  <a:srgbClr val="237C9D"/>
                </a:solidFill>
                <a:latin typeface="Times New Roman" panose="02020603050405020304" pitchFamily="18" charset="0"/>
                <a:cs typeface="Times New Roman" panose="02020603050405020304" pitchFamily="18" charset="0"/>
              </a:rPr>
              <a:t>Materials</a:t>
            </a:r>
            <a:r>
              <a:rPr kumimoji="1" lang="en" altLang="zh-TW" sz="2400" b="1" dirty="0">
                <a:solidFill>
                  <a:srgbClr val="237C9D"/>
                </a:solidFill>
                <a:latin typeface="Times New Roman" panose="02020603050405020304" pitchFamily="18" charset="0"/>
                <a:cs typeface="Times New Roman" panose="02020603050405020304" pitchFamily="18" charset="0"/>
              </a:rPr>
              <a:t> </a:t>
            </a:r>
            <a:endParaRPr kumimoji="1" lang="zh-TW" altLang="en-US" sz="2400" b="1" dirty="0">
              <a:solidFill>
                <a:srgbClr val="237C9D"/>
              </a:solidFill>
              <a:latin typeface="Times New Roman" panose="02020603050405020304" pitchFamily="18" charset="0"/>
              <a:cs typeface="Times New Roman" panose="02020603050405020304" pitchFamily="18" charset="0"/>
            </a:endParaRPr>
          </a:p>
        </p:txBody>
      </p:sp>
      <p:cxnSp>
        <p:nvCxnSpPr>
          <p:cNvPr id="18" name="直線箭頭接點 17">
            <a:extLst>
              <a:ext uri="{FF2B5EF4-FFF2-40B4-BE49-F238E27FC236}">
                <a16:creationId xmlns:a16="http://schemas.microsoft.com/office/drawing/2014/main" id="{1946EEAF-3275-83FE-17A8-0543216F1701}"/>
              </a:ext>
            </a:extLst>
          </p:cNvPr>
          <p:cNvCxnSpPr>
            <a:cxnSpLocks/>
          </p:cNvCxnSpPr>
          <p:nvPr/>
        </p:nvCxnSpPr>
        <p:spPr>
          <a:xfrm>
            <a:off x="2386138" y="3076990"/>
            <a:ext cx="1622904" cy="0"/>
          </a:xfrm>
          <a:prstGeom prst="straightConnector1">
            <a:avLst/>
          </a:prstGeom>
          <a:ln w="38100">
            <a:solidFill>
              <a:srgbClr val="18C3B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箭頭接點 22">
            <a:extLst>
              <a:ext uri="{FF2B5EF4-FFF2-40B4-BE49-F238E27FC236}">
                <a16:creationId xmlns:a16="http://schemas.microsoft.com/office/drawing/2014/main" id="{1D7D63EE-F6D3-15EB-23DC-697368FEDF35}"/>
              </a:ext>
            </a:extLst>
          </p:cNvPr>
          <p:cNvCxnSpPr>
            <a:cxnSpLocks/>
          </p:cNvCxnSpPr>
          <p:nvPr/>
        </p:nvCxnSpPr>
        <p:spPr>
          <a:xfrm>
            <a:off x="2385442" y="4436468"/>
            <a:ext cx="1623600" cy="0"/>
          </a:xfrm>
          <a:prstGeom prst="straightConnector1">
            <a:avLst/>
          </a:prstGeom>
          <a:ln w="38100">
            <a:solidFill>
              <a:srgbClr val="FE6D73"/>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a:extLst>
              <a:ext uri="{FF2B5EF4-FFF2-40B4-BE49-F238E27FC236}">
                <a16:creationId xmlns:a16="http://schemas.microsoft.com/office/drawing/2014/main" id="{2384087F-1FD0-2E84-15BA-32CF4914CC60}"/>
              </a:ext>
            </a:extLst>
          </p:cNvPr>
          <p:cNvSpPr txBox="1"/>
          <p:nvPr/>
        </p:nvSpPr>
        <p:spPr>
          <a:xfrm>
            <a:off x="9221783" y="1460370"/>
            <a:ext cx="1828261" cy="461665"/>
          </a:xfrm>
          <a:prstGeom prst="rect">
            <a:avLst/>
          </a:prstGeom>
          <a:noFill/>
        </p:spPr>
        <p:txBody>
          <a:bodyPr wrap="square" rtlCol="0">
            <a:spAutoFit/>
          </a:bodyPr>
          <a:lstStyle/>
          <a:p>
            <a:pPr algn="ctr"/>
            <a:r>
              <a:rPr kumimoji="1" lang="en" altLang="zh-TW" sz="2400" b="1" dirty="0">
                <a:solidFill>
                  <a:srgbClr val="237C9D"/>
                </a:solidFill>
                <a:latin typeface="Times New Roman" panose="02020603050405020304" pitchFamily="18" charset="0"/>
                <a:cs typeface="Times New Roman" panose="02020603050405020304" pitchFamily="18" charset="0"/>
              </a:rPr>
              <a:t>Assignment</a:t>
            </a:r>
            <a:endParaRPr kumimoji="1" lang="zh-TW" altLang="en-US" sz="2400" b="1" dirty="0">
              <a:solidFill>
                <a:srgbClr val="237C9D"/>
              </a:solidFill>
              <a:latin typeface="Times New Roman" panose="02020603050405020304" pitchFamily="18" charset="0"/>
              <a:cs typeface="Times New Roman" panose="02020603050405020304" pitchFamily="18" charset="0"/>
            </a:endParaRPr>
          </a:p>
        </p:txBody>
      </p:sp>
      <p:graphicFrame>
        <p:nvGraphicFramePr>
          <p:cNvPr id="44" name="表格 43">
            <a:extLst>
              <a:ext uri="{FF2B5EF4-FFF2-40B4-BE49-F238E27FC236}">
                <a16:creationId xmlns:a16="http://schemas.microsoft.com/office/drawing/2014/main" id="{A2EBD4F5-857A-F158-72EA-872FE94746FB}"/>
              </a:ext>
            </a:extLst>
          </p:cNvPr>
          <p:cNvGraphicFramePr>
            <a:graphicFrameLocks noGrp="1"/>
          </p:cNvGraphicFramePr>
          <p:nvPr>
            <p:extLst>
              <p:ext uri="{D42A27DB-BD31-4B8C-83A1-F6EECF244321}">
                <p14:modId xmlns:p14="http://schemas.microsoft.com/office/powerpoint/2010/main" val="1296990911"/>
              </p:ext>
            </p:extLst>
          </p:nvPr>
        </p:nvGraphicFramePr>
        <p:xfrm>
          <a:off x="8753855" y="2206388"/>
          <a:ext cx="2764119" cy="3668907"/>
        </p:xfrm>
        <a:graphic>
          <a:graphicData uri="http://schemas.openxmlformats.org/drawingml/2006/table">
            <a:tbl>
              <a:tblPr firstRow="1" bandRow="1">
                <a:tableStyleId>{D27102A9-8310-4765-A935-A1911B00CA55}</a:tableStyleId>
              </a:tblPr>
              <a:tblGrid>
                <a:gridCol w="1293436">
                  <a:extLst>
                    <a:ext uri="{9D8B030D-6E8A-4147-A177-3AD203B41FA5}">
                      <a16:colId xmlns:a16="http://schemas.microsoft.com/office/drawing/2014/main" val="858065872"/>
                    </a:ext>
                  </a:extLst>
                </a:gridCol>
                <a:gridCol w="1470683">
                  <a:extLst>
                    <a:ext uri="{9D8B030D-6E8A-4147-A177-3AD203B41FA5}">
                      <a16:colId xmlns:a16="http://schemas.microsoft.com/office/drawing/2014/main" val="1294199304"/>
                    </a:ext>
                  </a:extLst>
                </a:gridCol>
              </a:tblGrid>
              <a:tr h="493296">
                <a:tc>
                  <a:txBody>
                    <a:bodyPr/>
                    <a:lstStyle/>
                    <a:p>
                      <a:pPr algn="ctr">
                        <a:lnSpc>
                          <a:spcPct val="150000"/>
                        </a:lnSpc>
                      </a:pPr>
                      <a:r>
                        <a:rPr lang="en-US" altLang="zh-TW" sz="2000">
                          <a:latin typeface="Times New Roman" panose="02020603050405020304" pitchFamily="18" charset="0"/>
                          <a:cs typeface="Times New Roman" panose="02020603050405020304" pitchFamily="18" charset="0"/>
                        </a:rPr>
                        <a:t>Condition</a:t>
                      </a:r>
                      <a:endParaRPr lang="zh-TW" altLang="en-US" sz="2000">
                        <a:latin typeface="Times New Roman" panose="02020603050405020304" pitchFamily="18" charset="0"/>
                        <a:cs typeface="Times New Roman" panose="02020603050405020304" pitchFamily="18" charset="0"/>
                      </a:endParaRPr>
                    </a:p>
                  </a:txBody>
                  <a:tcPr anchor="ctr"/>
                </a:tc>
                <a:tc>
                  <a:txBody>
                    <a:bodyPr/>
                    <a:lstStyle/>
                    <a:p>
                      <a:pPr algn="ctr">
                        <a:lnSpc>
                          <a:spcPct val="150000"/>
                        </a:lnSpc>
                      </a:pPr>
                      <a:r>
                        <a:rPr lang="en-US" altLang="zh-TW" sz="2000">
                          <a:latin typeface="Times New Roman" panose="02020603050405020304" pitchFamily="18" charset="0"/>
                          <a:cs typeface="Times New Roman" panose="02020603050405020304" pitchFamily="18" charset="0"/>
                        </a:rPr>
                        <a:t>Assignment</a:t>
                      </a:r>
                      <a:endParaRPr lang="zh-TW" altLang="en-US" sz="20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54482727"/>
                  </a:ext>
                </a:extLst>
              </a:tr>
              <a:tr h="453082">
                <a:tc>
                  <a:txBody>
                    <a:bodyPr/>
                    <a:lstStyle/>
                    <a:p>
                      <a:pPr algn="ctr">
                        <a:lnSpc>
                          <a:spcPct val="150000"/>
                        </a:lnSpc>
                      </a:pPr>
                      <a:r>
                        <a:rPr lang="en-US" altLang="zh-TW" err="1">
                          <a:latin typeface="Times New Roman" panose="02020603050405020304" pitchFamily="18" charset="0"/>
                          <a:cs typeface="Times New Roman" panose="02020603050405020304" pitchFamily="18" charset="0"/>
                        </a:rPr>
                        <a:t>CCTCon</a:t>
                      </a:r>
                      <a:endParaRPr lang="en-US" altLang="zh-TW">
                        <a:latin typeface="Times New Roman" panose="02020603050405020304" pitchFamily="18" charset="0"/>
                        <a:cs typeface="Times New Roman" panose="02020603050405020304" pitchFamily="18" charset="0"/>
                      </a:endParaRPr>
                    </a:p>
                  </a:txBody>
                  <a:tcPr anchor="ctr"/>
                </a:tc>
                <a:tc>
                  <a:txBody>
                    <a:bodyPr/>
                    <a:lstStyle/>
                    <a:p>
                      <a:pPr algn="ctr">
                        <a:lnSpc>
                          <a:spcPct val="150000"/>
                        </a:lnSpc>
                      </a:pPr>
                      <a:r>
                        <a:rPr lang="en-US" altLang="zh-TW" dirty="0">
                          <a:latin typeface="Times New Roman" panose="02020603050405020304" pitchFamily="18" charset="0"/>
                          <a:cs typeface="Times New Roman" panose="02020603050405020304" pitchFamily="18" charset="0"/>
                        </a:rPr>
                        <a:t>5A, 5VM</a:t>
                      </a:r>
                    </a:p>
                  </a:txBody>
                  <a:tcPr anchor="ctr"/>
                </a:tc>
                <a:extLst>
                  <a:ext uri="{0D108BD9-81ED-4DB2-BD59-A6C34878D82A}">
                    <a16:rowId xmlns:a16="http://schemas.microsoft.com/office/drawing/2014/main" val="4236947431"/>
                  </a:ext>
                </a:extLst>
              </a:tr>
              <a:tr h="453082">
                <a:tc>
                  <a:txBody>
                    <a:bodyPr/>
                    <a:lstStyle/>
                    <a:p>
                      <a:pPr algn="ctr">
                        <a:lnSpc>
                          <a:spcPct val="150000"/>
                        </a:lnSpc>
                      </a:pPr>
                      <a:r>
                        <a:rPr lang="en-US" altLang="zh-TW" err="1">
                          <a:latin typeface="Times New Roman" panose="02020603050405020304" pitchFamily="18" charset="0"/>
                          <a:cs typeface="Times New Roman" panose="02020603050405020304" pitchFamily="18" charset="0"/>
                        </a:rPr>
                        <a:t>CCTCre</a:t>
                      </a:r>
                      <a:endParaRPr lang="zh-TW" altLang="en-US">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a:latin typeface="Times New Roman" panose="02020603050405020304" pitchFamily="18" charset="0"/>
                          <a:cs typeface="Times New Roman" panose="02020603050405020304" pitchFamily="18" charset="0"/>
                        </a:rPr>
                        <a:t>5A, 5VM</a:t>
                      </a:r>
                    </a:p>
                  </a:txBody>
                  <a:tcPr anchor="ctr"/>
                </a:tc>
                <a:extLst>
                  <a:ext uri="{0D108BD9-81ED-4DB2-BD59-A6C34878D82A}">
                    <a16:rowId xmlns:a16="http://schemas.microsoft.com/office/drawing/2014/main" val="463752740"/>
                  </a:ext>
                </a:extLst>
              </a:tr>
              <a:tr h="453082">
                <a:tc>
                  <a:txBody>
                    <a:bodyPr/>
                    <a:lstStyle/>
                    <a:p>
                      <a:pPr algn="ctr">
                        <a:lnSpc>
                          <a:spcPct val="150000"/>
                        </a:lnSpc>
                      </a:pPr>
                      <a:r>
                        <a:rPr lang="en-US" altLang="zh-TW">
                          <a:latin typeface="Times New Roman" panose="02020603050405020304" pitchFamily="18" charset="0"/>
                          <a:cs typeface="Times New Roman" panose="02020603050405020304" pitchFamily="18" charset="0"/>
                        </a:rPr>
                        <a:t>CCTM</a:t>
                      </a:r>
                      <a:endParaRPr lang="zh-TW" altLang="en-US">
                        <a:latin typeface="Times New Roman" panose="02020603050405020304" pitchFamily="18" charset="0"/>
                        <a:cs typeface="Times New Roman" panose="02020603050405020304" pitchFamily="18" charset="0"/>
                      </a:endParaRPr>
                    </a:p>
                  </a:txBody>
                  <a:tcPr anchor="ctr"/>
                </a:tc>
                <a:tc>
                  <a:txBody>
                    <a:bodyPr/>
                    <a:lstStyle/>
                    <a:p>
                      <a:pPr algn="ctr">
                        <a:lnSpc>
                          <a:spcPct val="150000"/>
                        </a:lnSpc>
                      </a:pPr>
                      <a:r>
                        <a:rPr lang="en-US" altLang="zh-TW">
                          <a:latin typeface="Times New Roman" panose="02020603050405020304" pitchFamily="18" charset="0"/>
                          <a:cs typeface="Times New Roman" panose="02020603050405020304" pitchFamily="18" charset="0"/>
                        </a:rPr>
                        <a:t>5A, 5VM</a:t>
                      </a:r>
                    </a:p>
                  </a:txBody>
                  <a:tcPr anchor="ctr"/>
                </a:tc>
                <a:extLst>
                  <a:ext uri="{0D108BD9-81ED-4DB2-BD59-A6C34878D82A}">
                    <a16:rowId xmlns:a16="http://schemas.microsoft.com/office/drawing/2014/main" val="1225339859"/>
                  </a:ext>
                </a:extLst>
              </a:tr>
              <a:tr h="453082">
                <a:tc>
                  <a:txBody>
                    <a:bodyPr/>
                    <a:lstStyle/>
                    <a:p>
                      <a:pPr algn="ctr">
                        <a:lnSpc>
                          <a:spcPct val="150000"/>
                        </a:lnSpc>
                      </a:pPr>
                      <a:r>
                        <a:rPr lang="en-US" altLang="zh-TW" err="1">
                          <a:latin typeface="Times New Roman" panose="02020603050405020304" pitchFamily="18" charset="0"/>
                          <a:cs typeface="Times New Roman" panose="02020603050405020304" pitchFamily="18" charset="0"/>
                        </a:rPr>
                        <a:t>PECon</a:t>
                      </a:r>
                      <a:endParaRPr lang="zh-TW" altLang="en-US">
                        <a:latin typeface="Times New Roman" panose="02020603050405020304" pitchFamily="18" charset="0"/>
                        <a:cs typeface="Times New Roman" panose="02020603050405020304" pitchFamily="18" charset="0"/>
                      </a:endParaRPr>
                    </a:p>
                  </a:txBody>
                  <a:tcPr anchor="ctr"/>
                </a:tc>
                <a:tc>
                  <a:txBody>
                    <a:bodyPr/>
                    <a:lstStyle/>
                    <a:p>
                      <a:pPr algn="ctr">
                        <a:lnSpc>
                          <a:spcPct val="150000"/>
                        </a:lnSpc>
                      </a:pPr>
                      <a:r>
                        <a:rPr lang="en-US" altLang="zh-TW">
                          <a:latin typeface="Times New Roman" panose="02020603050405020304" pitchFamily="18" charset="0"/>
                          <a:cs typeface="Times New Roman" panose="02020603050405020304" pitchFamily="18" charset="0"/>
                        </a:rPr>
                        <a:t>5A, 5VM</a:t>
                      </a:r>
                    </a:p>
                  </a:txBody>
                  <a:tcPr anchor="ctr"/>
                </a:tc>
                <a:extLst>
                  <a:ext uri="{0D108BD9-81ED-4DB2-BD59-A6C34878D82A}">
                    <a16:rowId xmlns:a16="http://schemas.microsoft.com/office/drawing/2014/main" val="2345613293"/>
                  </a:ext>
                </a:extLst>
              </a:tr>
              <a:tr h="453082">
                <a:tc>
                  <a:txBody>
                    <a:bodyPr/>
                    <a:lstStyle/>
                    <a:p>
                      <a:pPr algn="ctr">
                        <a:lnSpc>
                          <a:spcPct val="150000"/>
                        </a:lnSpc>
                      </a:pPr>
                      <a:r>
                        <a:rPr lang="en-US" altLang="zh-TW" err="1">
                          <a:latin typeface="Times New Roman" panose="02020603050405020304" pitchFamily="18" charset="0"/>
                          <a:cs typeface="Times New Roman" panose="02020603050405020304" pitchFamily="18" charset="0"/>
                        </a:rPr>
                        <a:t>PECre</a:t>
                      </a:r>
                      <a:endParaRPr lang="zh-TW" altLang="en-US">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a:latin typeface="Times New Roman" panose="02020603050405020304" pitchFamily="18" charset="0"/>
                          <a:cs typeface="Times New Roman" panose="02020603050405020304" pitchFamily="18" charset="0"/>
                        </a:rPr>
                        <a:t>5A, 5VM</a:t>
                      </a:r>
                    </a:p>
                  </a:txBody>
                  <a:tcPr anchor="ctr"/>
                </a:tc>
                <a:extLst>
                  <a:ext uri="{0D108BD9-81ED-4DB2-BD59-A6C34878D82A}">
                    <a16:rowId xmlns:a16="http://schemas.microsoft.com/office/drawing/2014/main" val="4012370925"/>
                  </a:ext>
                </a:extLst>
              </a:tr>
              <a:tr h="453082">
                <a:tc>
                  <a:txBody>
                    <a:bodyPr/>
                    <a:lstStyle/>
                    <a:p>
                      <a:pPr algn="ctr">
                        <a:lnSpc>
                          <a:spcPct val="150000"/>
                        </a:lnSpc>
                      </a:pPr>
                      <a:r>
                        <a:rPr lang="en-US" altLang="zh-TW">
                          <a:latin typeface="Times New Roman" panose="02020603050405020304" pitchFamily="18" charset="0"/>
                          <a:cs typeface="Times New Roman" panose="02020603050405020304" pitchFamily="18" charset="0"/>
                        </a:rPr>
                        <a:t>PEM</a:t>
                      </a:r>
                      <a:endParaRPr lang="zh-TW" altLang="en-US">
                        <a:latin typeface="Times New Roman" panose="02020603050405020304" pitchFamily="18" charset="0"/>
                        <a:cs typeface="Times New Roman" panose="02020603050405020304" pitchFamily="18" charset="0"/>
                      </a:endParaRPr>
                    </a:p>
                  </a:txBody>
                  <a:tcPr anchor="ctr"/>
                </a:tc>
                <a:tc>
                  <a:txBody>
                    <a:bodyPr/>
                    <a:lstStyle/>
                    <a:p>
                      <a:pPr algn="ctr">
                        <a:lnSpc>
                          <a:spcPct val="150000"/>
                        </a:lnSpc>
                      </a:pPr>
                      <a:r>
                        <a:rPr lang="en-US" altLang="zh-TW">
                          <a:latin typeface="Times New Roman" panose="02020603050405020304" pitchFamily="18" charset="0"/>
                          <a:cs typeface="Times New Roman" panose="02020603050405020304" pitchFamily="18" charset="0"/>
                        </a:rPr>
                        <a:t>5A, 5VM</a:t>
                      </a:r>
                    </a:p>
                  </a:txBody>
                  <a:tcPr anchor="ctr"/>
                </a:tc>
                <a:extLst>
                  <a:ext uri="{0D108BD9-81ED-4DB2-BD59-A6C34878D82A}">
                    <a16:rowId xmlns:a16="http://schemas.microsoft.com/office/drawing/2014/main" val="3380514077"/>
                  </a:ext>
                </a:extLst>
              </a:tr>
              <a:tr h="453082">
                <a:tc>
                  <a:txBody>
                    <a:bodyPr/>
                    <a:lstStyle/>
                    <a:p>
                      <a:pPr algn="ctr">
                        <a:lnSpc>
                          <a:spcPct val="150000"/>
                        </a:lnSpc>
                      </a:pPr>
                      <a:r>
                        <a:rPr lang="en-US" altLang="zh-TW">
                          <a:latin typeface="Times New Roman" panose="02020603050405020304" pitchFamily="18" charset="0"/>
                          <a:cs typeface="Times New Roman" panose="02020603050405020304" pitchFamily="18" charset="0"/>
                        </a:rPr>
                        <a:t>Control</a:t>
                      </a:r>
                      <a:endParaRPr lang="zh-TW" altLang="en-US">
                        <a:latin typeface="Times New Roman" panose="02020603050405020304" pitchFamily="18" charset="0"/>
                        <a:cs typeface="Times New Roman" panose="02020603050405020304" pitchFamily="18" charset="0"/>
                      </a:endParaRPr>
                    </a:p>
                  </a:txBody>
                  <a:tcPr anchor="ctr"/>
                </a:tc>
                <a:tc>
                  <a:txBody>
                    <a:bodyPr/>
                    <a:lstStyle/>
                    <a:p>
                      <a:pPr algn="ctr">
                        <a:lnSpc>
                          <a:spcPct val="150000"/>
                        </a:lnSpc>
                      </a:pPr>
                      <a:r>
                        <a:rPr lang="en-US" altLang="zh-TW" dirty="0">
                          <a:latin typeface="Times New Roman" panose="02020603050405020304" pitchFamily="18" charset="0"/>
                          <a:cs typeface="Times New Roman" panose="02020603050405020304" pitchFamily="18" charset="0"/>
                        </a:rPr>
                        <a:t>5A, 5VM</a:t>
                      </a:r>
                    </a:p>
                  </a:txBody>
                  <a:tcPr anchor="ctr"/>
                </a:tc>
                <a:extLst>
                  <a:ext uri="{0D108BD9-81ED-4DB2-BD59-A6C34878D82A}">
                    <a16:rowId xmlns:a16="http://schemas.microsoft.com/office/drawing/2014/main" val="3227401943"/>
                  </a:ext>
                </a:extLst>
              </a:tr>
            </a:tbl>
          </a:graphicData>
        </a:graphic>
      </p:graphicFrame>
      <p:cxnSp>
        <p:nvCxnSpPr>
          <p:cNvPr id="3116" name="直線箭頭接點 3115">
            <a:extLst>
              <a:ext uri="{FF2B5EF4-FFF2-40B4-BE49-F238E27FC236}">
                <a16:creationId xmlns:a16="http://schemas.microsoft.com/office/drawing/2014/main" id="{05EF5BB5-63B3-6342-6CF0-764FF37505A2}"/>
              </a:ext>
            </a:extLst>
          </p:cNvPr>
          <p:cNvCxnSpPr>
            <a:cxnSpLocks/>
            <a:endCxn id="44" idx="1"/>
          </p:cNvCxnSpPr>
          <p:nvPr/>
        </p:nvCxnSpPr>
        <p:spPr>
          <a:xfrm>
            <a:off x="7287038" y="3274940"/>
            <a:ext cx="1466817" cy="765901"/>
          </a:xfrm>
          <a:prstGeom prst="straightConnector1">
            <a:avLst/>
          </a:prstGeom>
          <a:ln w="38100">
            <a:solidFill>
              <a:srgbClr val="18C3B2"/>
            </a:solidFill>
            <a:tailEnd type="triangle"/>
          </a:ln>
        </p:spPr>
        <p:style>
          <a:lnRef idx="1">
            <a:schemeClr val="accent1"/>
          </a:lnRef>
          <a:fillRef idx="0">
            <a:schemeClr val="accent1"/>
          </a:fillRef>
          <a:effectRef idx="0">
            <a:schemeClr val="accent1"/>
          </a:effectRef>
          <a:fontRef idx="minor">
            <a:schemeClr val="tx1"/>
          </a:fontRef>
        </p:style>
      </p:cxnSp>
      <p:cxnSp>
        <p:nvCxnSpPr>
          <p:cNvPr id="3120" name="直線箭頭接點 3119">
            <a:extLst>
              <a:ext uri="{FF2B5EF4-FFF2-40B4-BE49-F238E27FC236}">
                <a16:creationId xmlns:a16="http://schemas.microsoft.com/office/drawing/2014/main" id="{97E8F306-1D55-4915-5850-DB471A7845E1}"/>
              </a:ext>
            </a:extLst>
          </p:cNvPr>
          <p:cNvCxnSpPr>
            <a:cxnSpLocks/>
          </p:cNvCxnSpPr>
          <p:nvPr/>
        </p:nvCxnSpPr>
        <p:spPr>
          <a:xfrm flipV="1">
            <a:off x="7213600" y="4003581"/>
            <a:ext cx="1565170" cy="315595"/>
          </a:xfrm>
          <a:prstGeom prst="straightConnector1">
            <a:avLst/>
          </a:prstGeom>
          <a:ln w="38100">
            <a:solidFill>
              <a:srgbClr val="FE6D73"/>
            </a:solidFill>
            <a:tailEnd type="triangle"/>
          </a:ln>
        </p:spPr>
        <p:style>
          <a:lnRef idx="1">
            <a:schemeClr val="accent1"/>
          </a:lnRef>
          <a:fillRef idx="0">
            <a:schemeClr val="accent1"/>
          </a:fillRef>
          <a:effectRef idx="0">
            <a:schemeClr val="accent1"/>
          </a:effectRef>
          <a:fontRef idx="minor">
            <a:schemeClr val="tx1"/>
          </a:fontRef>
        </p:style>
      </p:cxnSp>
      <p:sp>
        <p:nvSpPr>
          <p:cNvPr id="3173" name="文字方塊 3172">
            <a:extLst>
              <a:ext uri="{FF2B5EF4-FFF2-40B4-BE49-F238E27FC236}">
                <a16:creationId xmlns:a16="http://schemas.microsoft.com/office/drawing/2014/main" id="{9C193A80-50E9-9477-966D-BA0432EEEEC7}"/>
              </a:ext>
            </a:extLst>
          </p:cNvPr>
          <p:cNvSpPr txBox="1"/>
          <p:nvPr/>
        </p:nvSpPr>
        <p:spPr>
          <a:xfrm>
            <a:off x="2207847" y="2557569"/>
            <a:ext cx="2061047" cy="400110"/>
          </a:xfrm>
          <a:prstGeom prst="rect">
            <a:avLst/>
          </a:prstGeom>
          <a:noFill/>
        </p:spPr>
        <p:txBody>
          <a:bodyPr wrap="square" rtlCol="0">
            <a:spAutoFit/>
          </a:bodyPr>
          <a:lstStyle/>
          <a:p>
            <a:r>
              <a:rPr kumimoji="1" lang="en" altLang="zh-TW" sz="2000" b="1" dirty="0">
                <a:latin typeface="Times New Roman" panose="02020603050405020304" pitchFamily="18" charset="0"/>
                <a:cs typeface="Times New Roman" panose="02020603050405020304" pitchFamily="18" charset="0"/>
              </a:rPr>
              <a:t>Authentic photos</a:t>
            </a:r>
            <a:endParaRPr kumimoji="1" lang="zh-TW" altLang="en-US" sz="2000" b="1"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2DB8DAAE-5886-7756-FA74-E3DAD0A71EB2}"/>
              </a:ext>
            </a:extLst>
          </p:cNvPr>
          <p:cNvSpPr txBox="1"/>
          <p:nvPr/>
        </p:nvSpPr>
        <p:spPr>
          <a:xfrm>
            <a:off x="908357" y="1454351"/>
            <a:ext cx="1123552" cy="461665"/>
          </a:xfrm>
          <a:prstGeom prst="rect">
            <a:avLst/>
          </a:prstGeom>
          <a:noFill/>
        </p:spPr>
        <p:txBody>
          <a:bodyPr wrap="square" rtlCol="0">
            <a:spAutoFit/>
          </a:bodyPr>
          <a:lstStyle/>
          <a:p>
            <a:r>
              <a:rPr kumimoji="1" lang="en" altLang="zh-TW" sz="2400" b="1" dirty="0">
                <a:solidFill>
                  <a:srgbClr val="237C9D"/>
                </a:solidFill>
                <a:latin typeface="Times New Roman" panose="02020603050405020304" pitchFamily="18" charset="0"/>
                <a:cs typeface="Times New Roman" panose="02020603050405020304" pitchFamily="18" charset="0"/>
              </a:rPr>
              <a:t>Source</a:t>
            </a:r>
            <a:endParaRPr kumimoji="1" lang="zh-TW" altLang="en-US" sz="2400" b="1" dirty="0">
              <a:solidFill>
                <a:srgbClr val="237C9D"/>
              </a:solidFill>
              <a:latin typeface="Times New Roman" panose="02020603050405020304" pitchFamily="18" charset="0"/>
              <a:cs typeface="Times New Roman" panose="02020603050405020304" pitchFamily="18" charset="0"/>
            </a:endParaRPr>
          </a:p>
        </p:txBody>
      </p:sp>
      <p:grpSp>
        <p:nvGrpSpPr>
          <p:cNvPr id="8" name="群組 7">
            <a:extLst>
              <a:ext uri="{FF2B5EF4-FFF2-40B4-BE49-F238E27FC236}">
                <a16:creationId xmlns:a16="http://schemas.microsoft.com/office/drawing/2014/main" id="{DD45CB83-5EF9-62E4-09C9-44414D8CDB68}"/>
              </a:ext>
            </a:extLst>
          </p:cNvPr>
          <p:cNvGrpSpPr/>
          <p:nvPr/>
        </p:nvGrpSpPr>
        <p:grpSpPr>
          <a:xfrm>
            <a:off x="522337" y="4135351"/>
            <a:ext cx="1602698" cy="598064"/>
            <a:chOff x="3176151" y="4271893"/>
            <a:chExt cx="1602698" cy="598064"/>
          </a:xfrm>
        </p:grpSpPr>
        <p:pic>
          <p:nvPicPr>
            <p:cNvPr id="9" name="Picture 10" descr="Instagram launches a new logo - a 'simpler camera' - BBC News">
              <a:extLst>
                <a:ext uri="{FF2B5EF4-FFF2-40B4-BE49-F238E27FC236}">
                  <a16:creationId xmlns:a16="http://schemas.microsoft.com/office/drawing/2014/main" id="{CB79A182-C398-A849-8CD3-F620F19DBC24}"/>
                </a:ext>
              </a:extLst>
            </p:cNvPr>
            <p:cNvPicPr>
              <a:picLocks noChangeAspect="1" noChangeArrowheads="1"/>
            </p:cNvPicPr>
            <p:nvPr/>
          </p:nvPicPr>
          <p:blipFill rotWithShape="1">
            <a:blip r:embed="rId4">
              <a:clrChange>
                <a:clrFrom>
                  <a:srgbClr val="E6E6E6"/>
                </a:clrFrom>
                <a:clrTo>
                  <a:srgbClr val="E6E6E6">
                    <a:alpha val="0"/>
                  </a:srgbClr>
                </a:clrTo>
              </a:clrChange>
              <a:extLst>
                <a:ext uri="{28A0092B-C50C-407E-A947-70E740481C1C}">
                  <a14:useLocalDpi xmlns:a14="http://schemas.microsoft.com/office/drawing/2010/main" val="0"/>
                </a:ext>
              </a:extLst>
            </a:blip>
            <a:srcRect l="21742" t="1674" r="21929"/>
            <a:stretch/>
          </p:blipFill>
          <p:spPr bwMode="auto">
            <a:xfrm>
              <a:off x="3176151" y="4271893"/>
              <a:ext cx="609104" cy="5980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Uber Eats Logo PNG vector in SVG, PDF, AI, CDR format">
              <a:extLst>
                <a:ext uri="{FF2B5EF4-FFF2-40B4-BE49-F238E27FC236}">
                  <a16:creationId xmlns:a16="http://schemas.microsoft.com/office/drawing/2014/main" id="{3C98823C-A274-5321-E611-2F68EF7F16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057" t="16220" r="26946" b="18123"/>
            <a:stretch/>
          </p:blipFill>
          <p:spPr bwMode="auto">
            <a:xfrm>
              <a:off x="4206941" y="4294777"/>
              <a:ext cx="571908" cy="575180"/>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6">
            <a:extLst>
              <a:ext uri="{FF2B5EF4-FFF2-40B4-BE49-F238E27FC236}">
                <a16:creationId xmlns:a16="http://schemas.microsoft.com/office/drawing/2014/main" id="{33654382-5E5C-B0B4-FE2F-2965B8EA84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283" y="2618348"/>
            <a:ext cx="765700" cy="689427"/>
          </a:xfrm>
          <a:prstGeom prst="rect">
            <a:avLst/>
          </a:prstGeom>
          <a:noFill/>
          <a:extLst>
            <a:ext uri="{909E8E84-426E-40DD-AFC4-6F175D3DCCD1}">
              <a14:hiddenFill xmlns:a14="http://schemas.microsoft.com/office/drawing/2010/main">
                <a:solidFill>
                  <a:srgbClr val="FFFFFF"/>
                </a:solidFill>
              </a14:hiddenFill>
            </a:ext>
          </a:extLst>
        </p:spPr>
      </p:pic>
      <p:sp>
        <p:nvSpPr>
          <p:cNvPr id="21" name="文字方塊 20">
            <a:extLst>
              <a:ext uri="{FF2B5EF4-FFF2-40B4-BE49-F238E27FC236}">
                <a16:creationId xmlns:a16="http://schemas.microsoft.com/office/drawing/2014/main" id="{7D3F7582-3593-1301-3EE1-8026EE59A91D}"/>
              </a:ext>
            </a:extLst>
          </p:cNvPr>
          <p:cNvSpPr txBox="1"/>
          <p:nvPr/>
        </p:nvSpPr>
        <p:spPr>
          <a:xfrm>
            <a:off x="2120698" y="4530425"/>
            <a:ext cx="2144738" cy="707886"/>
          </a:xfrm>
          <a:prstGeom prst="rect">
            <a:avLst/>
          </a:prstGeom>
          <a:noFill/>
        </p:spPr>
        <p:txBody>
          <a:bodyPr wrap="square" rtlCol="0">
            <a:spAutoFit/>
          </a:bodyPr>
          <a:lstStyle/>
          <a:p>
            <a:pPr algn="ctr"/>
            <a:r>
              <a:rPr kumimoji="1" lang="en" altLang="zh-TW" sz="2000" b="1" dirty="0">
                <a:latin typeface="Times New Roman" panose="02020603050405020304" pitchFamily="18" charset="0"/>
                <a:cs typeface="Times New Roman" panose="02020603050405020304" pitchFamily="18" charset="0"/>
              </a:rPr>
              <a:t>Visual Misinformation</a:t>
            </a:r>
            <a:endParaRPr kumimoji="1"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6986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FE4"/>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03326B-9825-C379-26BC-5C1011EDD84D}"/>
              </a:ext>
            </a:extLst>
          </p:cNvPr>
          <p:cNvSpPr>
            <a:spLocks noGrp="1"/>
          </p:cNvSpPr>
          <p:nvPr>
            <p:ph type="ctrTitle"/>
          </p:nvPr>
        </p:nvSpPr>
        <p:spPr>
          <a:xfrm>
            <a:off x="0" y="2953495"/>
            <a:ext cx="12192000" cy="951010"/>
          </a:xfrm>
        </p:spPr>
        <p:txBody>
          <a:bodyPr>
            <a:noAutofit/>
          </a:bodyPr>
          <a:lstStyle/>
          <a:p>
            <a:r>
              <a:rPr kumimoji="1" lang="en-US" altLang="zh-TW" sz="5400"/>
              <a:t>INTRODUCTION</a:t>
            </a:r>
            <a:endParaRPr kumimoji="1" lang="zh-TW" altLang="en-US" sz="5400"/>
          </a:p>
        </p:txBody>
      </p:sp>
      <p:sp>
        <p:nvSpPr>
          <p:cNvPr id="4" name="投影片編號版面配置區 3">
            <a:extLst>
              <a:ext uri="{FF2B5EF4-FFF2-40B4-BE49-F238E27FC236}">
                <a16:creationId xmlns:a16="http://schemas.microsoft.com/office/drawing/2014/main" id="{F80AE3EE-52E4-FAA5-8E15-35A6CB7D5FB0}"/>
              </a:ext>
            </a:extLst>
          </p:cNvPr>
          <p:cNvSpPr>
            <a:spLocks noGrp="1"/>
          </p:cNvSpPr>
          <p:nvPr>
            <p:ph type="sldNum" sz="quarter" idx="4"/>
          </p:nvPr>
        </p:nvSpPr>
        <p:spPr>
          <a:xfrm>
            <a:off x="11656612" y="6492875"/>
            <a:ext cx="535387" cy="365125"/>
          </a:xfrm>
        </p:spPr>
        <p:txBody>
          <a:bodyPr/>
          <a:lstStyle/>
          <a:p>
            <a:fld id="{62071A5D-23D7-9D42-9B38-A1BADA570208}" type="slidenum">
              <a:rPr kumimoji="1" lang="zh-TW" altLang="en-US" smtClean="0"/>
              <a:pPr/>
              <a:t>3</a:t>
            </a:fld>
            <a:endParaRPr kumimoji="1" lang="zh-TW" altLang="en-US"/>
          </a:p>
        </p:txBody>
      </p:sp>
      <p:sp>
        <p:nvSpPr>
          <p:cNvPr id="7" name="頁尾版面配置區 6">
            <a:extLst>
              <a:ext uri="{FF2B5EF4-FFF2-40B4-BE49-F238E27FC236}">
                <a16:creationId xmlns:a16="http://schemas.microsoft.com/office/drawing/2014/main" id="{20165BBA-700F-7B11-A178-01F12EBF75C7}"/>
              </a:ext>
            </a:extLst>
          </p:cNvPr>
          <p:cNvSpPr>
            <a:spLocks noGrp="1"/>
          </p:cNvSpPr>
          <p:nvPr>
            <p:ph type="ftr" sz="quarter" idx="3"/>
          </p:nvPr>
        </p:nvSpPr>
        <p:spPr/>
        <p:txBody>
          <a:bodyPr/>
          <a:lstStyle/>
          <a:p>
            <a:r>
              <a:rPr kumimoji="1" lang="en-US" altLang="zh-TW" sz="1400" dirty="0">
                <a:latin typeface="Century" panose="02040604050505020304" pitchFamily="18" charset="0"/>
              </a:rPr>
              <a:t>Investigating the Effectiveness of Label Types and Placements in Identifying Visual Misinformation</a:t>
            </a:r>
            <a:endParaRPr kumimoji="1" lang="zh-TW" altLang="en-US" sz="1400" dirty="0">
              <a:latin typeface="Century" panose="02040604050505020304" pitchFamily="18" charset="0"/>
            </a:endParaRPr>
          </a:p>
        </p:txBody>
      </p:sp>
    </p:spTree>
    <p:extLst>
      <p:ext uri="{BB962C8B-B14F-4D97-AF65-F5344CB8AC3E}">
        <p14:creationId xmlns:p14="http://schemas.microsoft.com/office/powerpoint/2010/main" val="237845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6BE39-5A5B-1099-FDB7-1FBA7073A743}"/>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8451D62-B073-581A-CC73-C503467D1EAE}"/>
              </a:ext>
            </a:extLst>
          </p:cNvPr>
          <p:cNvSpPr>
            <a:spLocks noGrp="1"/>
          </p:cNvSpPr>
          <p:nvPr>
            <p:ph type="ctrTitle"/>
          </p:nvPr>
        </p:nvSpPr>
        <p:spPr>
          <a:xfrm>
            <a:off x="-2" y="126700"/>
            <a:ext cx="12192000" cy="602946"/>
          </a:xfrm>
        </p:spPr>
        <p:txBody>
          <a:bodyPr/>
          <a:lstStyle/>
          <a:p>
            <a:r>
              <a:rPr kumimoji="1" lang="en-US" altLang="zh-TW" dirty="0"/>
              <a:t>Generating Labels of Photos</a:t>
            </a:r>
            <a:endParaRPr kumimoji="1" lang="zh-TW" altLang="en-US" dirty="0"/>
          </a:p>
        </p:txBody>
      </p:sp>
      <p:sp>
        <p:nvSpPr>
          <p:cNvPr id="4" name="投影片編號版面配置區 3">
            <a:extLst>
              <a:ext uri="{FF2B5EF4-FFF2-40B4-BE49-F238E27FC236}">
                <a16:creationId xmlns:a16="http://schemas.microsoft.com/office/drawing/2014/main" id="{66F2DBFB-F90B-AAA0-56BD-7E182DDE24B5}"/>
              </a:ext>
            </a:extLst>
          </p:cNvPr>
          <p:cNvSpPr>
            <a:spLocks noGrp="1"/>
          </p:cNvSpPr>
          <p:nvPr>
            <p:ph type="sldNum" sz="quarter" idx="4"/>
          </p:nvPr>
        </p:nvSpPr>
        <p:spPr/>
        <p:txBody>
          <a:bodyPr/>
          <a:lstStyle/>
          <a:p>
            <a:fld id="{5D264510-144C-5541-AE78-2C17531025F9}" type="slidenum">
              <a:rPr kumimoji="1" lang="zh-TW" altLang="en-US" smtClean="0"/>
              <a:pPr/>
              <a:t>30</a:t>
            </a:fld>
            <a:endParaRPr kumimoji="1" lang="zh-TW" altLang="en-US"/>
          </a:p>
        </p:txBody>
      </p:sp>
      <p:sp>
        <p:nvSpPr>
          <p:cNvPr id="5" name="頁尾版面配置區 4">
            <a:extLst>
              <a:ext uri="{FF2B5EF4-FFF2-40B4-BE49-F238E27FC236}">
                <a16:creationId xmlns:a16="http://schemas.microsoft.com/office/drawing/2014/main" id="{465A12FF-238E-8C18-563B-EC9D2F778C71}"/>
              </a:ext>
            </a:extLst>
          </p:cNvPr>
          <p:cNvSpPr>
            <a:spLocks noGrp="1"/>
          </p:cNvSpPr>
          <p:nvPr>
            <p:ph type="ftr" sz="quarter" idx="3"/>
          </p:nvPr>
        </p:nvSpPr>
        <p:spPr>
          <a:xfrm>
            <a:off x="-2" y="6492875"/>
            <a:ext cx="11656614" cy="365125"/>
          </a:xfrm>
        </p:spPr>
        <p:txBody>
          <a:bodyPr/>
          <a:lstStyle/>
          <a:p>
            <a:r>
              <a:rPr kumimoji="1" lang="en" altLang="zh-TW" err="1"/>
              <a:t>Kundur</a:t>
            </a:r>
            <a:r>
              <a:rPr kumimoji="1" lang="en" altLang="zh-TW"/>
              <a:t> et al. (1996), </a:t>
            </a:r>
            <a:r>
              <a:rPr kumimoji="1" lang="en" altLang="zh-TW" err="1"/>
              <a:t>Ibraheem</a:t>
            </a:r>
            <a:r>
              <a:rPr kumimoji="1" lang="en" altLang="zh-TW"/>
              <a:t> et al. (2012), Ye et al. (2019), Adrian (2020), Washington et al. (2022)</a:t>
            </a:r>
            <a:endParaRPr kumimoji="1" lang="zh-TW" altLang="en-US"/>
          </a:p>
        </p:txBody>
      </p:sp>
      <p:sp>
        <p:nvSpPr>
          <p:cNvPr id="17" name="矩形 16">
            <a:extLst>
              <a:ext uri="{FF2B5EF4-FFF2-40B4-BE49-F238E27FC236}">
                <a16:creationId xmlns:a16="http://schemas.microsoft.com/office/drawing/2014/main" id="{19950052-9913-DB63-F31C-C1EA5C636955}"/>
              </a:ext>
            </a:extLst>
          </p:cNvPr>
          <p:cNvSpPr/>
          <p:nvPr/>
        </p:nvSpPr>
        <p:spPr>
          <a:xfrm>
            <a:off x="5217188" y="3611260"/>
            <a:ext cx="1757682" cy="133853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文字方塊 18">
            <a:extLst>
              <a:ext uri="{FF2B5EF4-FFF2-40B4-BE49-F238E27FC236}">
                <a16:creationId xmlns:a16="http://schemas.microsoft.com/office/drawing/2014/main" id="{4725445A-5767-6A4A-D84E-E68DD56E7D6B}"/>
              </a:ext>
            </a:extLst>
          </p:cNvPr>
          <p:cNvSpPr txBox="1"/>
          <p:nvPr/>
        </p:nvSpPr>
        <p:spPr>
          <a:xfrm>
            <a:off x="7642440" y="4080474"/>
            <a:ext cx="821216" cy="400110"/>
          </a:xfrm>
          <a:prstGeom prst="rect">
            <a:avLst/>
          </a:prstGeom>
          <a:ln w="28575">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TW" sz="2000" b="1">
                <a:solidFill>
                  <a:srgbClr val="FF0000"/>
                </a:solidFill>
                <a:latin typeface="Times New Roman" panose="02020603050405020304" pitchFamily="18" charset="0"/>
                <a:cs typeface="Times New Roman" panose="02020603050405020304" pitchFamily="18" charset="0"/>
              </a:rPr>
              <a:t>Color</a:t>
            </a:r>
            <a:endParaRPr kumimoji="1" lang="zh-TW" altLang="en-US" sz="2000" b="1">
              <a:solidFill>
                <a:srgbClr val="FF0000"/>
              </a:solidFill>
              <a:latin typeface="Times New Roman" panose="02020603050405020304" pitchFamily="18" charset="0"/>
              <a:cs typeface="Times New Roman" panose="02020603050405020304" pitchFamily="18" charset="0"/>
            </a:endParaRPr>
          </a:p>
        </p:txBody>
      </p:sp>
      <p:sp>
        <p:nvSpPr>
          <p:cNvPr id="21" name="右大括弧 20">
            <a:extLst>
              <a:ext uri="{FF2B5EF4-FFF2-40B4-BE49-F238E27FC236}">
                <a16:creationId xmlns:a16="http://schemas.microsoft.com/office/drawing/2014/main" id="{C8D28398-0EA8-06CC-CB24-FE5DC7355AA0}"/>
              </a:ext>
            </a:extLst>
          </p:cNvPr>
          <p:cNvSpPr/>
          <p:nvPr/>
        </p:nvSpPr>
        <p:spPr>
          <a:xfrm>
            <a:off x="7211715" y="3732711"/>
            <a:ext cx="230178" cy="1099603"/>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graphicFrame>
        <p:nvGraphicFramePr>
          <p:cNvPr id="23" name="表格 22">
            <a:extLst>
              <a:ext uri="{FF2B5EF4-FFF2-40B4-BE49-F238E27FC236}">
                <a16:creationId xmlns:a16="http://schemas.microsoft.com/office/drawing/2014/main" id="{001FCC6C-7E0D-640E-6006-562896697D35}"/>
              </a:ext>
            </a:extLst>
          </p:cNvPr>
          <p:cNvGraphicFramePr>
            <a:graphicFrameLocks noGrp="1"/>
          </p:cNvGraphicFramePr>
          <p:nvPr>
            <p:extLst>
              <p:ext uri="{D42A27DB-BD31-4B8C-83A1-F6EECF244321}">
                <p14:modId xmlns:p14="http://schemas.microsoft.com/office/powerpoint/2010/main" val="3284296311"/>
              </p:ext>
            </p:extLst>
          </p:nvPr>
        </p:nvGraphicFramePr>
        <p:xfrm>
          <a:off x="5217126" y="889743"/>
          <a:ext cx="1757744" cy="5443035"/>
        </p:xfrm>
        <a:graphic>
          <a:graphicData uri="http://schemas.openxmlformats.org/drawingml/2006/table">
            <a:tbl>
              <a:tblPr firstRow="1" bandRow="1">
                <a:tableStyleId>{5FD0F851-EC5A-4D38-B0AD-8093EC10F338}</a:tableStyleId>
              </a:tblPr>
              <a:tblGrid>
                <a:gridCol w="1757744">
                  <a:extLst>
                    <a:ext uri="{9D8B030D-6E8A-4147-A177-3AD203B41FA5}">
                      <a16:colId xmlns:a16="http://schemas.microsoft.com/office/drawing/2014/main" val="1199165664"/>
                    </a:ext>
                  </a:extLst>
                </a:gridCol>
              </a:tblGrid>
              <a:tr h="37084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sz="1800" b="1" dirty="0">
                          <a:latin typeface="Times New Roman" panose="02020603050405020304" pitchFamily="18" charset="0"/>
                          <a:cs typeface="Times New Roman" panose="02020603050405020304" pitchFamily="18" charset="0"/>
                        </a:rPr>
                        <a:t>Visual Features</a:t>
                      </a:r>
                      <a:endParaRPr lang="zh-TW" altLang="en-US" sz="18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75406276"/>
                  </a:ext>
                </a:extLst>
              </a:tr>
              <a:tr h="37084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sz="1800" b="0" dirty="0">
                          <a:latin typeface="Times New Roman" panose="02020603050405020304" pitchFamily="18" charset="0"/>
                          <a:cs typeface="Times New Roman" panose="02020603050405020304" pitchFamily="18" charset="0"/>
                        </a:rPr>
                        <a:t>Brightness</a:t>
                      </a:r>
                      <a:endParaRPr lang="zh-TW" altLang="en-US" sz="18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37115153"/>
                  </a:ext>
                </a:extLst>
              </a:tr>
              <a:tr h="37084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sz="1800" dirty="0">
                          <a:latin typeface="Times New Roman" panose="02020603050405020304" pitchFamily="18" charset="0"/>
                          <a:cs typeface="Times New Roman" panose="02020603050405020304" pitchFamily="18" charset="0"/>
                        </a:rPr>
                        <a:t>Contrast</a:t>
                      </a:r>
                      <a:endParaRPr lang="zh-TW"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20934277"/>
                  </a:ext>
                </a:extLst>
              </a:tr>
              <a:tr h="370840">
                <a:tc>
                  <a:txBody>
                    <a:bodyPr/>
                    <a:lstStyle/>
                    <a:p>
                      <a:pPr algn="ctr">
                        <a:lnSpc>
                          <a:spcPct val="150000"/>
                        </a:lnSpc>
                      </a:pPr>
                      <a:r>
                        <a:rPr lang="en-US" altLang="zh-TW" sz="1800" dirty="0">
                          <a:latin typeface="Times New Roman" panose="02020603050405020304" pitchFamily="18" charset="0"/>
                          <a:cs typeface="Times New Roman" panose="02020603050405020304" pitchFamily="18" charset="0"/>
                        </a:rPr>
                        <a:t>Saturation</a:t>
                      </a:r>
                      <a:endParaRPr lang="zh-TW"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58588535"/>
                  </a:ext>
                </a:extLst>
              </a:tr>
              <a:tr h="395398">
                <a:tc>
                  <a:txBody>
                    <a:bodyPr/>
                    <a:lstStyle/>
                    <a:p>
                      <a:pPr algn="ctr">
                        <a:lnSpc>
                          <a:spcPct val="150000"/>
                        </a:lnSpc>
                      </a:pPr>
                      <a:r>
                        <a:rPr lang="en-US" altLang="zh-TW" sz="1800">
                          <a:latin typeface="Times New Roman" panose="02020603050405020304" pitchFamily="18" charset="0"/>
                          <a:cs typeface="Times New Roman" panose="02020603050405020304" pitchFamily="18" charset="0"/>
                        </a:rPr>
                        <a:t>Tint</a:t>
                      </a:r>
                      <a:endParaRPr lang="zh-TW" altLang="en-US" sz="1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46966435"/>
                  </a:ext>
                </a:extLst>
              </a:tr>
              <a:tr h="370840">
                <a:tc>
                  <a:txBody>
                    <a:bodyPr/>
                    <a:lstStyle/>
                    <a:p>
                      <a:pPr marL="0" algn="ctr" defTabSz="914400" rtl="0" eaLnBrk="1" latinLnBrk="0" hangingPunct="1">
                        <a:lnSpc>
                          <a:spcPct val="150000"/>
                        </a:lnSpc>
                      </a:pPr>
                      <a:r>
                        <a:rPr lang="en-US" altLang="zh-TW" sz="1800" b="0" kern="1200" dirty="0">
                          <a:solidFill>
                            <a:schemeClr val="tx1"/>
                          </a:solidFill>
                          <a:latin typeface="Times New Roman" panose="02020603050405020304" pitchFamily="18" charset="0"/>
                          <a:cs typeface="Times New Roman" panose="02020603050405020304" pitchFamily="18" charset="0"/>
                        </a:rPr>
                        <a:t>Shadow</a:t>
                      </a:r>
                      <a:endParaRPr lang="zh-TW"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167732413"/>
                  </a:ext>
                </a:extLst>
              </a:tr>
              <a:tr h="37084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sz="1800">
                          <a:latin typeface="Times New Roman" panose="02020603050405020304" pitchFamily="18" charset="0"/>
                          <a:cs typeface="Times New Roman" panose="02020603050405020304" pitchFamily="18" charset="0"/>
                        </a:rPr>
                        <a:t>Extra red</a:t>
                      </a:r>
                      <a:endParaRPr lang="zh-TW" altLang="en-US" sz="1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017439438"/>
                  </a:ext>
                </a:extLst>
              </a:tr>
              <a:tr h="37084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sz="1800">
                          <a:latin typeface="Times New Roman" panose="02020603050405020304" pitchFamily="18" charset="0"/>
                          <a:cs typeface="Times New Roman" panose="02020603050405020304" pitchFamily="18" charset="0"/>
                        </a:rPr>
                        <a:t>Extra green</a:t>
                      </a:r>
                      <a:endParaRPr lang="zh-TW" altLang="en-US" sz="1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65632904"/>
                  </a:ext>
                </a:extLst>
              </a:tr>
              <a:tr h="37084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sz="1800" dirty="0">
                          <a:latin typeface="Times New Roman" panose="02020603050405020304" pitchFamily="18" charset="0"/>
                          <a:cs typeface="Times New Roman" panose="02020603050405020304" pitchFamily="18" charset="0"/>
                        </a:rPr>
                        <a:t>Extra blue</a:t>
                      </a:r>
                      <a:endParaRPr lang="zh-TW"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04870121"/>
                  </a:ext>
                </a:extLst>
              </a:tr>
              <a:tr h="37084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sz="1800" dirty="0">
                          <a:latin typeface="Times New Roman" panose="02020603050405020304" pitchFamily="18" charset="0"/>
                          <a:cs typeface="Times New Roman" panose="02020603050405020304" pitchFamily="18" charset="0"/>
                        </a:rPr>
                        <a:t>Blur</a:t>
                      </a:r>
                      <a:endParaRPr lang="zh-TW"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63538500"/>
                  </a:ext>
                </a:extLst>
              </a:tr>
              <a:tr h="37084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sz="1800" dirty="0">
                          <a:latin typeface="Times New Roman" panose="02020603050405020304" pitchFamily="18" charset="0"/>
                          <a:cs typeface="Times New Roman" panose="02020603050405020304" pitchFamily="18" charset="0"/>
                        </a:rPr>
                        <a:t>Angle</a:t>
                      </a:r>
                      <a:endParaRPr lang="zh-TW"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974682300"/>
                  </a:ext>
                </a:extLst>
              </a:tr>
              <a:tr h="37084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sz="1800" dirty="0">
                          <a:latin typeface="Times New Roman" panose="02020603050405020304" pitchFamily="18" charset="0"/>
                          <a:cs typeface="Times New Roman" panose="02020603050405020304" pitchFamily="18" charset="0"/>
                        </a:rPr>
                        <a:t>Composition</a:t>
                      </a:r>
                      <a:endParaRPr lang="zh-TW"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68113670"/>
                  </a:ext>
                </a:extLst>
              </a:tr>
            </a:tbl>
          </a:graphicData>
        </a:graphic>
      </p:graphicFrame>
      <p:sp>
        <p:nvSpPr>
          <p:cNvPr id="25" name="文字方塊 24">
            <a:extLst>
              <a:ext uri="{FF2B5EF4-FFF2-40B4-BE49-F238E27FC236}">
                <a16:creationId xmlns:a16="http://schemas.microsoft.com/office/drawing/2014/main" id="{092816B9-3A7F-B320-06A3-18A2B70964F8}"/>
              </a:ext>
            </a:extLst>
          </p:cNvPr>
          <p:cNvSpPr txBox="1"/>
          <p:nvPr/>
        </p:nvSpPr>
        <p:spPr>
          <a:xfrm>
            <a:off x="3304569" y="2433438"/>
            <a:ext cx="1339541" cy="1323439"/>
          </a:xfrm>
          <a:prstGeom prst="rect">
            <a:avLst/>
          </a:prstGeom>
          <a:noFill/>
        </p:spPr>
        <p:txBody>
          <a:bodyPr wrap="square" rtlCol="0">
            <a:spAutoFit/>
          </a:bodyPr>
          <a:lstStyle/>
          <a:p>
            <a:pPr algn="ctr"/>
            <a:r>
              <a:rPr kumimoji="1" lang="en-US" altLang="zh-TW" sz="2000" b="1" dirty="0">
                <a:solidFill>
                  <a:srgbClr val="134074"/>
                </a:solidFill>
                <a:latin typeface="Times New Roman" panose="02020603050405020304" pitchFamily="18" charset="0"/>
                <a:cs typeface="Times New Roman" panose="02020603050405020304" pitchFamily="18" charset="0"/>
              </a:rPr>
              <a:t>Existing</a:t>
            </a:r>
          </a:p>
          <a:p>
            <a:pPr algn="ctr"/>
            <a:r>
              <a:rPr kumimoji="1" lang="en-US" altLang="zh-TW" sz="2000" b="1" dirty="0">
                <a:solidFill>
                  <a:srgbClr val="134074"/>
                </a:solidFill>
                <a:latin typeface="Times New Roman" panose="02020603050405020304" pitchFamily="18" charset="0"/>
                <a:cs typeface="Times New Roman" panose="02020603050405020304" pitchFamily="18" charset="0"/>
              </a:rPr>
              <a:t>Machine learning Model</a:t>
            </a:r>
            <a:endParaRPr kumimoji="1" lang="zh-TW" altLang="en-US" sz="2000" b="1" dirty="0">
              <a:solidFill>
                <a:srgbClr val="134074"/>
              </a:solidFill>
              <a:latin typeface="Times New Roman" panose="02020603050405020304" pitchFamily="18" charset="0"/>
              <a:cs typeface="Times New Roman" panose="02020603050405020304" pitchFamily="18" charset="0"/>
            </a:endParaRPr>
          </a:p>
        </p:txBody>
      </p:sp>
      <p:sp>
        <p:nvSpPr>
          <p:cNvPr id="27" name="文字方塊 26">
            <a:extLst>
              <a:ext uri="{FF2B5EF4-FFF2-40B4-BE49-F238E27FC236}">
                <a16:creationId xmlns:a16="http://schemas.microsoft.com/office/drawing/2014/main" id="{B4A35656-B27D-FCCE-ABA8-138BB22F05AE}"/>
              </a:ext>
            </a:extLst>
          </p:cNvPr>
          <p:cNvSpPr txBox="1"/>
          <p:nvPr/>
        </p:nvSpPr>
        <p:spPr>
          <a:xfrm>
            <a:off x="7441893" y="4868963"/>
            <a:ext cx="2508794" cy="646331"/>
          </a:xfrm>
          <a:prstGeom prst="rect">
            <a:avLst/>
          </a:prstGeom>
          <a:noFill/>
        </p:spPr>
        <p:txBody>
          <a:bodyPr wrap="square" rtlCol="0">
            <a:spAutoFit/>
          </a:bodyPr>
          <a:lstStyle/>
          <a:p>
            <a:pPr algn="ctr"/>
            <a:r>
              <a:rPr kumimoji="1" lang="en" altLang="zh-TW" b="1" dirty="0">
                <a:solidFill>
                  <a:srgbClr val="296F97"/>
                </a:solidFill>
                <a:latin typeface="Times New Roman" panose="02020603050405020304" pitchFamily="18" charset="0"/>
                <a:cs typeface="Times New Roman" panose="02020603050405020304" pitchFamily="18" charset="0"/>
              </a:rPr>
              <a:t>OpenCV Fast Fourier Transform</a:t>
            </a:r>
            <a:endParaRPr kumimoji="1" lang="zh-TW" altLang="en-US" b="1" dirty="0">
              <a:solidFill>
                <a:srgbClr val="296F97"/>
              </a:solidFill>
              <a:latin typeface="Times New Roman" panose="02020603050405020304" pitchFamily="18" charset="0"/>
              <a:cs typeface="Times New Roman" panose="02020603050405020304" pitchFamily="18" charset="0"/>
            </a:endParaRPr>
          </a:p>
        </p:txBody>
      </p:sp>
      <p:sp>
        <p:nvSpPr>
          <p:cNvPr id="28" name="左大括弧 27">
            <a:extLst>
              <a:ext uri="{FF2B5EF4-FFF2-40B4-BE49-F238E27FC236}">
                <a16:creationId xmlns:a16="http://schemas.microsoft.com/office/drawing/2014/main" id="{9B7563B3-0728-63A8-A5E9-79E697A43F58}"/>
              </a:ext>
            </a:extLst>
          </p:cNvPr>
          <p:cNvSpPr/>
          <p:nvPr/>
        </p:nvSpPr>
        <p:spPr>
          <a:xfrm>
            <a:off x="4762533" y="5460670"/>
            <a:ext cx="271230" cy="872108"/>
          </a:xfrm>
          <a:prstGeom prst="leftBrace">
            <a:avLst/>
          </a:prstGeom>
          <a:ln w="28575">
            <a:solidFill>
              <a:srgbClr val="468FA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solidFill>
                <a:srgbClr val="13305C"/>
              </a:solidFill>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4F3E254E-9634-6A95-B48E-BAAD3F481593}"/>
              </a:ext>
            </a:extLst>
          </p:cNvPr>
          <p:cNvSpPr txBox="1"/>
          <p:nvPr/>
        </p:nvSpPr>
        <p:spPr>
          <a:xfrm>
            <a:off x="3267753" y="5573558"/>
            <a:ext cx="1414347" cy="646331"/>
          </a:xfrm>
          <a:prstGeom prst="rect">
            <a:avLst/>
          </a:prstGeom>
          <a:noFill/>
        </p:spPr>
        <p:txBody>
          <a:bodyPr wrap="square" rtlCol="0">
            <a:spAutoFit/>
          </a:bodyPr>
          <a:lstStyle/>
          <a:p>
            <a:pPr algn="ctr"/>
            <a:r>
              <a:rPr kumimoji="1" lang="en" altLang="zh-TW" b="1" dirty="0">
                <a:solidFill>
                  <a:srgbClr val="468FAF"/>
                </a:solidFill>
                <a:latin typeface="Times New Roman" panose="02020603050405020304" pitchFamily="18" charset="0"/>
                <a:cs typeface="Times New Roman" panose="02020603050405020304" pitchFamily="18" charset="0"/>
              </a:rPr>
              <a:t>5-point Likert scale</a:t>
            </a:r>
            <a:endParaRPr kumimoji="1" lang="zh-TW" altLang="en-US" b="1" dirty="0">
              <a:solidFill>
                <a:srgbClr val="468FAF"/>
              </a:solidFill>
              <a:latin typeface="Times New Roman" panose="02020603050405020304" pitchFamily="18" charset="0"/>
              <a:cs typeface="Times New Roman" panose="02020603050405020304" pitchFamily="18" charset="0"/>
            </a:endParaRPr>
          </a:p>
        </p:txBody>
      </p:sp>
      <p:sp>
        <p:nvSpPr>
          <p:cNvPr id="13" name="左大括弧 12">
            <a:extLst>
              <a:ext uri="{FF2B5EF4-FFF2-40B4-BE49-F238E27FC236}">
                <a16:creationId xmlns:a16="http://schemas.microsoft.com/office/drawing/2014/main" id="{BF26FBC4-4CBB-E3AB-5A72-0677C6CCC764}"/>
              </a:ext>
            </a:extLst>
          </p:cNvPr>
          <p:cNvSpPr/>
          <p:nvPr/>
        </p:nvSpPr>
        <p:spPr>
          <a:xfrm>
            <a:off x="4762533" y="1326425"/>
            <a:ext cx="217748" cy="3623373"/>
          </a:xfrm>
          <a:prstGeom prst="leftBrace">
            <a:avLst/>
          </a:prstGeom>
          <a:ln w="28575">
            <a:solidFill>
              <a:srgbClr val="13407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solidFill>
                <a:srgbClr val="13305C"/>
              </a:solidFill>
              <a:latin typeface="Times New Roman" panose="02020603050405020304" pitchFamily="18" charset="0"/>
              <a:cs typeface="Times New Roman" panose="02020603050405020304" pitchFamily="18" charset="0"/>
            </a:endParaRPr>
          </a:p>
        </p:txBody>
      </p:sp>
      <p:sp>
        <p:nvSpPr>
          <p:cNvPr id="14" name="右大括弧 13">
            <a:extLst>
              <a:ext uri="{FF2B5EF4-FFF2-40B4-BE49-F238E27FC236}">
                <a16:creationId xmlns:a16="http://schemas.microsoft.com/office/drawing/2014/main" id="{28F8C44E-4FC0-61F0-6D37-60DDB05BAD24}"/>
              </a:ext>
            </a:extLst>
          </p:cNvPr>
          <p:cNvSpPr/>
          <p:nvPr/>
        </p:nvSpPr>
        <p:spPr>
          <a:xfrm>
            <a:off x="7252765" y="4992411"/>
            <a:ext cx="189128" cy="388996"/>
          </a:xfrm>
          <a:prstGeom prst="rightBrace">
            <a:avLst/>
          </a:prstGeom>
          <a:ln w="28575">
            <a:solidFill>
              <a:srgbClr val="286F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Tree>
    <p:extLst>
      <p:ext uri="{BB962C8B-B14F-4D97-AF65-F5344CB8AC3E}">
        <p14:creationId xmlns:p14="http://schemas.microsoft.com/office/powerpoint/2010/main" val="3145812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63544-F4B7-7AFC-1768-0D4C6E172C5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16E0B79-DA5D-251F-5E0D-8C482D480FB2}"/>
              </a:ext>
            </a:extLst>
          </p:cNvPr>
          <p:cNvSpPr>
            <a:spLocks noGrp="1"/>
          </p:cNvSpPr>
          <p:nvPr>
            <p:ph type="ctrTitle"/>
          </p:nvPr>
        </p:nvSpPr>
        <p:spPr>
          <a:xfrm>
            <a:off x="0" y="2901166"/>
            <a:ext cx="12192000" cy="1055667"/>
          </a:xfrm>
        </p:spPr>
        <p:txBody>
          <a:bodyPr>
            <a:noAutofit/>
          </a:bodyPr>
          <a:lstStyle/>
          <a:p>
            <a:r>
              <a:rPr kumimoji="1" lang="en-US" altLang="zh-TW" sz="5400" dirty="0"/>
              <a:t>Lab Study</a:t>
            </a:r>
            <a:endParaRPr kumimoji="1" lang="zh-TW" altLang="en-US" sz="5400" dirty="0"/>
          </a:p>
        </p:txBody>
      </p:sp>
      <p:sp>
        <p:nvSpPr>
          <p:cNvPr id="4" name="投影片編號版面配置區 3">
            <a:extLst>
              <a:ext uri="{FF2B5EF4-FFF2-40B4-BE49-F238E27FC236}">
                <a16:creationId xmlns:a16="http://schemas.microsoft.com/office/drawing/2014/main" id="{AAEF621B-1853-BD8C-5566-6D0A00C7215A}"/>
              </a:ext>
            </a:extLst>
          </p:cNvPr>
          <p:cNvSpPr>
            <a:spLocks noGrp="1"/>
          </p:cNvSpPr>
          <p:nvPr>
            <p:ph type="sldNum" sz="quarter" idx="4"/>
          </p:nvPr>
        </p:nvSpPr>
        <p:spPr>
          <a:xfrm>
            <a:off x="11656612" y="6492875"/>
            <a:ext cx="535387" cy="365125"/>
          </a:xfrm>
        </p:spPr>
        <p:txBody>
          <a:bodyPr/>
          <a:lstStyle/>
          <a:p>
            <a:fld id="{62071A5D-23D7-9D42-9B38-A1BADA570208}" type="slidenum">
              <a:rPr kumimoji="1" lang="zh-TW" altLang="en-US" smtClean="0"/>
              <a:pPr/>
              <a:t>31</a:t>
            </a:fld>
            <a:endParaRPr kumimoji="1" lang="zh-TW" altLang="en-US"/>
          </a:p>
        </p:txBody>
      </p:sp>
      <p:sp>
        <p:nvSpPr>
          <p:cNvPr id="7" name="頁尾版面配置區 6">
            <a:extLst>
              <a:ext uri="{FF2B5EF4-FFF2-40B4-BE49-F238E27FC236}">
                <a16:creationId xmlns:a16="http://schemas.microsoft.com/office/drawing/2014/main" id="{8A6611F3-C74E-129C-D47F-AB3EC294D9BA}"/>
              </a:ext>
            </a:extLst>
          </p:cNvPr>
          <p:cNvSpPr>
            <a:spLocks noGrp="1"/>
          </p:cNvSpPr>
          <p:nvPr>
            <p:ph type="ftr" sz="quarter" idx="3"/>
          </p:nvPr>
        </p:nvSpPr>
        <p:spPr/>
        <p:txBody>
          <a:bodyPr/>
          <a:lstStyle/>
          <a:p>
            <a:r>
              <a:rPr kumimoji="1" lang="en-US" altLang="zh-TW" sz="1400" dirty="0">
                <a:latin typeface="Century" panose="02040604050505020304" pitchFamily="18" charset="0"/>
              </a:rPr>
              <a:t>Investigating the Effectiveness of Label Types and Placements in Identifying Visual Misinformation.</a:t>
            </a:r>
            <a:endParaRPr kumimoji="1" lang="zh-TW" altLang="en-US" sz="1400" dirty="0">
              <a:latin typeface="Century" panose="02040604050505020304" pitchFamily="18" charset="0"/>
            </a:endParaRPr>
          </a:p>
        </p:txBody>
      </p:sp>
    </p:spTree>
    <p:extLst>
      <p:ext uri="{BB962C8B-B14F-4D97-AF65-F5344CB8AC3E}">
        <p14:creationId xmlns:p14="http://schemas.microsoft.com/office/powerpoint/2010/main" val="461786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188FE-44D5-5381-A3DF-0C38B3F2CBE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3F56D24E-FE1E-E260-4915-2CE459B0149B}"/>
              </a:ext>
            </a:extLst>
          </p:cNvPr>
          <p:cNvSpPr>
            <a:spLocks noGrp="1"/>
          </p:cNvSpPr>
          <p:nvPr>
            <p:ph type="ctrTitle"/>
          </p:nvPr>
        </p:nvSpPr>
        <p:spPr>
          <a:xfrm>
            <a:off x="-1" y="595642"/>
            <a:ext cx="12192000" cy="602946"/>
          </a:xfrm>
        </p:spPr>
        <p:txBody>
          <a:bodyPr/>
          <a:lstStyle/>
          <a:p>
            <a:r>
              <a:rPr kumimoji="1" lang="en-US" altLang="zh-TW" sz="3200" dirty="0"/>
              <a:t>Participants</a:t>
            </a:r>
            <a:endParaRPr kumimoji="1" lang="zh-TW" altLang="en-US" sz="3200" dirty="0"/>
          </a:p>
        </p:txBody>
      </p:sp>
      <p:sp>
        <p:nvSpPr>
          <p:cNvPr id="4" name="投影片編號版面配置區 3">
            <a:extLst>
              <a:ext uri="{FF2B5EF4-FFF2-40B4-BE49-F238E27FC236}">
                <a16:creationId xmlns:a16="http://schemas.microsoft.com/office/drawing/2014/main" id="{2936772F-BC17-05CC-A4FA-03FC02ED14A7}"/>
              </a:ext>
            </a:extLst>
          </p:cNvPr>
          <p:cNvSpPr>
            <a:spLocks noGrp="1"/>
          </p:cNvSpPr>
          <p:nvPr>
            <p:ph type="sldNum" sz="quarter" idx="4"/>
          </p:nvPr>
        </p:nvSpPr>
        <p:spPr/>
        <p:txBody>
          <a:bodyPr/>
          <a:lstStyle/>
          <a:p>
            <a:fld id="{5D264510-144C-5541-AE78-2C17531025F9}" type="slidenum">
              <a:rPr kumimoji="1" lang="zh-TW" altLang="en-US" smtClean="0"/>
              <a:pPr/>
              <a:t>32</a:t>
            </a:fld>
            <a:endParaRPr kumimoji="1" lang="zh-TW" altLang="en-US"/>
          </a:p>
        </p:txBody>
      </p:sp>
      <p:sp>
        <p:nvSpPr>
          <p:cNvPr id="5" name="頁尾版面配置區 4">
            <a:extLst>
              <a:ext uri="{FF2B5EF4-FFF2-40B4-BE49-F238E27FC236}">
                <a16:creationId xmlns:a16="http://schemas.microsoft.com/office/drawing/2014/main" id="{A925E004-D27C-2C84-DB04-392B1510E995}"/>
              </a:ext>
            </a:extLst>
          </p:cNvPr>
          <p:cNvSpPr>
            <a:spLocks noGrp="1"/>
          </p:cNvSpPr>
          <p:nvPr>
            <p:ph type="ftr" sz="quarter" idx="3"/>
          </p:nvPr>
        </p:nvSpPr>
        <p:spPr>
          <a:xfrm>
            <a:off x="0" y="6444000"/>
            <a:ext cx="11656614" cy="365125"/>
          </a:xfrm>
        </p:spPr>
        <p:txBody>
          <a:bodyPr/>
          <a:lstStyle/>
          <a:p>
            <a:r>
              <a:rPr kumimoji="1" lang="en" altLang="zh-TW"/>
              <a:t>Vernon &amp; Mara (1997), Greer  et al. (2002), </a:t>
            </a:r>
            <a:r>
              <a:rPr kumimoji="1" lang="en" altLang="zh-TW" err="1"/>
              <a:t>Hargittai</a:t>
            </a:r>
            <a:r>
              <a:rPr kumimoji="1" lang="en" altLang="zh-TW"/>
              <a:t> &amp; </a:t>
            </a:r>
            <a:r>
              <a:rPr kumimoji="1" lang="en" altLang="zh-TW" err="1"/>
              <a:t>Eszter</a:t>
            </a:r>
            <a:r>
              <a:rPr kumimoji="1" lang="en" altLang="zh-TW"/>
              <a:t> (2005), </a:t>
            </a:r>
            <a:r>
              <a:rPr kumimoji="1" lang="en" altLang="zh-TW" err="1"/>
              <a:t>Hargittai</a:t>
            </a:r>
            <a:r>
              <a:rPr kumimoji="1" lang="en" altLang="zh-TW"/>
              <a:t> &amp; </a:t>
            </a:r>
            <a:r>
              <a:rPr kumimoji="1" lang="en" altLang="zh-TW" err="1"/>
              <a:t>Eszter</a:t>
            </a:r>
            <a:r>
              <a:rPr kumimoji="1" lang="en" altLang="zh-TW"/>
              <a:t> (2009), </a:t>
            </a:r>
            <a:r>
              <a:rPr kumimoji="1" lang="en" altLang="zh-TW" err="1"/>
              <a:t>Hargittai</a:t>
            </a:r>
            <a:r>
              <a:rPr kumimoji="1" lang="en" altLang="zh-TW"/>
              <a:t> et al. (2012), Shen et al. (2019), Shen et al. (2021),</a:t>
            </a:r>
            <a:endParaRPr kumimoji="1" lang="zh-TW" altLang="en-US"/>
          </a:p>
        </p:txBody>
      </p:sp>
      <p:grpSp>
        <p:nvGrpSpPr>
          <p:cNvPr id="3" name="群組 2">
            <a:extLst>
              <a:ext uri="{FF2B5EF4-FFF2-40B4-BE49-F238E27FC236}">
                <a16:creationId xmlns:a16="http://schemas.microsoft.com/office/drawing/2014/main" id="{7F4729E3-EAEA-217B-56C3-06E7AEE486FC}"/>
              </a:ext>
            </a:extLst>
          </p:cNvPr>
          <p:cNvGrpSpPr/>
          <p:nvPr/>
        </p:nvGrpSpPr>
        <p:grpSpPr>
          <a:xfrm>
            <a:off x="1895225" y="1611940"/>
            <a:ext cx="8401548" cy="3634120"/>
            <a:chOff x="1668322" y="1430896"/>
            <a:chExt cx="8401548" cy="3634120"/>
          </a:xfrm>
        </p:grpSpPr>
        <p:grpSp>
          <p:nvGrpSpPr>
            <p:cNvPr id="24" name="群組 23">
              <a:extLst>
                <a:ext uri="{FF2B5EF4-FFF2-40B4-BE49-F238E27FC236}">
                  <a16:creationId xmlns:a16="http://schemas.microsoft.com/office/drawing/2014/main" id="{E8595DE9-E20C-9644-02BF-69F406BCFD8A}"/>
                </a:ext>
              </a:extLst>
            </p:cNvPr>
            <p:cNvGrpSpPr/>
            <p:nvPr/>
          </p:nvGrpSpPr>
          <p:grpSpPr>
            <a:xfrm>
              <a:off x="6819840" y="1430896"/>
              <a:ext cx="3250030" cy="3595362"/>
              <a:chOff x="9792510" y="1416030"/>
              <a:chExt cx="3250030" cy="3194337"/>
            </a:xfrm>
          </p:grpSpPr>
          <p:sp>
            <p:nvSpPr>
              <p:cNvPr id="7" name="文字方塊 6">
                <a:extLst>
                  <a:ext uri="{FF2B5EF4-FFF2-40B4-BE49-F238E27FC236}">
                    <a16:creationId xmlns:a16="http://schemas.microsoft.com/office/drawing/2014/main" id="{14B75C89-6F81-245A-0B6B-1570744600D5}"/>
                  </a:ext>
                </a:extLst>
              </p:cNvPr>
              <p:cNvSpPr txBox="1"/>
              <p:nvPr/>
            </p:nvSpPr>
            <p:spPr>
              <a:xfrm>
                <a:off x="9792510" y="3297820"/>
                <a:ext cx="3250030" cy="1312547"/>
              </a:xfrm>
              <a:prstGeom prst="rect">
                <a:avLst/>
              </a:prstGeom>
              <a:noFill/>
            </p:spPr>
            <p:txBody>
              <a:bodyPr wrap="square" rtlCol="0">
                <a:spAutoFit/>
              </a:bodyPr>
              <a:lstStyle/>
              <a:p>
                <a:pPr marL="285750" indent="-285750">
                  <a:buFont typeface="Arial" panose="020B0604020202020204" pitchFamily="34" charset="0"/>
                  <a:buChar char="•"/>
                </a:pPr>
                <a:r>
                  <a:rPr kumimoji="1" lang="en" altLang="zh-TW" sz="2000" dirty="0">
                    <a:latin typeface="Times New Roman" panose="02020603050405020304" pitchFamily="18" charset="0"/>
                    <a:cs typeface="Times New Roman" panose="02020603050405020304" pitchFamily="18" charset="0"/>
                  </a:rPr>
                  <a:t>28 participants, 10 males and 18 females.</a:t>
                </a:r>
              </a:p>
              <a:p>
                <a:pPr>
                  <a:lnSpc>
                    <a:spcPct val="50000"/>
                  </a:lnSpc>
                </a:pPr>
                <a:endParaRPr kumimoji="1" lang="en" altLang="zh-TW"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kumimoji="1" lang="en" altLang="zh-TW" sz="2000" dirty="0">
                    <a:latin typeface="Times New Roman" panose="02020603050405020304" pitchFamily="18" charset="0"/>
                    <a:cs typeface="Times New Roman" panose="02020603050405020304" pitchFamily="18" charset="0"/>
                  </a:rPr>
                  <a:t>An average age of 21.57 (SD = 2.50).</a:t>
                </a:r>
              </a:p>
            </p:txBody>
          </p:sp>
          <p:pic>
            <p:nvPicPr>
              <p:cNvPr id="8" name="圖片 7">
                <a:extLst>
                  <a:ext uri="{FF2B5EF4-FFF2-40B4-BE49-F238E27FC236}">
                    <a16:creationId xmlns:a16="http://schemas.microsoft.com/office/drawing/2014/main" id="{37C61E95-A9B7-02B1-2719-93D8F07EE02F}"/>
                  </a:ext>
                </a:extLst>
              </p:cNvPr>
              <p:cNvPicPr>
                <a:picLocks noChangeAspect="1"/>
              </p:cNvPicPr>
              <p:nvPr/>
            </p:nvPicPr>
            <p:blipFill>
              <a:blip r:embed="rId3"/>
              <a:stretch>
                <a:fillRect/>
              </a:stretch>
            </p:blipFill>
            <p:spPr>
              <a:xfrm>
                <a:off x="10522082" y="1416030"/>
                <a:ext cx="1790886" cy="1525655"/>
              </a:xfrm>
              <a:prstGeom prst="rect">
                <a:avLst/>
              </a:prstGeom>
            </p:spPr>
          </p:pic>
        </p:grpSp>
        <p:sp>
          <p:nvSpPr>
            <p:cNvPr id="6" name="文字方塊 5">
              <a:extLst>
                <a:ext uri="{FF2B5EF4-FFF2-40B4-BE49-F238E27FC236}">
                  <a16:creationId xmlns:a16="http://schemas.microsoft.com/office/drawing/2014/main" id="{A632CECE-9804-C3EE-C2EA-5351E46977CD}"/>
                </a:ext>
              </a:extLst>
            </p:cNvPr>
            <p:cNvSpPr txBox="1"/>
            <p:nvPr/>
          </p:nvSpPr>
          <p:spPr>
            <a:xfrm>
              <a:off x="1668322" y="2176725"/>
              <a:ext cx="4285894" cy="28882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TW" sz="2800" b="1" dirty="0">
                  <a:latin typeface="Times New Roman"/>
                  <a:ea typeface="新細明體"/>
                </a:rPr>
                <a:t>Criteria</a:t>
              </a:r>
              <a:r>
                <a:rPr lang="zh-TW" altLang="en-US" sz="2800" b="1" dirty="0">
                  <a:latin typeface="Times New Roman"/>
                  <a:ea typeface="新細明體"/>
                </a:rPr>
                <a:t> </a:t>
              </a:r>
              <a:endParaRPr lang="en-US" altLang="zh-TW" sz="2800" b="1" dirty="0">
                <a:latin typeface="Times New Roman"/>
                <a:ea typeface="新細明體"/>
              </a:endParaRPr>
            </a:p>
            <a:p>
              <a:pPr marL="457200" indent="-457200">
                <a:lnSpc>
                  <a:spcPct val="150000"/>
                </a:lnSpc>
                <a:buFont typeface="Arial" panose="020B0604020202020204" pitchFamily="34" charset="0"/>
                <a:buChar char="•"/>
              </a:pPr>
              <a:r>
                <a:rPr lang="en-US" altLang="zh-TW" sz="2400" dirty="0">
                  <a:latin typeface="Times New Roman"/>
                  <a:ea typeface="新細明體"/>
                </a:rPr>
                <a:t>Web-Use Skills</a:t>
              </a:r>
            </a:p>
            <a:p>
              <a:pPr marL="457200" indent="-457200">
                <a:lnSpc>
                  <a:spcPct val="150000"/>
                </a:lnSpc>
                <a:buFont typeface="Arial" panose="020B0604020202020204" pitchFamily="34" charset="0"/>
                <a:buChar char="•"/>
              </a:pPr>
              <a:r>
                <a:rPr lang="en-US" sz="2400" dirty="0">
                  <a:latin typeface="Times New Roman"/>
                  <a:ea typeface="新細明體"/>
                  <a:cs typeface="Times New Roman"/>
                </a:rPr>
                <a:t>Digital Imaging Skills</a:t>
              </a:r>
            </a:p>
            <a:p>
              <a:pPr marL="457200" indent="-457200">
                <a:lnSpc>
                  <a:spcPct val="150000"/>
                </a:lnSpc>
                <a:buFont typeface="Arial" panose="020B0604020202020204" pitchFamily="34" charset="0"/>
                <a:buChar char="•"/>
              </a:pPr>
              <a:r>
                <a:rPr lang="en-US" sz="2400" dirty="0">
                  <a:latin typeface="Times New Roman"/>
                  <a:ea typeface="新細明體"/>
                  <a:cs typeface="Times New Roman"/>
                </a:rPr>
                <a:t>Social Media Use Frequency</a:t>
              </a:r>
            </a:p>
            <a:p>
              <a:pPr marL="457200" indent="-457200">
                <a:lnSpc>
                  <a:spcPct val="150000"/>
                </a:lnSpc>
                <a:buFont typeface="Arial" panose="020B0604020202020204" pitchFamily="34" charset="0"/>
                <a:buChar char="•"/>
              </a:pPr>
              <a:r>
                <a:rPr lang="en-US" sz="2400" dirty="0">
                  <a:latin typeface="Times New Roman"/>
                  <a:ea typeface="新細明體"/>
                  <a:cs typeface="Times New Roman"/>
                </a:rPr>
                <a:t>Photo Verification Behavior</a:t>
              </a:r>
            </a:p>
          </p:txBody>
        </p:sp>
      </p:grpSp>
    </p:spTree>
    <p:extLst>
      <p:ext uri="{BB962C8B-B14F-4D97-AF65-F5344CB8AC3E}">
        <p14:creationId xmlns:p14="http://schemas.microsoft.com/office/powerpoint/2010/main" val="3920950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1A51574-125D-5144-C5D5-42497B6EA3E0}"/>
              </a:ext>
            </a:extLst>
          </p:cNvPr>
          <p:cNvSpPr>
            <a:spLocks noGrp="1"/>
          </p:cNvSpPr>
          <p:nvPr>
            <p:ph type="sldNum" sz="quarter" idx="4"/>
          </p:nvPr>
        </p:nvSpPr>
        <p:spPr/>
        <p:txBody>
          <a:bodyPr/>
          <a:lstStyle/>
          <a:p>
            <a:fld id="{5D264510-144C-5541-AE78-2C17531025F9}" type="slidenum">
              <a:rPr kumimoji="1" lang="zh-TW" altLang="en-US" smtClean="0"/>
              <a:pPr/>
              <a:t>33</a:t>
            </a:fld>
            <a:endParaRPr kumimoji="1" lang="zh-TW" altLang="en-US"/>
          </a:p>
        </p:txBody>
      </p:sp>
      <p:sp>
        <p:nvSpPr>
          <p:cNvPr id="5" name="頁尾版面配置區 4">
            <a:extLst>
              <a:ext uri="{FF2B5EF4-FFF2-40B4-BE49-F238E27FC236}">
                <a16:creationId xmlns:a16="http://schemas.microsoft.com/office/drawing/2014/main" id="{AC16E0A8-F5CF-E2B7-E12F-F0ADC56FC786}"/>
              </a:ext>
            </a:extLst>
          </p:cNvPr>
          <p:cNvSpPr>
            <a:spLocks noGrp="1"/>
          </p:cNvSpPr>
          <p:nvPr>
            <p:ph type="ftr" sz="quarter" idx="3"/>
          </p:nvPr>
        </p:nvSpPr>
        <p:spPr/>
        <p:txBody>
          <a:bodyPr/>
          <a:lstStyle/>
          <a:p>
            <a:endParaRPr kumimoji="1" lang="zh-TW" altLang="en-US"/>
          </a:p>
        </p:txBody>
      </p:sp>
      <p:sp>
        <p:nvSpPr>
          <p:cNvPr id="17" name="標題 1">
            <a:extLst>
              <a:ext uri="{FF2B5EF4-FFF2-40B4-BE49-F238E27FC236}">
                <a16:creationId xmlns:a16="http://schemas.microsoft.com/office/drawing/2014/main" id="{939E35AA-C664-DE68-45FC-A3DA797E236D}"/>
              </a:ext>
            </a:extLst>
          </p:cNvPr>
          <p:cNvSpPr txBox="1">
            <a:spLocks/>
          </p:cNvSpPr>
          <p:nvPr/>
        </p:nvSpPr>
        <p:spPr>
          <a:xfrm>
            <a:off x="-1" y="698197"/>
            <a:ext cx="12192000" cy="602946"/>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800" b="1" i="0" kern="1200">
                <a:solidFill>
                  <a:schemeClr val="tx1"/>
                </a:solidFill>
                <a:latin typeface="Arial Black" panose="020B0604020202020204" pitchFamily="34" charset="0"/>
                <a:ea typeface="+mj-ea"/>
                <a:cs typeface="Arial Black" panose="020B0604020202020204" pitchFamily="34" charset="0"/>
              </a:defRPr>
            </a:lvl1pPr>
          </a:lstStyle>
          <a:p>
            <a:r>
              <a:rPr kumimoji="1" lang="en-US" altLang="zh-TW" sz="3200" dirty="0"/>
              <a:t>Procedure of Lab Study</a:t>
            </a:r>
            <a:endParaRPr kumimoji="1" lang="zh-TW" altLang="en-US" sz="3200" dirty="0"/>
          </a:p>
        </p:txBody>
      </p:sp>
      <p:pic>
        <p:nvPicPr>
          <p:cNvPr id="19" name="圖片 18">
            <a:extLst>
              <a:ext uri="{FF2B5EF4-FFF2-40B4-BE49-F238E27FC236}">
                <a16:creationId xmlns:a16="http://schemas.microsoft.com/office/drawing/2014/main" id="{A615173B-BE7D-BD47-5EA7-68F5AA2B5178}"/>
              </a:ext>
            </a:extLst>
          </p:cNvPr>
          <p:cNvPicPr>
            <a:picLocks noChangeAspect="1"/>
          </p:cNvPicPr>
          <p:nvPr/>
        </p:nvPicPr>
        <p:blipFill>
          <a:blip r:embed="rId3"/>
          <a:stretch>
            <a:fillRect/>
          </a:stretch>
        </p:blipFill>
        <p:spPr>
          <a:xfrm>
            <a:off x="883224" y="1823400"/>
            <a:ext cx="10425552" cy="3211200"/>
          </a:xfrm>
          <a:prstGeom prst="rect">
            <a:avLst/>
          </a:prstGeom>
        </p:spPr>
      </p:pic>
      <p:sp>
        <p:nvSpPr>
          <p:cNvPr id="2" name="文字方塊 1">
            <a:extLst>
              <a:ext uri="{FF2B5EF4-FFF2-40B4-BE49-F238E27FC236}">
                <a16:creationId xmlns:a16="http://schemas.microsoft.com/office/drawing/2014/main" id="{F5E7AF07-2DF9-E1F7-2670-C65EA93FDBE8}"/>
              </a:ext>
            </a:extLst>
          </p:cNvPr>
          <p:cNvSpPr txBox="1"/>
          <p:nvPr/>
        </p:nvSpPr>
        <p:spPr>
          <a:xfrm>
            <a:off x="883224" y="4634490"/>
            <a:ext cx="918966" cy="400110"/>
          </a:xfrm>
          <a:prstGeom prst="rect">
            <a:avLst/>
          </a:prstGeom>
          <a:noFill/>
        </p:spPr>
        <p:txBody>
          <a:bodyPr wrap="square" rtlCol="0">
            <a:spAutoFit/>
          </a:bodyPr>
          <a:lstStyle/>
          <a:p>
            <a:r>
              <a:rPr kumimoji="1" lang="en-US" altLang="zh-TW" sz="2000" b="1" i="1" dirty="0">
                <a:latin typeface="Times New Roman" panose="02020603050405020304" pitchFamily="18" charset="0"/>
                <a:cs typeface="Times New Roman" panose="02020603050405020304" pitchFamily="18" charset="0"/>
              </a:rPr>
              <a:t>1 hour</a:t>
            </a:r>
            <a:endParaRPr kumimoji="1" lang="zh-TW" altLang="en-US" sz="20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9025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28591-D2D2-05E7-452A-5D685F3BE432}"/>
            </a:ext>
          </a:extLst>
        </p:cNvPr>
        <p:cNvGrpSpPr/>
        <p:nvPr/>
      </p:nvGrpSpPr>
      <p:grpSpPr>
        <a:xfrm>
          <a:off x="0" y="0"/>
          <a:ext cx="0" cy="0"/>
          <a:chOff x="0" y="0"/>
          <a:chExt cx="0" cy="0"/>
        </a:xfrm>
      </p:grpSpPr>
      <p:pic>
        <p:nvPicPr>
          <p:cNvPr id="7" name="圖片 6">
            <a:extLst>
              <a:ext uri="{FF2B5EF4-FFF2-40B4-BE49-F238E27FC236}">
                <a16:creationId xmlns:a16="http://schemas.microsoft.com/office/drawing/2014/main" id="{61C7E497-D1A5-7D5D-1AD6-8AD9DE9824BC}"/>
              </a:ext>
            </a:extLst>
          </p:cNvPr>
          <p:cNvPicPr>
            <a:picLocks noChangeAspect="1"/>
          </p:cNvPicPr>
          <p:nvPr/>
        </p:nvPicPr>
        <p:blipFill>
          <a:blip r:embed="rId3"/>
          <a:stretch>
            <a:fillRect/>
          </a:stretch>
        </p:blipFill>
        <p:spPr>
          <a:xfrm>
            <a:off x="883224" y="1823400"/>
            <a:ext cx="10425552" cy="3211200"/>
          </a:xfrm>
          <a:prstGeom prst="rect">
            <a:avLst/>
          </a:prstGeom>
        </p:spPr>
      </p:pic>
      <p:sp>
        <p:nvSpPr>
          <p:cNvPr id="4" name="投影片編號版面配置區 3">
            <a:extLst>
              <a:ext uri="{FF2B5EF4-FFF2-40B4-BE49-F238E27FC236}">
                <a16:creationId xmlns:a16="http://schemas.microsoft.com/office/drawing/2014/main" id="{ADCE11C9-ABB2-0A66-6B60-00E979F01337}"/>
              </a:ext>
            </a:extLst>
          </p:cNvPr>
          <p:cNvSpPr>
            <a:spLocks noGrp="1"/>
          </p:cNvSpPr>
          <p:nvPr>
            <p:ph type="sldNum" sz="quarter" idx="4"/>
          </p:nvPr>
        </p:nvSpPr>
        <p:spPr/>
        <p:txBody>
          <a:bodyPr/>
          <a:lstStyle/>
          <a:p>
            <a:fld id="{5D264510-144C-5541-AE78-2C17531025F9}" type="slidenum">
              <a:rPr kumimoji="1" lang="zh-TW" altLang="en-US" smtClean="0"/>
              <a:pPr/>
              <a:t>34</a:t>
            </a:fld>
            <a:endParaRPr kumimoji="1" lang="zh-TW" altLang="en-US"/>
          </a:p>
        </p:txBody>
      </p:sp>
      <p:sp>
        <p:nvSpPr>
          <p:cNvPr id="5" name="頁尾版面配置區 4">
            <a:extLst>
              <a:ext uri="{FF2B5EF4-FFF2-40B4-BE49-F238E27FC236}">
                <a16:creationId xmlns:a16="http://schemas.microsoft.com/office/drawing/2014/main" id="{0429FE79-534D-CF17-89DC-975FB4BDB88A}"/>
              </a:ext>
            </a:extLst>
          </p:cNvPr>
          <p:cNvSpPr>
            <a:spLocks noGrp="1"/>
          </p:cNvSpPr>
          <p:nvPr>
            <p:ph type="ftr" sz="quarter" idx="3"/>
          </p:nvPr>
        </p:nvSpPr>
        <p:spPr/>
        <p:txBody>
          <a:bodyPr/>
          <a:lstStyle/>
          <a:p>
            <a:endParaRPr kumimoji="1" lang="zh-TW" altLang="en-US"/>
          </a:p>
        </p:txBody>
      </p:sp>
      <p:sp>
        <p:nvSpPr>
          <p:cNvPr id="6" name="圓角矩形 5">
            <a:extLst>
              <a:ext uri="{FF2B5EF4-FFF2-40B4-BE49-F238E27FC236}">
                <a16:creationId xmlns:a16="http://schemas.microsoft.com/office/drawing/2014/main" id="{7F896546-A23D-FA45-0403-07067F32A15E}"/>
              </a:ext>
            </a:extLst>
          </p:cNvPr>
          <p:cNvSpPr/>
          <p:nvPr/>
        </p:nvSpPr>
        <p:spPr>
          <a:xfrm>
            <a:off x="916011" y="2906216"/>
            <a:ext cx="3236264" cy="75138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文字方塊 1">
            <a:extLst>
              <a:ext uri="{FF2B5EF4-FFF2-40B4-BE49-F238E27FC236}">
                <a16:creationId xmlns:a16="http://schemas.microsoft.com/office/drawing/2014/main" id="{9773ECE4-209E-5C45-0DE8-BBE27DCD0A07}"/>
              </a:ext>
            </a:extLst>
          </p:cNvPr>
          <p:cNvSpPr txBox="1"/>
          <p:nvPr/>
        </p:nvSpPr>
        <p:spPr>
          <a:xfrm>
            <a:off x="883224" y="4634490"/>
            <a:ext cx="918966" cy="400110"/>
          </a:xfrm>
          <a:prstGeom prst="rect">
            <a:avLst/>
          </a:prstGeom>
          <a:noFill/>
        </p:spPr>
        <p:txBody>
          <a:bodyPr wrap="square" rtlCol="0">
            <a:spAutoFit/>
          </a:bodyPr>
          <a:lstStyle/>
          <a:p>
            <a:r>
              <a:rPr kumimoji="1" lang="en-US" altLang="zh-TW" sz="2000" b="1" i="1" dirty="0">
                <a:latin typeface="Times New Roman" panose="02020603050405020304" pitchFamily="18" charset="0"/>
                <a:cs typeface="Times New Roman" panose="02020603050405020304" pitchFamily="18" charset="0"/>
              </a:rPr>
              <a:t>1 hour</a:t>
            </a:r>
            <a:endParaRPr kumimoji="1" lang="zh-TW" altLang="en-US" sz="2000" b="1" i="1" dirty="0">
              <a:latin typeface="Times New Roman" panose="02020603050405020304" pitchFamily="18" charset="0"/>
              <a:cs typeface="Times New Roman" panose="02020603050405020304" pitchFamily="18" charset="0"/>
            </a:endParaRPr>
          </a:p>
        </p:txBody>
      </p:sp>
      <p:sp>
        <p:nvSpPr>
          <p:cNvPr id="3" name="標題 1">
            <a:extLst>
              <a:ext uri="{FF2B5EF4-FFF2-40B4-BE49-F238E27FC236}">
                <a16:creationId xmlns:a16="http://schemas.microsoft.com/office/drawing/2014/main" id="{2EBC7759-AA8D-382D-9D93-056115B43C62}"/>
              </a:ext>
            </a:extLst>
          </p:cNvPr>
          <p:cNvSpPr txBox="1">
            <a:spLocks/>
          </p:cNvSpPr>
          <p:nvPr/>
        </p:nvSpPr>
        <p:spPr>
          <a:xfrm>
            <a:off x="-1" y="698197"/>
            <a:ext cx="12192000" cy="602946"/>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800" b="1" i="0" kern="1200">
                <a:solidFill>
                  <a:schemeClr val="tx1"/>
                </a:solidFill>
                <a:latin typeface="Arial Black" panose="020B0604020202020204" pitchFamily="34" charset="0"/>
                <a:ea typeface="+mj-ea"/>
                <a:cs typeface="Arial Black" panose="020B0604020202020204" pitchFamily="34" charset="0"/>
              </a:defRPr>
            </a:lvl1pPr>
          </a:lstStyle>
          <a:p>
            <a:r>
              <a:rPr kumimoji="1" lang="en-US" altLang="zh-TW" sz="3200" dirty="0"/>
              <a:t>Procedure of Lab Study</a:t>
            </a:r>
            <a:endParaRPr kumimoji="1" lang="zh-TW" altLang="en-US" sz="3200" dirty="0"/>
          </a:p>
        </p:txBody>
      </p:sp>
    </p:spTree>
    <p:extLst>
      <p:ext uri="{BB962C8B-B14F-4D97-AF65-F5344CB8AC3E}">
        <p14:creationId xmlns:p14="http://schemas.microsoft.com/office/powerpoint/2010/main" val="371725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5AEA4-54B3-1E36-1006-391733998126}"/>
            </a:ext>
          </a:extLst>
        </p:cNvPr>
        <p:cNvGrpSpPr/>
        <p:nvPr/>
      </p:nvGrpSpPr>
      <p:grpSpPr>
        <a:xfrm>
          <a:off x="0" y="0"/>
          <a:ext cx="0" cy="0"/>
          <a:chOff x="0" y="0"/>
          <a:chExt cx="0" cy="0"/>
        </a:xfrm>
      </p:grpSpPr>
      <p:pic>
        <p:nvPicPr>
          <p:cNvPr id="6" name="圖片 5">
            <a:extLst>
              <a:ext uri="{FF2B5EF4-FFF2-40B4-BE49-F238E27FC236}">
                <a16:creationId xmlns:a16="http://schemas.microsoft.com/office/drawing/2014/main" id="{1A779B61-E973-F59A-EBDC-A24A4366A9B1}"/>
              </a:ext>
            </a:extLst>
          </p:cNvPr>
          <p:cNvPicPr>
            <a:picLocks noChangeAspect="1"/>
          </p:cNvPicPr>
          <p:nvPr/>
        </p:nvPicPr>
        <p:blipFill>
          <a:blip r:embed="rId3"/>
          <a:stretch>
            <a:fillRect/>
          </a:stretch>
        </p:blipFill>
        <p:spPr>
          <a:xfrm>
            <a:off x="883224" y="1823400"/>
            <a:ext cx="10425552" cy="3211200"/>
          </a:xfrm>
          <a:prstGeom prst="rect">
            <a:avLst/>
          </a:prstGeom>
        </p:spPr>
      </p:pic>
      <p:sp>
        <p:nvSpPr>
          <p:cNvPr id="4" name="投影片編號版面配置區 3">
            <a:extLst>
              <a:ext uri="{FF2B5EF4-FFF2-40B4-BE49-F238E27FC236}">
                <a16:creationId xmlns:a16="http://schemas.microsoft.com/office/drawing/2014/main" id="{83599645-0498-6762-4BBF-296AEBF81B13}"/>
              </a:ext>
            </a:extLst>
          </p:cNvPr>
          <p:cNvSpPr>
            <a:spLocks noGrp="1"/>
          </p:cNvSpPr>
          <p:nvPr>
            <p:ph type="sldNum" sz="quarter" idx="4"/>
          </p:nvPr>
        </p:nvSpPr>
        <p:spPr/>
        <p:txBody>
          <a:bodyPr/>
          <a:lstStyle/>
          <a:p>
            <a:fld id="{5D264510-144C-5541-AE78-2C17531025F9}" type="slidenum">
              <a:rPr kumimoji="1" lang="zh-TW" altLang="en-US" smtClean="0"/>
              <a:pPr/>
              <a:t>35</a:t>
            </a:fld>
            <a:endParaRPr kumimoji="1" lang="zh-TW" altLang="en-US"/>
          </a:p>
        </p:txBody>
      </p:sp>
      <p:sp>
        <p:nvSpPr>
          <p:cNvPr id="5" name="頁尾版面配置區 4">
            <a:extLst>
              <a:ext uri="{FF2B5EF4-FFF2-40B4-BE49-F238E27FC236}">
                <a16:creationId xmlns:a16="http://schemas.microsoft.com/office/drawing/2014/main" id="{97EF7969-2E44-230A-1A6B-9B9AB4113818}"/>
              </a:ext>
            </a:extLst>
          </p:cNvPr>
          <p:cNvSpPr>
            <a:spLocks noGrp="1"/>
          </p:cNvSpPr>
          <p:nvPr>
            <p:ph type="ftr" sz="quarter" idx="3"/>
          </p:nvPr>
        </p:nvSpPr>
        <p:spPr/>
        <p:txBody>
          <a:bodyPr/>
          <a:lstStyle/>
          <a:p>
            <a:endParaRPr kumimoji="1" lang="zh-TW" altLang="en-US"/>
          </a:p>
        </p:txBody>
      </p:sp>
      <p:sp>
        <p:nvSpPr>
          <p:cNvPr id="3" name="圓角矩形 2">
            <a:extLst>
              <a:ext uri="{FF2B5EF4-FFF2-40B4-BE49-F238E27FC236}">
                <a16:creationId xmlns:a16="http://schemas.microsoft.com/office/drawing/2014/main" id="{E59CEDE5-8B2A-0298-D6CD-0FC64E64962E}"/>
              </a:ext>
            </a:extLst>
          </p:cNvPr>
          <p:cNvSpPr/>
          <p:nvPr/>
        </p:nvSpPr>
        <p:spPr>
          <a:xfrm>
            <a:off x="4361794" y="2333297"/>
            <a:ext cx="5139558" cy="270091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文字方塊 1">
            <a:extLst>
              <a:ext uri="{FF2B5EF4-FFF2-40B4-BE49-F238E27FC236}">
                <a16:creationId xmlns:a16="http://schemas.microsoft.com/office/drawing/2014/main" id="{069EB975-05BF-A30D-8B16-1EB4DB07BAD6}"/>
              </a:ext>
            </a:extLst>
          </p:cNvPr>
          <p:cNvSpPr txBox="1"/>
          <p:nvPr/>
        </p:nvSpPr>
        <p:spPr>
          <a:xfrm>
            <a:off x="883224" y="4634490"/>
            <a:ext cx="918966" cy="400110"/>
          </a:xfrm>
          <a:prstGeom prst="rect">
            <a:avLst/>
          </a:prstGeom>
          <a:noFill/>
        </p:spPr>
        <p:txBody>
          <a:bodyPr wrap="square" rtlCol="0">
            <a:spAutoFit/>
          </a:bodyPr>
          <a:lstStyle/>
          <a:p>
            <a:r>
              <a:rPr kumimoji="1" lang="en-US" altLang="zh-TW" sz="2000" b="1" i="1" dirty="0">
                <a:latin typeface="Times New Roman" panose="02020603050405020304" pitchFamily="18" charset="0"/>
                <a:cs typeface="Times New Roman" panose="02020603050405020304" pitchFamily="18" charset="0"/>
              </a:rPr>
              <a:t>1 hour</a:t>
            </a:r>
            <a:endParaRPr kumimoji="1" lang="zh-TW" altLang="en-US" sz="2000" b="1" i="1" dirty="0">
              <a:latin typeface="Times New Roman" panose="02020603050405020304" pitchFamily="18" charset="0"/>
              <a:cs typeface="Times New Roman" panose="02020603050405020304" pitchFamily="18" charset="0"/>
            </a:endParaRPr>
          </a:p>
        </p:txBody>
      </p:sp>
      <p:sp>
        <p:nvSpPr>
          <p:cNvPr id="7" name="標題 1">
            <a:extLst>
              <a:ext uri="{FF2B5EF4-FFF2-40B4-BE49-F238E27FC236}">
                <a16:creationId xmlns:a16="http://schemas.microsoft.com/office/drawing/2014/main" id="{F3DDDE50-A573-E95C-9367-832FA3499D1C}"/>
              </a:ext>
            </a:extLst>
          </p:cNvPr>
          <p:cNvSpPr txBox="1">
            <a:spLocks/>
          </p:cNvSpPr>
          <p:nvPr/>
        </p:nvSpPr>
        <p:spPr>
          <a:xfrm>
            <a:off x="-1" y="698197"/>
            <a:ext cx="12192000" cy="602946"/>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800" b="1" i="0" kern="1200">
                <a:solidFill>
                  <a:schemeClr val="tx1"/>
                </a:solidFill>
                <a:latin typeface="Arial Black" panose="020B0604020202020204" pitchFamily="34" charset="0"/>
                <a:ea typeface="+mj-ea"/>
                <a:cs typeface="Arial Black" panose="020B0604020202020204" pitchFamily="34" charset="0"/>
              </a:defRPr>
            </a:lvl1pPr>
          </a:lstStyle>
          <a:p>
            <a:r>
              <a:rPr kumimoji="1" lang="en-US" altLang="zh-TW" sz="3200" dirty="0"/>
              <a:t>Procedure of Lab Study</a:t>
            </a:r>
            <a:endParaRPr kumimoji="1" lang="zh-TW" altLang="en-US" sz="3200" dirty="0"/>
          </a:p>
        </p:txBody>
      </p:sp>
    </p:spTree>
    <p:extLst>
      <p:ext uri="{BB962C8B-B14F-4D97-AF65-F5344CB8AC3E}">
        <p14:creationId xmlns:p14="http://schemas.microsoft.com/office/powerpoint/2010/main" val="2211779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FC41C-0B9B-AA98-0118-3E6B23C31DF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BF0D700-178F-1CA8-5893-45C092294D58}"/>
              </a:ext>
            </a:extLst>
          </p:cNvPr>
          <p:cNvSpPr>
            <a:spLocks noGrp="1"/>
          </p:cNvSpPr>
          <p:nvPr>
            <p:ph type="ctrTitle"/>
          </p:nvPr>
        </p:nvSpPr>
        <p:spPr>
          <a:xfrm>
            <a:off x="-2" y="454726"/>
            <a:ext cx="12192000" cy="602946"/>
          </a:xfrm>
        </p:spPr>
        <p:txBody>
          <a:bodyPr/>
          <a:lstStyle/>
          <a:p>
            <a:r>
              <a:rPr kumimoji="1" lang="en-US" altLang="zh-TW" sz="3200" dirty="0"/>
              <a:t>Trial Example</a:t>
            </a:r>
            <a:endParaRPr kumimoji="1" lang="zh-TW" altLang="en-US" sz="3200" dirty="0"/>
          </a:p>
        </p:txBody>
      </p:sp>
      <p:sp>
        <p:nvSpPr>
          <p:cNvPr id="4" name="投影片編號版面配置區 3">
            <a:extLst>
              <a:ext uri="{FF2B5EF4-FFF2-40B4-BE49-F238E27FC236}">
                <a16:creationId xmlns:a16="http://schemas.microsoft.com/office/drawing/2014/main" id="{82F2E742-C6F1-CAF0-B64E-027CBBADBBD9}"/>
              </a:ext>
            </a:extLst>
          </p:cNvPr>
          <p:cNvSpPr>
            <a:spLocks noGrp="1"/>
          </p:cNvSpPr>
          <p:nvPr>
            <p:ph type="sldNum" sz="quarter" idx="4"/>
          </p:nvPr>
        </p:nvSpPr>
        <p:spPr/>
        <p:txBody>
          <a:bodyPr/>
          <a:lstStyle/>
          <a:p>
            <a:fld id="{5D264510-144C-5541-AE78-2C17531025F9}" type="slidenum">
              <a:rPr kumimoji="1" lang="zh-TW" altLang="en-US" smtClean="0"/>
              <a:pPr/>
              <a:t>36</a:t>
            </a:fld>
            <a:endParaRPr kumimoji="1" lang="zh-TW" altLang="en-US"/>
          </a:p>
        </p:txBody>
      </p:sp>
      <p:sp>
        <p:nvSpPr>
          <p:cNvPr id="5" name="頁尾版面配置區 4">
            <a:extLst>
              <a:ext uri="{FF2B5EF4-FFF2-40B4-BE49-F238E27FC236}">
                <a16:creationId xmlns:a16="http://schemas.microsoft.com/office/drawing/2014/main" id="{1F8F6F0F-EF47-6315-3BB0-3E158644DFBD}"/>
              </a:ext>
            </a:extLst>
          </p:cNvPr>
          <p:cNvSpPr>
            <a:spLocks noGrp="1"/>
          </p:cNvSpPr>
          <p:nvPr>
            <p:ph type="ftr" sz="quarter" idx="3"/>
          </p:nvPr>
        </p:nvSpPr>
        <p:spPr>
          <a:xfrm>
            <a:off x="-2" y="6492875"/>
            <a:ext cx="11656614" cy="365125"/>
          </a:xfrm>
        </p:spPr>
        <p:txBody>
          <a:bodyPr/>
          <a:lstStyle/>
          <a:p>
            <a:r>
              <a:rPr kumimoji="1" lang="en-US" altLang="zh-TW"/>
              <a:t>Shen et al. (2019), Qian et al. (2023)</a:t>
            </a:r>
            <a:endParaRPr kumimoji="1" lang="zh-TW" altLang="en-US"/>
          </a:p>
        </p:txBody>
      </p:sp>
      <p:grpSp>
        <p:nvGrpSpPr>
          <p:cNvPr id="26" name="群組 25">
            <a:extLst>
              <a:ext uri="{FF2B5EF4-FFF2-40B4-BE49-F238E27FC236}">
                <a16:creationId xmlns:a16="http://schemas.microsoft.com/office/drawing/2014/main" id="{CA3D855E-7DE1-8ED2-D28F-D0D06ED03F64}"/>
              </a:ext>
            </a:extLst>
          </p:cNvPr>
          <p:cNvGrpSpPr/>
          <p:nvPr/>
        </p:nvGrpSpPr>
        <p:grpSpPr>
          <a:xfrm>
            <a:off x="1828798" y="1615273"/>
            <a:ext cx="8534400" cy="4320000"/>
            <a:chOff x="1828800" y="1429406"/>
            <a:chExt cx="8534400" cy="4320000"/>
          </a:xfrm>
        </p:grpSpPr>
        <p:pic>
          <p:nvPicPr>
            <p:cNvPr id="21" name="圖片 20">
              <a:extLst>
                <a:ext uri="{FF2B5EF4-FFF2-40B4-BE49-F238E27FC236}">
                  <a16:creationId xmlns:a16="http://schemas.microsoft.com/office/drawing/2014/main" id="{4C4D074B-F475-BCD8-BF70-76EDF9809FEB}"/>
                </a:ext>
              </a:extLst>
            </p:cNvPr>
            <p:cNvPicPr>
              <a:picLocks noChangeAspect="1"/>
            </p:cNvPicPr>
            <p:nvPr/>
          </p:nvPicPr>
          <p:blipFill>
            <a:blip r:embed="rId3"/>
            <a:srcRect l="34280" t="18992" r="35565" b="6965"/>
            <a:stretch/>
          </p:blipFill>
          <p:spPr>
            <a:xfrm>
              <a:off x="1828800" y="1429406"/>
              <a:ext cx="3127792" cy="4320000"/>
            </a:xfrm>
            <a:prstGeom prst="rect">
              <a:avLst/>
            </a:prstGeom>
            <a:ln>
              <a:solidFill>
                <a:schemeClr val="tx1"/>
              </a:solidFill>
            </a:ln>
          </p:spPr>
        </p:pic>
        <p:pic>
          <p:nvPicPr>
            <p:cNvPr id="23" name="圖片 22">
              <a:extLst>
                <a:ext uri="{FF2B5EF4-FFF2-40B4-BE49-F238E27FC236}">
                  <a16:creationId xmlns:a16="http://schemas.microsoft.com/office/drawing/2014/main" id="{3FDC4689-133E-766B-6DC4-1F68D49589D6}"/>
                </a:ext>
              </a:extLst>
            </p:cNvPr>
            <p:cNvPicPr>
              <a:picLocks noChangeAspect="1"/>
            </p:cNvPicPr>
            <p:nvPr/>
          </p:nvPicPr>
          <p:blipFill>
            <a:blip r:embed="rId4"/>
            <a:srcRect l="34348" t="18297" r="35497" b="7659"/>
            <a:stretch/>
          </p:blipFill>
          <p:spPr>
            <a:xfrm>
              <a:off x="7235407" y="1429406"/>
              <a:ext cx="3127793" cy="4320000"/>
            </a:xfrm>
            <a:prstGeom prst="rect">
              <a:avLst/>
            </a:prstGeom>
            <a:ln>
              <a:solidFill>
                <a:schemeClr val="tx1"/>
              </a:solidFill>
            </a:ln>
          </p:spPr>
        </p:pic>
        <p:sp>
          <p:nvSpPr>
            <p:cNvPr id="24" name="向右箭號 23">
              <a:extLst>
                <a:ext uri="{FF2B5EF4-FFF2-40B4-BE49-F238E27FC236}">
                  <a16:creationId xmlns:a16="http://schemas.microsoft.com/office/drawing/2014/main" id="{AE6E024C-0070-B4DB-0E27-76D06FDE3101}"/>
                </a:ext>
              </a:extLst>
            </p:cNvPr>
            <p:cNvSpPr/>
            <p:nvPr/>
          </p:nvSpPr>
          <p:spPr>
            <a:xfrm>
              <a:off x="5487499" y="3320136"/>
              <a:ext cx="1217000" cy="4738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5" name="文字方塊 24">
              <a:extLst>
                <a:ext uri="{FF2B5EF4-FFF2-40B4-BE49-F238E27FC236}">
                  <a16:creationId xmlns:a16="http://schemas.microsoft.com/office/drawing/2014/main" id="{3CF4CCF6-FC6E-EB70-440C-51628CB18C2D}"/>
                </a:ext>
              </a:extLst>
            </p:cNvPr>
            <p:cNvSpPr txBox="1"/>
            <p:nvPr/>
          </p:nvSpPr>
          <p:spPr>
            <a:xfrm>
              <a:off x="5487499" y="2920025"/>
              <a:ext cx="1217000" cy="400110"/>
            </a:xfrm>
            <a:prstGeom prst="rect">
              <a:avLst/>
            </a:prstGeom>
            <a:noFill/>
          </p:spPr>
          <p:txBody>
            <a:bodyPr wrap="square" rtlCol="0">
              <a:spAutoFit/>
            </a:bodyPr>
            <a:lstStyle/>
            <a:p>
              <a:r>
                <a:rPr kumimoji="1" lang="en-US" altLang="zh-TW" sz="2000" b="1">
                  <a:latin typeface="Times New Roman" panose="02020603050405020304" pitchFamily="18" charset="0"/>
                  <a:cs typeface="Times New Roman" panose="02020603050405020304" pitchFamily="18" charset="0"/>
                </a:rPr>
                <a:t>5 seconds</a:t>
              </a:r>
              <a:endParaRPr kumimoji="1" lang="zh-TW" altLang="en-US" sz="2000" b="1">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17485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1FFBC1-3FEF-18D0-AAAE-71BE50A3657C}"/>
              </a:ext>
            </a:extLst>
          </p:cNvPr>
          <p:cNvSpPr>
            <a:spLocks noGrp="1"/>
          </p:cNvSpPr>
          <p:nvPr>
            <p:ph type="ctrTitle"/>
          </p:nvPr>
        </p:nvSpPr>
        <p:spPr/>
        <p:txBody>
          <a:bodyPr/>
          <a:lstStyle/>
          <a:p>
            <a:endParaRPr kumimoji="1" lang="zh-TW" altLang="en-US"/>
          </a:p>
        </p:txBody>
      </p:sp>
      <p:sp>
        <p:nvSpPr>
          <p:cNvPr id="3" name="副標題 2">
            <a:extLst>
              <a:ext uri="{FF2B5EF4-FFF2-40B4-BE49-F238E27FC236}">
                <a16:creationId xmlns:a16="http://schemas.microsoft.com/office/drawing/2014/main" id="{06EAD8D4-60E0-3751-578C-CE5D606B06EF}"/>
              </a:ext>
            </a:extLst>
          </p:cNvPr>
          <p:cNvSpPr>
            <a:spLocks noGrp="1"/>
          </p:cNvSpPr>
          <p:nvPr>
            <p:ph type="subTitle" idx="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F0909FF3-ECAF-3D5E-97D3-CE5F3F87BE3A}"/>
              </a:ext>
            </a:extLst>
          </p:cNvPr>
          <p:cNvSpPr>
            <a:spLocks noGrp="1"/>
          </p:cNvSpPr>
          <p:nvPr>
            <p:ph type="sldNum" sz="quarter" idx="4"/>
          </p:nvPr>
        </p:nvSpPr>
        <p:spPr/>
        <p:txBody>
          <a:bodyPr/>
          <a:lstStyle/>
          <a:p>
            <a:fld id="{5D264510-144C-5541-AE78-2C17531025F9}" type="slidenum">
              <a:rPr kumimoji="1" lang="zh-TW" altLang="en-US" smtClean="0"/>
              <a:pPr/>
              <a:t>37</a:t>
            </a:fld>
            <a:endParaRPr kumimoji="1" lang="zh-TW" altLang="en-US"/>
          </a:p>
        </p:txBody>
      </p:sp>
      <p:sp>
        <p:nvSpPr>
          <p:cNvPr id="5" name="頁尾版面配置區 4">
            <a:extLst>
              <a:ext uri="{FF2B5EF4-FFF2-40B4-BE49-F238E27FC236}">
                <a16:creationId xmlns:a16="http://schemas.microsoft.com/office/drawing/2014/main" id="{DD92C1F0-CDCA-1508-003A-25AD3FE5B863}"/>
              </a:ext>
            </a:extLst>
          </p:cNvPr>
          <p:cNvSpPr>
            <a:spLocks noGrp="1"/>
          </p:cNvSpPr>
          <p:nvPr>
            <p:ph type="ftr" sz="quarter" idx="3"/>
          </p:nvPr>
        </p:nvSpPr>
        <p:spPr/>
        <p:txBody>
          <a:bodyPr/>
          <a:lstStyle/>
          <a:p>
            <a:endParaRPr kumimoji="1" lang="zh-TW" altLang="en-US"/>
          </a:p>
        </p:txBody>
      </p:sp>
      <p:pic>
        <p:nvPicPr>
          <p:cNvPr id="7" name="Condition Demonstration">
            <a:hlinkClick r:id="" action="ppaction://media"/>
            <a:extLst>
              <a:ext uri="{FF2B5EF4-FFF2-40B4-BE49-F238E27FC236}">
                <a16:creationId xmlns:a16="http://schemas.microsoft.com/office/drawing/2014/main" id="{D57E11C5-A324-62B3-E364-2BA8041CA6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4763"/>
            <a:ext cx="12192000" cy="6858000"/>
          </a:xfrm>
          <a:prstGeom prst="rect">
            <a:avLst/>
          </a:prstGeom>
        </p:spPr>
      </p:pic>
    </p:spTree>
    <p:extLst>
      <p:ext uri="{BB962C8B-B14F-4D97-AF65-F5344CB8AC3E}">
        <p14:creationId xmlns:p14="http://schemas.microsoft.com/office/powerpoint/2010/main" val="63369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showWhenStopped="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C2A33-C4E9-27E2-55BD-EED8A15A0B33}"/>
            </a:ext>
          </a:extLst>
        </p:cNvPr>
        <p:cNvGrpSpPr/>
        <p:nvPr/>
      </p:nvGrpSpPr>
      <p:grpSpPr>
        <a:xfrm>
          <a:off x="0" y="0"/>
          <a:ext cx="0" cy="0"/>
          <a:chOff x="0" y="0"/>
          <a:chExt cx="0" cy="0"/>
        </a:xfrm>
      </p:grpSpPr>
      <p:pic>
        <p:nvPicPr>
          <p:cNvPr id="8" name="圖片 7">
            <a:extLst>
              <a:ext uri="{FF2B5EF4-FFF2-40B4-BE49-F238E27FC236}">
                <a16:creationId xmlns:a16="http://schemas.microsoft.com/office/drawing/2014/main" id="{30720E96-6509-0F23-5AEE-D4893D72F85E}"/>
              </a:ext>
            </a:extLst>
          </p:cNvPr>
          <p:cNvPicPr>
            <a:picLocks noChangeAspect="1"/>
          </p:cNvPicPr>
          <p:nvPr/>
        </p:nvPicPr>
        <p:blipFill>
          <a:blip r:embed="rId3"/>
          <a:stretch>
            <a:fillRect/>
          </a:stretch>
        </p:blipFill>
        <p:spPr>
          <a:xfrm>
            <a:off x="883224" y="1823400"/>
            <a:ext cx="10425552" cy="3211200"/>
          </a:xfrm>
          <a:prstGeom prst="rect">
            <a:avLst/>
          </a:prstGeom>
        </p:spPr>
      </p:pic>
      <p:sp>
        <p:nvSpPr>
          <p:cNvPr id="4" name="投影片編號版面配置區 3">
            <a:extLst>
              <a:ext uri="{FF2B5EF4-FFF2-40B4-BE49-F238E27FC236}">
                <a16:creationId xmlns:a16="http://schemas.microsoft.com/office/drawing/2014/main" id="{60B0AA46-652F-6431-BE9F-77BF79191865}"/>
              </a:ext>
            </a:extLst>
          </p:cNvPr>
          <p:cNvSpPr>
            <a:spLocks noGrp="1"/>
          </p:cNvSpPr>
          <p:nvPr>
            <p:ph type="sldNum" sz="quarter" idx="4"/>
          </p:nvPr>
        </p:nvSpPr>
        <p:spPr/>
        <p:txBody>
          <a:bodyPr/>
          <a:lstStyle/>
          <a:p>
            <a:fld id="{5D264510-144C-5541-AE78-2C17531025F9}" type="slidenum">
              <a:rPr kumimoji="1" lang="zh-TW" altLang="en-US" smtClean="0"/>
              <a:pPr/>
              <a:t>38</a:t>
            </a:fld>
            <a:endParaRPr kumimoji="1" lang="zh-TW" altLang="en-US"/>
          </a:p>
        </p:txBody>
      </p:sp>
      <p:sp>
        <p:nvSpPr>
          <p:cNvPr id="5" name="頁尾版面配置區 4">
            <a:extLst>
              <a:ext uri="{FF2B5EF4-FFF2-40B4-BE49-F238E27FC236}">
                <a16:creationId xmlns:a16="http://schemas.microsoft.com/office/drawing/2014/main" id="{6B01E048-EF1A-0703-C84B-AAB4C29D746B}"/>
              </a:ext>
            </a:extLst>
          </p:cNvPr>
          <p:cNvSpPr>
            <a:spLocks noGrp="1"/>
          </p:cNvSpPr>
          <p:nvPr>
            <p:ph type="ftr" sz="quarter" idx="3"/>
          </p:nvPr>
        </p:nvSpPr>
        <p:spPr/>
        <p:txBody>
          <a:bodyPr/>
          <a:lstStyle/>
          <a:p>
            <a:endParaRPr kumimoji="1" lang="zh-TW" altLang="en-US"/>
          </a:p>
        </p:txBody>
      </p:sp>
      <p:sp>
        <p:nvSpPr>
          <p:cNvPr id="6" name="圓角矩形 5">
            <a:extLst>
              <a:ext uri="{FF2B5EF4-FFF2-40B4-BE49-F238E27FC236}">
                <a16:creationId xmlns:a16="http://schemas.microsoft.com/office/drawing/2014/main" id="{13C6E02C-38A2-5658-8DDF-065EA92425E0}"/>
              </a:ext>
            </a:extLst>
          </p:cNvPr>
          <p:cNvSpPr/>
          <p:nvPr/>
        </p:nvSpPr>
        <p:spPr>
          <a:xfrm>
            <a:off x="9727399" y="2917504"/>
            <a:ext cx="1508160" cy="75127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文字方塊 1">
            <a:extLst>
              <a:ext uri="{FF2B5EF4-FFF2-40B4-BE49-F238E27FC236}">
                <a16:creationId xmlns:a16="http://schemas.microsoft.com/office/drawing/2014/main" id="{0AC03B95-CF73-0C0B-6A7D-CD1A0C5212A3}"/>
              </a:ext>
            </a:extLst>
          </p:cNvPr>
          <p:cNvSpPr txBox="1"/>
          <p:nvPr/>
        </p:nvSpPr>
        <p:spPr>
          <a:xfrm>
            <a:off x="883224" y="4634490"/>
            <a:ext cx="918966" cy="400110"/>
          </a:xfrm>
          <a:prstGeom prst="rect">
            <a:avLst/>
          </a:prstGeom>
          <a:noFill/>
        </p:spPr>
        <p:txBody>
          <a:bodyPr wrap="square" rtlCol="0">
            <a:spAutoFit/>
          </a:bodyPr>
          <a:lstStyle/>
          <a:p>
            <a:r>
              <a:rPr kumimoji="1" lang="en-US" altLang="zh-TW" sz="2000" b="1" i="1" dirty="0">
                <a:latin typeface="Times New Roman" panose="02020603050405020304" pitchFamily="18" charset="0"/>
                <a:cs typeface="Times New Roman" panose="02020603050405020304" pitchFamily="18" charset="0"/>
              </a:rPr>
              <a:t>1 hour</a:t>
            </a:r>
            <a:endParaRPr kumimoji="1" lang="zh-TW" altLang="en-US" sz="2000" b="1" i="1" dirty="0">
              <a:latin typeface="Times New Roman" panose="02020603050405020304" pitchFamily="18" charset="0"/>
              <a:cs typeface="Times New Roman" panose="02020603050405020304" pitchFamily="18" charset="0"/>
            </a:endParaRPr>
          </a:p>
        </p:txBody>
      </p:sp>
      <p:sp>
        <p:nvSpPr>
          <p:cNvPr id="3" name="標題 1">
            <a:extLst>
              <a:ext uri="{FF2B5EF4-FFF2-40B4-BE49-F238E27FC236}">
                <a16:creationId xmlns:a16="http://schemas.microsoft.com/office/drawing/2014/main" id="{9E401CD0-21FF-D3A6-928A-8E4E7B590CD7}"/>
              </a:ext>
            </a:extLst>
          </p:cNvPr>
          <p:cNvSpPr txBox="1">
            <a:spLocks/>
          </p:cNvSpPr>
          <p:nvPr/>
        </p:nvSpPr>
        <p:spPr>
          <a:xfrm>
            <a:off x="-1" y="698197"/>
            <a:ext cx="12192000" cy="602946"/>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800" b="1" i="0" kern="1200">
                <a:solidFill>
                  <a:schemeClr val="tx1"/>
                </a:solidFill>
                <a:latin typeface="Arial Black" panose="020B0604020202020204" pitchFamily="34" charset="0"/>
                <a:ea typeface="+mj-ea"/>
                <a:cs typeface="Arial Black" panose="020B0604020202020204" pitchFamily="34" charset="0"/>
              </a:defRPr>
            </a:lvl1pPr>
          </a:lstStyle>
          <a:p>
            <a:r>
              <a:rPr kumimoji="1" lang="en-US" altLang="zh-TW" sz="3200" dirty="0"/>
              <a:t>Procedure of Lab Study</a:t>
            </a:r>
            <a:endParaRPr kumimoji="1" lang="zh-TW" altLang="en-US" sz="3200" dirty="0"/>
          </a:p>
        </p:txBody>
      </p:sp>
    </p:spTree>
    <p:extLst>
      <p:ext uri="{BB962C8B-B14F-4D97-AF65-F5344CB8AC3E}">
        <p14:creationId xmlns:p14="http://schemas.microsoft.com/office/powerpoint/2010/main" val="3564864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9B257-C6DA-7214-0C78-6156905F00EA}"/>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249C46E2-F065-0E9C-CE4C-11E1C00556DE}"/>
              </a:ext>
            </a:extLst>
          </p:cNvPr>
          <p:cNvSpPr>
            <a:spLocks noGrp="1"/>
          </p:cNvSpPr>
          <p:nvPr>
            <p:ph type="sldNum" sz="quarter" idx="4"/>
          </p:nvPr>
        </p:nvSpPr>
        <p:spPr/>
        <p:txBody>
          <a:bodyPr/>
          <a:lstStyle/>
          <a:p>
            <a:fld id="{5D264510-144C-5541-AE78-2C17531025F9}" type="slidenum">
              <a:rPr kumimoji="1" lang="zh-TW" altLang="en-US" smtClean="0"/>
              <a:pPr/>
              <a:t>39</a:t>
            </a:fld>
            <a:endParaRPr kumimoji="1" lang="zh-TW" altLang="en-US"/>
          </a:p>
        </p:txBody>
      </p:sp>
      <p:sp>
        <p:nvSpPr>
          <p:cNvPr id="5" name="頁尾版面配置區 4">
            <a:extLst>
              <a:ext uri="{FF2B5EF4-FFF2-40B4-BE49-F238E27FC236}">
                <a16:creationId xmlns:a16="http://schemas.microsoft.com/office/drawing/2014/main" id="{C3305F33-7CC8-D7CE-C341-AEE30E285A4E}"/>
              </a:ext>
            </a:extLst>
          </p:cNvPr>
          <p:cNvSpPr>
            <a:spLocks noGrp="1"/>
          </p:cNvSpPr>
          <p:nvPr>
            <p:ph type="ftr" sz="quarter" idx="3"/>
          </p:nvPr>
        </p:nvSpPr>
        <p:spPr/>
        <p:txBody>
          <a:bodyPr/>
          <a:lstStyle/>
          <a:p>
            <a:endParaRPr kumimoji="1" lang="zh-TW" altLang="en-US"/>
          </a:p>
        </p:txBody>
      </p:sp>
      <p:grpSp>
        <p:nvGrpSpPr>
          <p:cNvPr id="8" name="群組 7">
            <a:extLst>
              <a:ext uri="{FF2B5EF4-FFF2-40B4-BE49-F238E27FC236}">
                <a16:creationId xmlns:a16="http://schemas.microsoft.com/office/drawing/2014/main" id="{B3ACDED1-A84A-E4FC-3A66-B0CA2522E4EB}"/>
              </a:ext>
            </a:extLst>
          </p:cNvPr>
          <p:cNvGrpSpPr/>
          <p:nvPr/>
        </p:nvGrpSpPr>
        <p:grpSpPr>
          <a:xfrm>
            <a:off x="883223" y="1823400"/>
            <a:ext cx="10425552" cy="3211200"/>
            <a:chOff x="615531" y="2041200"/>
            <a:chExt cx="10425552" cy="3211200"/>
          </a:xfrm>
        </p:grpSpPr>
        <p:pic>
          <p:nvPicPr>
            <p:cNvPr id="7" name="圖片 6">
              <a:extLst>
                <a:ext uri="{FF2B5EF4-FFF2-40B4-BE49-F238E27FC236}">
                  <a16:creationId xmlns:a16="http://schemas.microsoft.com/office/drawing/2014/main" id="{E8B6675B-AF7D-1B76-82E4-DE9FB7D92DF9}"/>
                </a:ext>
              </a:extLst>
            </p:cNvPr>
            <p:cNvPicPr>
              <a:picLocks noChangeAspect="1"/>
            </p:cNvPicPr>
            <p:nvPr/>
          </p:nvPicPr>
          <p:blipFill>
            <a:blip r:embed="rId3"/>
            <a:stretch>
              <a:fillRect/>
            </a:stretch>
          </p:blipFill>
          <p:spPr>
            <a:xfrm>
              <a:off x="615531" y="2041200"/>
              <a:ext cx="10425552" cy="3211200"/>
            </a:xfrm>
            <a:prstGeom prst="rect">
              <a:avLst/>
            </a:prstGeom>
          </p:spPr>
        </p:pic>
        <p:sp>
          <p:nvSpPr>
            <p:cNvPr id="6" name="圓角矩形 5">
              <a:extLst>
                <a:ext uri="{FF2B5EF4-FFF2-40B4-BE49-F238E27FC236}">
                  <a16:creationId xmlns:a16="http://schemas.microsoft.com/office/drawing/2014/main" id="{14D3582A-F2CB-AC58-55BB-035D8ED04B53}"/>
                </a:ext>
              </a:extLst>
            </p:cNvPr>
            <p:cNvSpPr/>
            <p:nvPr/>
          </p:nvSpPr>
          <p:spPr>
            <a:xfrm>
              <a:off x="9449196" y="4081234"/>
              <a:ext cx="1508160" cy="75127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3" name="文字方塊 2">
            <a:extLst>
              <a:ext uri="{FF2B5EF4-FFF2-40B4-BE49-F238E27FC236}">
                <a16:creationId xmlns:a16="http://schemas.microsoft.com/office/drawing/2014/main" id="{38FD3A4D-6A10-2DB1-8D95-1E63C8431E94}"/>
              </a:ext>
            </a:extLst>
          </p:cNvPr>
          <p:cNvSpPr txBox="1"/>
          <p:nvPr/>
        </p:nvSpPr>
        <p:spPr>
          <a:xfrm>
            <a:off x="883224" y="4634490"/>
            <a:ext cx="918966" cy="400110"/>
          </a:xfrm>
          <a:prstGeom prst="rect">
            <a:avLst/>
          </a:prstGeom>
          <a:noFill/>
        </p:spPr>
        <p:txBody>
          <a:bodyPr wrap="square" rtlCol="0">
            <a:spAutoFit/>
          </a:bodyPr>
          <a:lstStyle/>
          <a:p>
            <a:r>
              <a:rPr kumimoji="1" lang="en-US" altLang="zh-TW" sz="2000" b="1" i="1" dirty="0">
                <a:latin typeface="Times New Roman" panose="02020603050405020304" pitchFamily="18" charset="0"/>
                <a:cs typeface="Times New Roman" panose="02020603050405020304" pitchFamily="18" charset="0"/>
              </a:rPr>
              <a:t>1 hour</a:t>
            </a:r>
            <a:endParaRPr kumimoji="1" lang="zh-TW" altLang="en-US" sz="2000" b="1" i="1" dirty="0">
              <a:latin typeface="Times New Roman" panose="02020603050405020304" pitchFamily="18" charset="0"/>
              <a:cs typeface="Times New Roman" panose="02020603050405020304" pitchFamily="18" charset="0"/>
            </a:endParaRPr>
          </a:p>
        </p:txBody>
      </p:sp>
      <p:sp>
        <p:nvSpPr>
          <p:cNvPr id="11" name="標題 1">
            <a:extLst>
              <a:ext uri="{FF2B5EF4-FFF2-40B4-BE49-F238E27FC236}">
                <a16:creationId xmlns:a16="http://schemas.microsoft.com/office/drawing/2014/main" id="{CDED1822-1509-7ABF-AFDD-81EDE45BFF9D}"/>
              </a:ext>
            </a:extLst>
          </p:cNvPr>
          <p:cNvSpPr txBox="1">
            <a:spLocks/>
          </p:cNvSpPr>
          <p:nvPr/>
        </p:nvSpPr>
        <p:spPr>
          <a:xfrm>
            <a:off x="-1" y="698197"/>
            <a:ext cx="12192000" cy="602946"/>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800" b="1" i="0" kern="1200">
                <a:solidFill>
                  <a:schemeClr val="tx1"/>
                </a:solidFill>
                <a:latin typeface="Arial Black" panose="020B0604020202020204" pitchFamily="34" charset="0"/>
                <a:ea typeface="+mj-ea"/>
                <a:cs typeface="Arial Black" panose="020B0604020202020204" pitchFamily="34" charset="0"/>
              </a:defRPr>
            </a:lvl1pPr>
          </a:lstStyle>
          <a:p>
            <a:r>
              <a:rPr kumimoji="1" lang="en-US" altLang="zh-TW" sz="3200" dirty="0"/>
              <a:t>Procedure of Lab Study</a:t>
            </a:r>
            <a:endParaRPr kumimoji="1" lang="zh-TW" altLang="en-US" sz="3200" dirty="0"/>
          </a:p>
        </p:txBody>
      </p:sp>
    </p:spTree>
    <p:extLst>
      <p:ext uri="{BB962C8B-B14F-4D97-AF65-F5344CB8AC3E}">
        <p14:creationId xmlns:p14="http://schemas.microsoft.com/office/powerpoint/2010/main" val="4084118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218A2-FDC4-49BF-11B8-2D6EEB11AD1F}"/>
            </a:ext>
          </a:extLst>
        </p:cNvPr>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A61BE78E-332F-C63B-5BFD-20C8A821ED40}"/>
              </a:ext>
            </a:extLst>
          </p:cNvPr>
          <p:cNvSpPr>
            <a:spLocks noGrp="1"/>
          </p:cNvSpPr>
          <p:nvPr>
            <p:ph type="ftr" sz="quarter" idx="3"/>
          </p:nvPr>
        </p:nvSpPr>
        <p:spPr/>
        <p:txBody>
          <a:bodyPr/>
          <a:lstStyle/>
          <a:p>
            <a:r>
              <a:rPr kumimoji="1" lang="en" altLang="zh-TW" err="1"/>
              <a:t>Nitsche</a:t>
            </a:r>
            <a:r>
              <a:rPr kumimoji="1" lang="zh-TW" altLang="en-US"/>
              <a:t> </a:t>
            </a:r>
            <a:r>
              <a:rPr kumimoji="1" lang="en-US" altLang="zh-TW"/>
              <a:t>et al. (2009),  Kim et al. (2023)</a:t>
            </a:r>
            <a:endParaRPr kumimoji="1" lang="zh-TW" altLang="en-US"/>
          </a:p>
        </p:txBody>
      </p:sp>
      <p:sp>
        <p:nvSpPr>
          <p:cNvPr id="5" name="投影片編號版面配置區 4">
            <a:extLst>
              <a:ext uri="{FF2B5EF4-FFF2-40B4-BE49-F238E27FC236}">
                <a16:creationId xmlns:a16="http://schemas.microsoft.com/office/drawing/2014/main" id="{539B7A5F-64A4-9894-3017-490C1947CB00}"/>
              </a:ext>
            </a:extLst>
          </p:cNvPr>
          <p:cNvSpPr>
            <a:spLocks noGrp="1"/>
          </p:cNvSpPr>
          <p:nvPr>
            <p:ph type="sldNum" sz="quarter" idx="4"/>
          </p:nvPr>
        </p:nvSpPr>
        <p:spPr/>
        <p:txBody>
          <a:bodyPr/>
          <a:lstStyle/>
          <a:p>
            <a:fld id="{5D264510-144C-5541-AE78-2C17531025F9}" type="slidenum">
              <a:rPr kumimoji="1" lang="zh-TW" altLang="en-US" smtClean="0"/>
              <a:pPr/>
              <a:t>4</a:t>
            </a:fld>
            <a:endParaRPr kumimoji="1" lang="zh-TW" altLang="en-US"/>
          </a:p>
        </p:txBody>
      </p:sp>
      <p:sp>
        <p:nvSpPr>
          <p:cNvPr id="11" name="向右箭號 10">
            <a:extLst>
              <a:ext uri="{FF2B5EF4-FFF2-40B4-BE49-F238E27FC236}">
                <a16:creationId xmlns:a16="http://schemas.microsoft.com/office/drawing/2014/main" id="{C51CF87B-EED0-9605-2277-CB7A628465BC}"/>
              </a:ext>
            </a:extLst>
          </p:cNvPr>
          <p:cNvSpPr/>
          <p:nvPr/>
        </p:nvSpPr>
        <p:spPr>
          <a:xfrm rot="5400000">
            <a:off x="7872646" y="4349263"/>
            <a:ext cx="575062" cy="529955"/>
          </a:xfrm>
          <a:prstGeom prst="rightArrow">
            <a:avLst/>
          </a:prstGeom>
          <a:noFill/>
          <a:ln w="5715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TW" altLang="en-US"/>
          </a:p>
        </p:txBody>
      </p:sp>
      <p:grpSp>
        <p:nvGrpSpPr>
          <p:cNvPr id="17" name="群組 16">
            <a:extLst>
              <a:ext uri="{FF2B5EF4-FFF2-40B4-BE49-F238E27FC236}">
                <a16:creationId xmlns:a16="http://schemas.microsoft.com/office/drawing/2014/main" id="{4698E54A-6290-8EBA-3CA7-118E2E4429CC}"/>
              </a:ext>
            </a:extLst>
          </p:cNvPr>
          <p:cNvGrpSpPr/>
          <p:nvPr/>
        </p:nvGrpSpPr>
        <p:grpSpPr>
          <a:xfrm>
            <a:off x="5153840" y="5205662"/>
            <a:ext cx="6012673" cy="983321"/>
            <a:chOff x="5476874" y="5183995"/>
            <a:chExt cx="6012673" cy="983321"/>
          </a:xfrm>
        </p:grpSpPr>
        <p:pic>
          <p:nvPicPr>
            <p:cNvPr id="11272" name="Picture 8" descr="Youtube 影像– 瀏覽88,642 個素材庫相片、向量圖和影片| Adobe Stock">
              <a:extLst>
                <a:ext uri="{FF2B5EF4-FFF2-40B4-BE49-F238E27FC236}">
                  <a16:creationId xmlns:a16="http://schemas.microsoft.com/office/drawing/2014/main" id="{45837C27-7D14-DC11-3022-2D7FD8AAC5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44" t="22757" r="21586" b="24676"/>
            <a:stretch/>
          </p:blipFill>
          <p:spPr bwMode="auto">
            <a:xfrm>
              <a:off x="7039197" y="5216674"/>
              <a:ext cx="1315658" cy="950642"/>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New Twitter Logo">
              <a:extLst>
                <a:ext uri="{FF2B5EF4-FFF2-40B4-BE49-F238E27FC236}">
                  <a16:creationId xmlns:a16="http://schemas.microsoft.com/office/drawing/2014/main" id="{A45D478E-3444-E7DC-28B3-A386AE6C2B09}"/>
                </a:ext>
              </a:extLst>
            </p:cNvPr>
            <p:cNvPicPr>
              <a:picLocks noChangeAspect="1" noChangeArrowheads="1"/>
            </p:cNvPicPr>
            <p:nvPr/>
          </p:nvPicPr>
          <p:blipFill rotWithShape="1">
            <a:blip r:embed="rId4">
              <a:clrChange>
                <a:clrFrom>
                  <a:srgbClr val="E5E6EA"/>
                </a:clrFrom>
                <a:clrTo>
                  <a:srgbClr val="E5E6EA">
                    <a:alpha val="0"/>
                  </a:srgbClr>
                </a:clrTo>
              </a:clrChange>
              <a:extLst>
                <a:ext uri="{28A0092B-C50C-407E-A947-70E740481C1C}">
                  <a14:useLocalDpi xmlns:a14="http://schemas.microsoft.com/office/drawing/2010/main" val="0"/>
                </a:ext>
              </a:extLst>
            </a:blip>
            <a:srcRect l="23036" t="4776" r="21147" b="8497"/>
            <a:stretch/>
          </p:blipFill>
          <p:spPr bwMode="auto">
            <a:xfrm>
              <a:off x="5476874" y="5183995"/>
              <a:ext cx="981860" cy="950642"/>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Instagram launches a new logo - a 'simpler camera' - BBC News">
              <a:extLst>
                <a:ext uri="{FF2B5EF4-FFF2-40B4-BE49-F238E27FC236}">
                  <a16:creationId xmlns:a16="http://schemas.microsoft.com/office/drawing/2014/main" id="{7FA40D83-0F27-A5A0-8868-ACA34FA917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742" t="1674" r="21929"/>
            <a:stretch/>
          </p:blipFill>
          <p:spPr bwMode="auto">
            <a:xfrm>
              <a:off x="8935318" y="5216674"/>
              <a:ext cx="968192" cy="950642"/>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Facebook Logo and symbol, meaning, history, PNG, brand">
              <a:extLst>
                <a:ext uri="{FF2B5EF4-FFF2-40B4-BE49-F238E27FC236}">
                  <a16:creationId xmlns:a16="http://schemas.microsoft.com/office/drawing/2014/main" id="{71B33A40-3E57-72E1-BBFE-1F74A101CD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33" t="3111" r="21934"/>
            <a:stretch/>
          </p:blipFill>
          <p:spPr bwMode="auto">
            <a:xfrm>
              <a:off x="10483973" y="5183995"/>
              <a:ext cx="1005574" cy="983321"/>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圖片 12">
            <a:extLst>
              <a:ext uri="{FF2B5EF4-FFF2-40B4-BE49-F238E27FC236}">
                <a16:creationId xmlns:a16="http://schemas.microsoft.com/office/drawing/2014/main" id="{50113D03-3497-FDC7-6A99-2DFDA0814366}"/>
              </a:ext>
            </a:extLst>
          </p:cNvPr>
          <p:cNvPicPr>
            <a:picLocks noChangeAspect="1"/>
          </p:cNvPicPr>
          <p:nvPr/>
        </p:nvPicPr>
        <p:blipFill>
          <a:blip r:embed="rId7"/>
          <a:stretch>
            <a:fillRect/>
          </a:stretch>
        </p:blipFill>
        <p:spPr>
          <a:xfrm>
            <a:off x="7046486" y="2286900"/>
            <a:ext cx="1970669" cy="1789953"/>
          </a:xfrm>
          <a:prstGeom prst="rect">
            <a:avLst/>
          </a:prstGeom>
        </p:spPr>
      </p:pic>
      <p:sp>
        <p:nvSpPr>
          <p:cNvPr id="7" name="標題 1">
            <a:extLst>
              <a:ext uri="{FF2B5EF4-FFF2-40B4-BE49-F238E27FC236}">
                <a16:creationId xmlns:a16="http://schemas.microsoft.com/office/drawing/2014/main" id="{03009EDF-58F0-F910-A560-B417AD8D7385}"/>
              </a:ext>
            </a:extLst>
          </p:cNvPr>
          <p:cNvSpPr>
            <a:spLocks noGrp="1"/>
          </p:cNvSpPr>
          <p:nvPr>
            <p:ph type="ctrTitle"/>
          </p:nvPr>
        </p:nvSpPr>
        <p:spPr>
          <a:xfrm>
            <a:off x="0" y="207451"/>
            <a:ext cx="12192000" cy="602946"/>
          </a:xfrm>
        </p:spPr>
        <p:txBody>
          <a:bodyPr/>
          <a:lstStyle/>
          <a:p>
            <a:r>
              <a:rPr kumimoji="1" lang="en-US" altLang="zh-TW" sz="3200"/>
              <a:t>Motivation – 1/4</a:t>
            </a:r>
            <a:endParaRPr kumimoji="1" lang="zh-TW" altLang="en-US" sz="3200"/>
          </a:p>
        </p:txBody>
      </p:sp>
      <p:sp>
        <p:nvSpPr>
          <p:cNvPr id="8" name="圓角矩形 7">
            <a:extLst>
              <a:ext uri="{FF2B5EF4-FFF2-40B4-BE49-F238E27FC236}">
                <a16:creationId xmlns:a16="http://schemas.microsoft.com/office/drawing/2014/main" id="{09766C7A-8344-B5A0-415D-19B975B10A7A}"/>
              </a:ext>
            </a:extLst>
          </p:cNvPr>
          <p:cNvSpPr/>
          <p:nvPr/>
        </p:nvSpPr>
        <p:spPr>
          <a:xfrm>
            <a:off x="355909" y="1164150"/>
            <a:ext cx="3454400" cy="914400"/>
          </a:xfrm>
          <a:prstGeom prst="roundRect">
            <a:avLst/>
          </a:prstGeom>
          <a:solidFill>
            <a:srgbClr val="FAD9C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TW" sz="2400" b="1">
                <a:solidFill>
                  <a:schemeClr val="tx1"/>
                </a:solidFill>
                <a:latin typeface="Times New Roman" panose="02020603050405020304" pitchFamily="18" charset="0"/>
                <a:cs typeface="Times New Roman" panose="02020603050405020304" pitchFamily="18" charset="0"/>
              </a:rPr>
              <a:t>Internet &amp; Web 2.0</a:t>
            </a:r>
            <a:endParaRPr kumimoji="1" lang="zh-TW" altLang="en-US" sz="2400" b="1">
              <a:solidFill>
                <a:schemeClr val="tx1"/>
              </a:solidFill>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526A2DEA-CD71-C2AA-02AF-EBDD049BF25D}"/>
              </a:ext>
            </a:extLst>
          </p:cNvPr>
          <p:cNvSpPr txBox="1"/>
          <p:nvPr/>
        </p:nvSpPr>
        <p:spPr>
          <a:xfrm>
            <a:off x="4208168" y="1141186"/>
            <a:ext cx="7399899" cy="960328"/>
          </a:xfrm>
          <a:prstGeom prst="rect">
            <a:avLst/>
          </a:prstGeom>
          <a:noFill/>
        </p:spPr>
        <p:txBody>
          <a:bodyPr wrap="square">
            <a:spAutoFit/>
          </a:bodyPr>
          <a:lstStyle/>
          <a:p>
            <a:pPr>
              <a:lnSpc>
                <a:spcPct val="150000"/>
              </a:lnSpc>
            </a:pPr>
            <a:r>
              <a:rPr kumimoji="1" lang="en" altLang="zh-TW" sz="2000">
                <a:latin typeface="Times New Roman" panose="02020603050405020304" pitchFamily="18" charset="0"/>
                <a:cs typeface="Times New Roman" panose="02020603050405020304" pitchFamily="18" charset="0"/>
              </a:rPr>
              <a:t>Access to information has significantly increased, leading to a surge in social media usage. </a:t>
            </a:r>
            <a:endParaRPr kumimoji="1" lang="zh-TW" altLang="en-US" sz="1600" i="1">
              <a:latin typeface="Century" panose="02040604050505020304" pitchFamily="18" charset="0"/>
            </a:endParaRPr>
          </a:p>
        </p:txBody>
      </p:sp>
    </p:spTree>
    <p:extLst>
      <p:ext uri="{BB962C8B-B14F-4D97-AF65-F5344CB8AC3E}">
        <p14:creationId xmlns:p14="http://schemas.microsoft.com/office/powerpoint/2010/main" val="163750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E1431-B238-1202-D2E3-ACCC9F07811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AD8895E8-54BD-1589-4E0B-47FA10E1B079}"/>
              </a:ext>
            </a:extLst>
          </p:cNvPr>
          <p:cNvSpPr>
            <a:spLocks noGrp="1"/>
          </p:cNvSpPr>
          <p:nvPr>
            <p:ph type="ctrTitle"/>
          </p:nvPr>
        </p:nvSpPr>
        <p:spPr>
          <a:xfrm>
            <a:off x="0" y="2953495"/>
            <a:ext cx="12192000" cy="951010"/>
          </a:xfrm>
        </p:spPr>
        <p:txBody>
          <a:bodyPr>
            <a:noAutofit/>
          </a:bodyPr>
          <a:lstStyle/>
          <a:p>
            <a:r>
              <a:rPr kumimoji="1" lang="en-US" altLang="zh-TW" sz="5400" dirty="0"/>
              <a:t>Data Analysis</a:t>
            </a:r>
            <a:endParaRPr kumimoji="1" lang="zh-TW" altLang="en-US" sz="5400" dirty="0"/>
          </a:p>
        </p:txBody>
      </p:sp>
      <p:sp>
        <p:nvSpPr>
          <p:cNvPr id="4" name="投影片編號版面配置區 3">
            <a:extLst>
              <a:ext uri="{FF2B5EF4-FFF2-40B4-BE49-F238E27FC236}">
                <a16:creationId xmlns:a16="http://schemas.microsoft.com/office/drawing/2014/main" id="{06B75AF3-DB2F-1208-7A6A-49CD8CCCB757}"/>
              </a:ext>
            </a:extLst>
          </p:cNvPr>
          <p:cNvSpPr>
            <a:spLocks noGrp="1"/>
          </p:cNvSpPr>
          <p:nvPr>
            <p:ph type="sldNum" sz="quarter" idx="4"/>
          </p:nvPr>
        </p:nvSpPr>
        <p:spPr>
          <a:xfrm>
            <a:off x="11656612" y="6492875"/>
            <a:ext cx="535387" cy="365125"/>
          </a:xfrm>
        </p:spPr>
        <p:txBody>
          <a:bodyPr/>
          <a:lstStyle/>
          <a:p>
            <a:fld id="{62071A5D-23D7-9D42-9B38-A1BADA570208}" type="slidenum">
              <a:rPr kumimoji="1" lang="zh-TW" altLang="en-US" smtClean="0"/>
              <a:pPr/>
              <a:t>40</a:t>
            </a:fld>
            <a:endParaRPr kumimoji="1" lang="zh-TW" altLang="en-US"/>
          </a:p>
        </p:txBody>
      </p:sp>
      <p:sp>
        <p:nvSpPr>
          <p:cNvPr id="7" name="頁尾版面配置區 6">
            <a:extLst>
              <a:ext uri="{FF2B5EF4-FFF2-40B4-BE49-F238E27FC236}">
                <a16:creationId xmlns:a16="http://schemas.microsoft.com/office/drawing/2014/main" id="{24FDB20A-6330-F360-F838-AEBE82E2C5F9}"/>
              </a:ext>
            </a:extLst>
          </p:cNvPr>
          <p:cNvSpPr>
            <a:spLocks noGrp="1"/>
          </p:cNvSpPr>
          <p:nvPr>
            <p:ph type="ftr" sz="quarter" idx="3"/>
          </p:nvPr>
        </p:nvSpPr>
        <p:spPr/>
        <p:txBody>
          <a:bodyPr/>
          <a:lstStyle/>
          <a:p>
            <a:r>
              <a:rPr kumimoji="1" lang="en-US" altLang="zh-TW" sz="1400" dirty="0">
                <a:latin typeface="Century" panose="02040604050505020304" pitchFamily="18" charset="0"/>
              </a:rPr>
              <a:t>Investigating the Effectiveness of Label Types and Placements in Identifying Visual Misinformation.</a:t>
            </a:r>
            <a:endParaRPr kumimoji="1" lang="zh-TW" altLang="en-US" sz="1400" dirty="0">
              <a:latin typeface="Century" panose="02040604050505020304" pitchFamily="18" charset="0"/>
            </a:endParaRPr>
          </a:p>
        </p:txBody>
      </p:sp>
    </p:spTree>
    <p:extLst>
      <p:ext uri="{BB962C8B-B14F-4D97-AF65-F5344CB8AC3E}">
        <p14:creationId xmlns:p14="http://schemas.microsoft.com/office/powerpoint/2010/main" val="1668113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18729-21E9-85B0-CD59-8757B122E3D0}"/>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51A4B54-42B8-B816-A88E-F4C707600580}"/>
              </a:ext>
            </a:extLst>
          </p:cNvPr>
          <p:cNvSpPr>
            <a:spLocks noGrp="1"/>
          </p:cNvSpPr>
          <p:nvPr>
            <p:ph type="sldNum" sz="quarter" idx="4"/>
          </p:nvPr>
        </p:nvSpPr>
        <p:spPr>
          <a:xfrm>
            <a:off x="11656614" y="6492875"/>
            <a:ext cx="535387" cy="365125"/>
          </a:xfrm>
        </p:spPr>
        <p:txBody>
          <a:bodyPr/>
          <a:lstStyle/>
          <a:p>
            <a:fld id="{5D264510-144C-5541-AE78-2C17531025F9}" type="slidenum">
              <a:rPr kumimoji="1" lang="zh-TW" altLang="en-US" smtClean="0"/>
              <a:pPr/>
              <a:t>41</a:t>
            </a:fld>
            <a:endParaRPr kumimoji="1" lang="zh-TW" altLang="en-US"/>
          </a:p>
        </p:txBody>
      </p:sp>
      <p:sp>
        <p:nvSpPr>
          <p:cNvPr id="5" name="頁尾版面配置區 4">
            <a:extLst>
              <a:ext uri="{FF2B5EF4-FFF2-40B4-BE49-F238E27FC236}">
                <a16:creationId xmlns:a16="http://schemas.microsoft.com/office/drawing/2014/main" id="{81386E8D-884E-C0EA-42EF-A008C85C6919}"/>
              </a:ext>
            </a:extLst>
          </p:cNvPr>
          <p:cNvSpPr>
            <a:spLocks noGrp="1"/>
          </p:cNvSpPr>
          <p:nvPr>
            <p:ph type="ftr" sz="quarter" idx="3"/>
          </p:nvPr>
        </p:nvSpPr>
        <p:spPr/>
        <p:txBody>
          <a:bodyPr/>
          <a:lstStyle/>
          <a:p>
            <a:endParaRPr kumimoji="1" lang="zh-TW" altLang="en-US" dirty="0"/>
          </a:p>
        </p:txBody>
      </p:sp>
      <p:grpSp>
        <p:nvGrpSpPr>
          <p:cNvPr id="47" name="群組 46">
            <a:extLst>
              <a:ext uri="{FF2B5EF4-FFF2-40B4-BE49-F238E27FC236}">
                <a16:creationId xmlns:a16="http://schemas.microsoft.com/office/drawing/2014/main" id="{037388D0-F54F-62EF-2124-A90EAB7FD47B}"/>
              </a:ext>
            </a:extLst>
          </p:cNvPr>
          <p:cNvGrpSpPr/>
          <p:nvPr/>
        </p:nvGrpSpPr>
        <p:grpSpPr>
          <a:xfrm>
            <a:off x="2426923" y="832402"/>
            <a:ext cx="9364024" cy="5322268"/>
            <a:chOff x="1781775" y="1187538"/>
            <a:chExt cx="9364024" cy="5322268"/>
          </a:xfrm>
        </p:grpSpPr>
        <p:sp>
          <p:nvSpPr>
            <p:cNvPr id="6" name="文字方塊 5">
              <a:extLst>
                <a:ext uri="{FF2B5EF4-FFF2-40B4-BE49-F238E27FC236}">
                  <a16:creationId xmlns:a16="http://schemas.microsoft.com/office/drawing/2014/main" id="{00F9A7B2-5F06-8613-8169-743D35771353}"/>
                </a:ext>
              </a:extLst>
            </p:cNvPr>
            <p:cNvSpPr txBox="1"/>
            <p:nvPr/>
          </p:nvSpPr>
          <p:spPr>
            <a:xfrm>
              <a:off x="4231784" y="1347483"/>
              <a:ext cx="3708003" cy="400110"/>
            </a:xfrm>
            <a:prstGeom prst="rect">
              <a:avLst/>
            </a:prstGeom>
            <a:noFill/>
          </p:spPr>
          <p:txBody>
            <a:bodyPr wrap="none" rtlCol="0">
              <a:spAutoFit/>
            </a:bodyPr>
            <a:lstStyle/>
            <a:p>
              <a:r>
                <a:rPr kumimoji="1" lang="en-US" altLang="zh-TW" sz="2000" dirty="0">
                  <a:latin typeface="Times New Roman" panose="02020603050405020304" pitchFamily="18" charset="0"/>
                  <a:cs typeface="Times New Roman" panose="02020603050405020304" pitchFamily="18" charset="0"/>
                </a:rPr>
                <a:t>Factors: </a:t>
              </a:r>
              <a:r>
                <a:rPr kumimoji="1" lang="en-US" altLang="zh-TW" sz="2000" dirty="0">
                  <a:solidFill>
                    <a:srgbClr val="FF0000"/>
                  </a:solidFill>
                  <a:latin typeface="Times New Roman" panose="02020603050405020304" pitchFamily="18" charset="0"/>
                  <a:cs typeface="Times New Roman" panose="02020603050405020304" pitchFamily="18" charset="0"/>
                </a:rPr>
                <a:t>Label Types</a:t>
              </a:r>
              <a:r>
                <a:rPr kumimoji="1" lang="en-US" altLang="zh-TW" sz="2000" dirty="0">
                  <a:latin typeface="Times New Roman" panose="02020603050405020304" pitchFamily="18" charset="0"/>
                  <a:cs typeface="Times New Roman" panose="02020603050405020304" pitchFamily="18" charset="0"/>
                </a:rPr>
                <a:t>, </a:t>
              </a:r>
              <a:r>
                <a:rPr kumimoji="1" lang="en-US" altLang="zh-TW" sz="2000" dirty="0">
                  <a:solidFill>
                    <a:srgbClr val="FF0000"/>
                  </a:solidFill>
                  <a:latin typeface="Times New Roman" panose="02020603050405020304" pitchFamily="18" charset="0"/>
                  <a:cs typeface="Times New Roman" panose="02020603050405020304" pitchFamily="18" charset="0"/>
                </a:rPr>
                <a:t>Placements</a:t>
              </a:r>
            </a:p>
          </p:txBody>
        </p:sp>
        <p:sp>
          <p:nvSpPr>
            <p:cNvPr id="22" name="圓角矩形 21">
              <a:extLst>
                <a:ext uri="{FF2B5EF4-FFF2-40B4-BE49-F238E27FC236}">
                  <a16:creationId xmlns:a16="http://schemas.microsoft.com/office/drawing/2014/main" id="{8CF75018-7DD9-1D3D-7958-736AA81D8FC7}"/>
                </a:ext>
              </a:extLst>
            </p:cNvPr>
            <p:cNvSpPr/>
            <p:nvPr/>
          </p:nvSpPr>
          <p:spPr>
            <a:xfrm>
              <a:off x="1789899" y="1187538"/>
              <a:ext cx="2199479" cy="720000"/>
            </a:xfrm>
            <a:prstGeom prst="roundRect">
              <a:avLst/>
            </a:prstGeom>
            <a:solidFill>
              <a:srgbClr val="2718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000" dirty="0">
                  <a:latin typeface="Times New Roman" panose="02020603050405020304" pitchFamily="18" charset="0"/>
                  <a:cs typeface="Times New Roman" panose="02020603050405020304" pitchFamily="18" charset="0"/>
                </a:rPr>
                <a:t>Two-way ANOVA</a:t>
              </a:r>
            </a:p>
          </p:txBody>
        </p:sp>
        <p:sp>
          <p:nvSpPr>
            <p:cNvPr id="23" name="圓角矩形 22">
              <a:extLst>
                <a:ext uri="{FF2B5EF4-FFF2-40B4-BE49-F238E27FC236}">
                  <a16:creationId xmlns:a16="http://schemas.microsoft.com/office/drawing/2014/main" id="{802C8384-7E5E-37C7-FFFD-8BEFC17F9D87}"/>
                </a:ext>
              </a:extLst>
            </p:cNvPr>
            <p:cNvSpPr/>
            <p:nvPr/>
          </p:nvSpPr>
          <p:spPr>
            <a:xfrm>
              <a:off x="1789899" y="2338105"/>
              <a:ext cx="2199479" cy="720000"/>
            </a:xfrm>
            <a:prstGeom prst="roundRect">
              <a:avLst/>
            </a:prstGeom>
            <a:solidFill>
              <a:srgbClr val="2718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000">
                  <a:solidFill>
                    <a:schemeClr val="bg1"/>
                  </a:solidFill>
                  <a:latin typeface="Times New Roman" panose="02020603050405020304" pitchFamily="18" charset="0"/>
                  <a:cs typeface="Times New Roman" panose="02020603050405020304" pitchFamily="18" charset="0"/>
                </a:rPr>
                <a:t>One-way ANOVA</a:t>
              </a:r>
              <a:endParaRPr kumimoji="1" lang="zh-TW" altLang="en-US" sz="2000">
                <a:solidFill>
                  <a:schemeClr val="bg1"/>
                </a:solidFill>
              </a:endParaRPr>
            </a:p>
          </p:txBody>
        </p:sp>
        <p:sp>
          <p:nvSpPr>
            <p:cNvPr id="24" name="文字方塊 23">
              <a:extLst>
                <a:ext uri="{FF2B5EF4-FFF2-40B4-BE49-F238E27FC236}">
                  <a16:creationId xmlns:a16="http://schemas.microsoft.com/office/drawing/2014/main" id="{8538F0C6-72CE-356F-2A97-A9DBA182C302}"/>
                </a:ext>
              </a:extLst>
            </p:cNvPr>
            <p:cNvSpPr txBox="1"/>
            <p:nvPr/>
          </p:nvSpPr>
          <p:spPr>
            <a:xfrm>
              <a:off x="4231103" y="2498050"/>
              <a:ext cx="2301197" cy="400110"/>
            </a:xfrm>
            <a:prstGeom prst="rect">
              <a:avLst/>
            </a:prstGeom>
            <a:noFill/>
          </p:spPr>
          <p:txBody>
            <a:bodyPr wrap="square" rtlCol="0">
              <a:spAutoFit/>
            </a:bodyPr>
            <a:lstStyle/>
            <a:p>
              <a:r>
                <a:rPr kumimoji="1" lang="en-US" altLang="zh-TW" sz="2000" dirty="0">
                  <a:latin typeface="Times New Roman" panose="02020603050405020304" pitchFamily="18" charset="0"/>
                  <a:cs typeface="Times New Roman" panose="02020603050405020304" pitchFamily="18" charset="0"/>
                </a:rPr>
                <a:t>Factors: </a:t>
              </a:r>
              <a:r>
                <a:rPr kumimoji="1" lang="en-US" altLang="zh-TW" sz="2000" dirty="0">
                  <a:solidFill>
                    <a:srgbClr val="FF0000"/>
                  </a:solidFill>
                  <a:latin typeface="Times New Roman" panose="02020603050405020304" pitchFamily="18" charset="0"/>
                  <a:cs typeface="Times New Roman" panose="02020603050405020304" pitchFamily="18" charset="0"/>
                </a:rPr>
                <a:t>Conditions</a:t>
              </a:r>
            </a:p>
          </p:txBody>
        </p:sp>
        <p:sp>
          <p:nvSpPr>
            <p:cNvPr id="26" name="圓角矩形 25">
              <a:extLst>
                <a:ext uri="{FF2B5EF4-FFF2-40B4-BE49-F238E27FC236}">
                  <a16:creationId xmlns:a16="http://schemas.microsoft.com/office/drawing/2014/main" id="{406E0442-4D38-3BF2-073A-08B7328833BB}"/>
                </a:ext>
              </a:extLst>
            </p:cNvPr>
            <p:cNvSpPr/>
            <p:nvPr/>
          </p:nvSpPr>
          <p:spPr>
            <a:xfrm>
              <a:off x="1781775" y="3488672"/>
              <a:ext cx="2199600" cy="720000"/>
            </a:xfrm>
            <a:prstGeom prst="roundRect">
              <a:avLst/>
            </a:prstGeom>
            <a:solidFill>
              <a:srgbClr val="2718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atin typeface="Times New Roman" panose="02020603050405020304" pitchFamily="18" charset="0"/>
                  <a:cs typeface="Times New Roman" panose="02020603050405020304" pitchFamily="18" charset="0"/>
                </a:rPr>
                <a:t>Descriptive statistics of ranking </a:t>
              </a:r>
            </a:p>
          </p:txBody>
        </p:sp>
        <p:sp>
          <p:nvSpPr>
            <p:cNvPr id="27" name="圓角矩形 26">
              <a:extLst>
                <a:ext uri="{FF2B5EF4-FFF2-40B4-BE49-F238E27FC236}">
                  <a16:creationId xmlns:a16="http://schemas.microsoft.com/office/drawing/2014/main" id="{45FDED8E-7126-16AE-6F80-4B6892F2C40A}"/>
                </a:ext>
              </a:extLst>
            </p:cNvPr>
            <p:cNvSpPr/>
            <p:nvPr/>
          </p:nvSpPr>
          <p:spPr>
            <a:xfrm>
              <a:off x="1789899" y="4639239"/>
              <a:ext cx="2199600" cy="720000"/>
            </a:xfrm>
            <a:prstGeom prst="roundRect">
              <a:avLst/>
            </a:prstGeom>
            <a:solidFill>
              <a:srgbClr val="758B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pPr>
              <a:r>
                <a:rPr lang="en" altLang="zh-TW" sz="2000" dirty="0">
                  <a:latin typeface="Times New Roman" panose="02020603050405020304" pitchFamily="18" charset="0"/>
                  <a:cs typeface="Times New Roman" panose="02020603050405020304" pitchFamily="18" charset="0"/>
                </a:rPr>
                <a:t>Thematic analysis</a:t>
              </a:r>
              <a:endParaRPr lang="zh-TW" altLang="en-US" sz="2000" dirty="0">
                <a:latin typeface="Times New Roman" panose="02020603050405020304" pitchFamily="18" charset="0"/>
                <a:cs typeface="Times New Roman" panose="02020603050405020304" pitchFamily="18" charset="0"/>
              </a:endParaRPr>
            </a:p>
          </p:txBody>
        </p:sp>
        <p:sp>
          <p:nvSpPr>
            <p:cNvPr id="29" name="圓角矩形 28">
              <a:extLst>
                <a:ext uri="{FF2B5EF4-FFF2-40B4-BE49-F238E27FC236}">
                  <a16:creationId xmlns:a16="http://schemas.microsoft.com/office/drawing/2014/main" id="{308FCE5D-7DDB-3B18-582F-BD55E32F091C}"/>
                </a:ext>
              </a:extLst>
            </p:cNvPr>
            <p:cNvSpPr/>
            <p:nvPr/>
          </p:nvSpPr>
          <p:spPr>
            <a:xfrm>
              <a:off x="1781775" y="5789806"/>
              <a:ext cx="2199600" cy="720000"/>
            </a:xfrm>
            <a:prstGeom prst="roundRect">
              <a:avLst/>
            </a:prstGeom>
            <a:solidFill>
              <a:srgbClr val="758B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 altLang="zh-TW" sz="2000">
                  <a:latin typeface="Times New Roman" panose="02020603050405020304" pitchFamily="18" charset="0"/>
                  <a:cs typeface="Times New Roman" panose="02020603050405020304" pitchFamily="18" charset="0"/>
                </a:rPr>
                <a:t>Cohen's kappa</a:t>
              </a:r>
              <a:endParaRPr lang="zh-TW" altLang="en-US" sz="2000">
                <a:latin typeface="Times New Roman" panose="02020603050405020304" pitchFamily="18" charset="0"/>
                <a:cs typeface="Times New Roman" panose="02020603050405020304" pitchFamily="18" charset="0"/>
              </a:endParaRPr>
            </a:p>
          </p:txBody>
        </p:sp>
        <p:sp>
          <p:nvSpPr>
            <p:cNvPr id="40" name="右大括弧 39">
              <a:extLst>
                <a:ext uri="{FF2B5EF4-FFF2-40B4-BE49-F238E27FC236}">
                  <a16:creationId xmlns:a16="http://schemas.microsoft.com/office/drawing/2014/main" id="{E65DAB2B-47E3-F9DE-FC59-D9673CDC4655}"/>
                </a:ext>
              </a:extLst>
            </p:cNvPr>
            <p:cNvSpPr/>
            <p:nvPr/>
          </p:nvSpPr>
          <p:spPr>
            <a:xfrm>
              <a:off x="8019223" y="1204730"/>
              <a:ext cx="212178" cy="1870567"/>
            </a:xfrm>
            <a:prstGeom prst="rightBrace">
              <a:avLst/>
            </a:prstGeom>
            <a:noFill/>
            <a:ln w="38100">
              <a:solidFill>
                <a:srgbClr val="27187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42" name="圓角矩形 41">
              <a:extLst>
                <a:ext uri="{FF2B5EF4-FFF2-40B4-BE49-F238E27FC236}">
                  <a16:creationId xmlns:a16="http://schemas.microsoft.com/office/drawing/2014/main" id="{5CB389C6-94EA-F68A-5B47-EF107D993FFF}"/>
                </a:ext>
              </a:extLst>
            </p:cNvPr>
            <p:cNvSpPr/>
            <p:nvPr/>
          </p:nvSpPr>
          <p:spPr>
            <a:xfrm>
              <a:off x="8390273" y="1639908"/>
              <a:ext cx="2755526" cy="1022132"/>
            </a:xfrm>
            <a:prstGeom prst="roundRect">
              <a:avLst/>
            </a:prstGeom>
            <a:solidFill>
              <a:srgbClr val="2718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200" dirty="0">
                  <a:latin typeface="Times New Roman" panose="02020603050405020304" pitchFamily="18" charset="0"/>
                  <a:cs typeface="Times New Roman" panose="02020603050405020304" pitchFamily="18" charset="0"/>
                </a:rPr>
                <a:t>Pairwise Comparison</a:t>
              </a:r>
              <a:br>
                <a:rPr lang="en-US" altLang="zh-TW" sz="2200" dirty="0">
                  <a:latin typeface="Times New Roman" panose="02020603050405020304" pitchFamily="18" charset="0"/>
                  <a:cs typeface="Times New Roman" panose="02020603050405020304" pitchFamily="18" charset="0"/>
                </a:rPr>
              </a:br>
              <a:r>
                <a:rPr lang="en-US" altLang="zh-TW" sz="2000" i="1" dirty="0">
                  <a:latin typeface="Times New Roman" panose="02020603050405020304" pitchFamily="18" charset="0"/>
                  <a:cs typeface="Times New Roman" panose="02020603050405020304" pitchFamily="18" charset="0"/>
                </a:rPr>
                <a:t>(</a:t>
              </a:r>
              <a:r>
                <a:rPr lang="en" altLang="zh-TW" sz="2000" i="1" dirty="0">
                  <a:effectLst/>
                  <a:latin typeface="Times New Roman" panose="02020603050405020304" pitchFamily="18" charset="0"/>
                  <a:cs typeface="Times New Roman" panose="02020603050405020304" pitchFamily="18" charset="0"/>
                </a:rPr>
                <a:t>Satterthwaite</a:t>
              </a:r>
              <a:r>
                <a:rPr lang="en-US" altLang="zh-TW" sz="2000" i="1" dirty="0">
                  <a:latin typeface="Times New Roman" panose="02020603050405020304" pitchFamily="18" charset="0"/>
                  <a:cs typeface="Times New Roman" panose="02020603050405020304" pitchFamily="18" charset="0"/>
                </a:rPr>
                <a:t>)</a:t>
              </a:r>
              <a:endParaRPr lang="en-US" altLang="zh-TW" sz="2200" i="1" dirty="0">
                <a:latin typeface="Times New Roman" panose="02020603050405020304" pitchFamily="18" charset="0"/>
                <a:cs typeface="Times New Roman" panose="02020603050405020304" pitchFamily="18" charset="0"/>
              </a:endParaRPr>
            </a:p>
          </p:txBody>
        </p:sp>
        <p:sp>
          <p:nvSpPr>
            <p:cNvPr id="44" name="文字方塊 43">
              <a:extLst>
                <a:ext uri="{FF2B5EF4-FFF2-40B4-BE49-F238E27FC236}">
                  <a16:creationId xmlns:a16="http://schemas.microsoft.com/office/drawing/2014/main" id="{7E3E3227-B8D4-CF1A-26A2-A6A68DDC4F18}"/>
                </a:ext>
              </a:extLst>
            </p:cNvPr>
            <p:cNvSpPr txBox="1"/>
            <p:nvPr/>
          </p:nvSpPr>
          <p:spPr>
            <a:xfrm>
              <a:off x="4231103" y="3606653"/>
              <a:ext cx="6437518" cy="400110"/>
            </a:xfrm>
            <a:prstGeom prst="rect">
              <a:avLst/>
            </a:prstGeom>
            <a:noFill/>
          </p:spPr>
          <p:txBody>
            <a:bodyPr wrap="square">
              <a:spAutoFit/>
            </a:bodyPr>
            <a:lstStyle/>
            <a:p>
              <a:pPr algn="l"/>
              <a:r>
                <a:rPr lang="en" altLang="zh-TW" sz="2000" dirty="0">
                  <a:latin typeface="Times New Roman" panose="02020603050405020304" pitchFamily="18" charset="0"/>
                  <a:cs typeface="Times New Roman" panose="02020603050405020304" pitchFamily="18" charset="0"/>
                </a:rPr>
                <a:t>Using </a:t>
              </a:r>
              <a:r>
                <a:rPr lang="en" altLang="zh-TW" sz="2000" dirty="0">
                  <a:solidFill>
                    <a:srgbClr val="FF0000"/>
                  </a:solidFill>
                  <a:latin typeface="Times New Roman" panose="02020603050405020304" pitchFamily="18" charset="0"/>
                  <a:cs typeface="Times New Roman" panose="02020603050405020304" pitchFamily="18" charset="0"/>
                </a:rPr>
                <a:t>mean rank </a:t>
              </a:r>
              <a:r>
                <a:rPr lang="en" altLang="zh-TW" sz="2000" dirty="0">
                  <a:latin typeface="Times New Roman" panose="02020603050405020304" pitchFamily="18" charset="0"/>
                  <a:cs typeface="Times New Roman" panose="02020603050405020304" pitchFamily="18" charset="0"/>
                </a:rPr>
                <a:t>to assess the </a:t>
              </a:r>
              <a:r>
                <a:rPr lang="en" altLang="zh-TW" sz="2000" dirty="0">
                  <a:solidFill>
                    <a:srgbClr val="FF0000"/>
                  </a:solidFill>
                  <a:latin typeface="Times New Roman" panose="02020603050405020304" pitchFamily="18" charset="0"/>
                  <a:cs typeface="Times New Roman" panose="02020603050405020304" pitchFamily="18" charset="0"/>
                </a:rPr>
                <a:t>uniformity</a:t>
              </a:r>
              <a:r>
                <a:rPr lang="en" altLang="zh-TW" sz="2000" dirty="0">
                  <a:latin typeface="Times New Roman" panose="02020603050405020304" pitchFamily="18" charset="0"/>
                  <a:cs typeface="Times New Roman" panose="02020603050405020304" pitchFamily="18" charset="0"/>
                </a:rPr>
                <a:t> of the ranked data.</a:t>
              </a:r>
              <a:endParaRPr lang="zh-TW" altLang="en-US" sz="2000" dirty="0">
                <a:latin typeface="Times New Roman" panose="02020603050405020304" pitchFamily="18" charset="0"/>
                <a:cs typeface="Times New Roman" panose="02020603050405020304" pitchFamily="18" charset="0"/>
              </a:endParaRPr>
            </a:p>
          </p:txBody>
        </p:sp>
        <p:sp>
          <p:nvSpPr>
            <p:cNvPr id="45" name="文字方塊 44">
              <a:extLst>
                <a:ext uri="{FF2B5EF4-FFF2-40B4-BE49-F238E27FC236}">
                  <a16:creationId xmlns:a16="http://schemas.microsoft.com/office/drawing/2014/main" id="{FCC3BB6F-914B-6A14-97A2-91C9AEC18EE4}"/>
                </a:ext>
              </a:extLst>
            </p:cNvPr>
            <p:cNvSpPr txBox="1"/>
            <p:nvPr/>
          </p:nvSpPr>
          <p:spPr>
            <a:xfrm>
              <a:off x="4231103" y="4634420"/>
              <a:ext cx="6300241" cy="707886"/>
            </a:xfrm>
            <a:prstGeom prst="rect">
              <a:avLst/>
            </a:prstGeom>
            <a:noFill/>
          </p:spPr>
          <p:txBody>
            <a:bodyPr wrap="square" rtlCol="0">
              <a:spAutoFit/>
            </a:bodyPr>
            <a:lstStyle/>
            <a:p>
              <a:r>
                <a:rPr lang="en" altLang="zh-TW" sz="2000" dirty="0">
                  <a:solidFill>
                    <a:srgbClr val="FF0000"/>
                  </a:solidFill>
                  <a:latin typeface="Times New Roman" panose="02020603050405020304" pitchFamily="18" charset="0"/>
                  <a:cs typeface="Times New Roman" panose="02020603050405020304" pitchFamily="18" charset="0"/>
                </a:rPr>
                <a:t>Focus on themes</a:t>
              </a:r>
              <a:r>
                <a:rPr lang="en" altLang="zh-TW" sz="2000" dirty="0">
                  <a:latin typeface="Times New Roman" panose="02020603050405020304" pitchFamily="18" charset="0"/>
                  <a:cs typeface="Times New Roman" panose="02020603050405020304" pitchFamily="18" charset="0"/>
                </a:rPr>
                <a:t> of particular relevance to our research questions.</a:t>
              </a:r>
              <a:endParaRPr lang="zh-TW" altLang="en-US" sz="2000" dirty="0">
                <a:latin typeface="Times New Roman" panose="02020603050405020304" pitchFamily="18" charset="0"/>
                <a:cs typeface="Times New Roman" panose="02020603050405020304" pitchFamily="18" charset="0"/>
              </a:endParaRPr>
            </a:p>
          </p:txBody>
        </p:sp>
        <p:sp>
          <p:nvSpPr>
            <p:cNvPr id="46" name="文字方塊 45">
              <a:extLst>
                <a:ext uri="{FF2B5EF4-FFF2-40B4-BE49-F238E27FC236}">
                  <a16:creationId xmlns:a16="http://schemas.microsoft.com/office/drawing/2014/main" id="{D9F59060-A4E1-496B-C58D-5899AEA10699}"/>
                </a:ext>
              </a:extLst>
            </p:cNvPr>
            <p:cNvSpPr txBox="1"/>
            <p:nvPr/>
          </p:nvSpPr>
          <p:spPr>
            <a:xfrm>
              <a:off x="4231103" y="5949751"/>
              <a:ext cx="6780363" cy="400110"/>
            </a:xfrm>
            <a:prstGeom prst="rect">
              <a:avLst/>
            </a:prstGeom>
            <a:noFill/>
          </p:spPr>
          <p:txBody>
            <a:bodyPr wrap="square" rtlCol="0">
              <a:spAutoFit/>
            </a:bodyPr>
            <a:lstStyle/>
            <a:p>
              <a:r>
                <a:rPr lang="en" altLang="zh-TW" sz="2000" dirty="0">
                  <a:latin typeface="Times New Roman" panose="02020603050405020304" pitchFamily="18" charset="0"/>
                  <a:cs typeface="Times New Roman" panose="02020603050405020304" pitchFamily="18" charset="0"/>
                </a:rPr>
                <a:t>Assess </a:t>
              </a:r>
              <a:r>
                <a:rPr lang="en" altLang="zh-TW" sz="2000" dirty="0">
                  <a:solidFill>
                    <a:srgbClr val="FF0000"/>
                  </a:solidFill>
                  <a:latin typeface="Times New Roman" panose="02020603050405020304" pitchFamily="18" charset="0"/>
                  <a:cs typeface="Times New Roman" panose="02020603050405020304" pitchFamily="18" charset="0"/>
                </a:rPr>
                <a:t>inter-rater reliability </a:t>
              </a:r>
              <a:r>
                <a:rPr lang="en" altLang="zh-TW" sz="2000" dirty="0">
                  <a:latin typeface="Times New Roman" panose="02020603050405020304" pitchFamily="18" charset="0"/>
                  <a:cs typeface="Times New Roman" panose="02020603050405020304" pitchFamily="18" charset="0"/>
                </a:rPr>
                <a:t>to ensure consistency across coders.</a:t>
              </a:r>
              <a:endParaRPr lang="zh-TW" altLang="en-US" sz="2000" dirty="0">
                <a:latin typeface="Times New Roman" panose="02020603050405020304" pitchFamily="18" charset="0"/>
                <a:cs typeface="Times New Roman" panose="02020603050405020304" pitchFamily="18" charset="0"/>
              </a:endParaRPr>
            </a:p>
          </p:txBody>
        </p:sp>
      </p:grpSp>
      <p:sp>
        <p:nvSpPr>
          <p:cNvPr id="48" name="右大括弧 47">
            <a:extLst>
              <a:ext uri="{FF2B5EF4-FFF2-40B4-BE49-F238E27FC236}">
                <a16:creationId xmlns:a16="http://schemas.microsoft.com/office/drawing/2014/main" id="{5D48E397-B39F-B403-B14D-CDBCDEDA7371}"/>
              </a:ext>
            </a:extLst>
          </p:cNvPr>
          <p:cNvSpPr/>
          <p:nvPr/>
        </p:nvSpPr>
        <p:spPr>
          <a:xfrm flipH="1">
            <a:off x="2057703" y="892730"/>
            <a:ext cx="212178" cy="2903532"/>
          </a:xfrm>
          <a:prstGeom prst="rightBrace">
            <a:avLst/>
          </a:prstGeom>
          <a:noFill/>
          <a:ln w="38100">
            <a:solidFill>
              <a:srgbClr val="27187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49" name="文字方塊 48">
            <a:extLst>
              <a:ext uri="{FF2B5EF4-FFF2-40B4-BE49-F238E27FC236}">
                <a16:creationId xmlns:a16="http://schemas.microsoft.com/office/drawing/2014/main" id="{3F934ABB-2E88-0317-37FB-E169E8246627}"/>
              </a:ext>
            </a:extLst>
          </p:cNvPr>
          <p:cNvSpPr txBox="1"/>
          <p:nvPr/>
        </p:nvSpPr>
        <p:spPr>
          <a:xfrm>
            <a:off x="97680" y="1928997"/>
            <a:ext cx="1859862" cy="830997"/>
          </a:xfrm>
          <a:prstGeom prst="rect">
            <a:avLst/>
          </a:prstGeom>
          <a:noFill/>
        </p:spPr>
        <p:txBody>
          <a:bodyPr wrap="square" rtlCol="0">
            <a:spAutoFit/>
          </a:bodyPr>
          <a:lstStyle/>
          <a:p>
            <a:pPr algn="ctr"/>
            <a:r>
              <a:rPr kumimoji="1" lang="en-US" altLang="zh-TW" sz="2400" b="1" dirty="0">
                <a:solidFill>
                  <a:srgbClr val="27187E"/>
                </a:solidFill>
                <a:latin typeface="Times New Roman" panose="02020603050405020304" pitchFamily="18" charset="0"/>
                <a:cs typeface="Times New Roman" panose="02020603050405020304" pitchFamily="18" charset="0"/>
              </a:rPr>
              <a:t>Quantitative Analysis</a:t>
            </a:r>
            <a:endParaRPr kumimoji="1" lang="zh-TW" altLang="en-US" sz="2400" b="1" dirty="0">
              <a:solidFill>
                <a:srgbClr val="27187E"/>
              </a:solidFill>
              <a:latin typeface="Times New Roman" panose="02020603050405020304" pitchFamily="18" charset="0"/>
              <a:cs typeface="Times New Roman" panose="02020603050405020304" pitchFamily="18" charset="0"/>
            </a:endParaRPr>
          </a:p>
        </p:txBody>
      </p:sp>
      <p:sp>
        <p:nvSpPr>
          <p:cNvPr id="50" name="右大括弧 49">
            <a:extLst>
              <a:ext uri="{FF2B5EF4-FFF2-40B4-BE49-F238E27FC236}">
                <a16:creationId xmlns:a16="http://schemas.microsoft.com/office/drawing/2014/main" id="{098F92D3-28FA-225F-7C74-290CE9723B91}"/>
              </a:ext>
            </a:extLst>
          </p:cNvPr>
          <p:cNvSpPr/>
          <p:nvPr/>
        </p:nvSpPr>
        <p:spPr>
          <a:xfrm flipH="1">
            <a:off x="2057254" y="4281807"/>
            <a:ext cx="269508" cy="1858454"/>
          </a:xfrm>
          <a:prstGeom prst="rightBrace">
            <a:avLst/>
          </a:prstGeom>
          <a:noFill/>
          <a:ln w="38100">
            <a:solidFill>
              <a:srgbClr val="758BF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51" name="文字方塊 50">
            <a:extLst>
              <a:ext uri="{FF2B5EF4-FFF2-40B4-BE49-F238E27FC236}">
                <a16:creationId xmlns:a16="http://schemas.microsoft.com/office/drawing/2014/main" id="{2D60934B-0445-FB17-8BEB-889CE2A45599}"/>
              </a:ext>
            </a:extLst>
          </p:cNvPr>
          <p:cNvSpPr txBox="1"/>
          <p:nvPr/>
        </p:nvSpPr>
        <p:spPr>
          <a:xfrm>
            <a:off x="97231" y="4794783"/>
            <a:ext cx="1859862" cy="830997"/>
          </a:xfrm>
          <a:prstGeom prst="rect">
            <a:avLst/>
          </a:prstGeom>
          <a:noFill/>
        </p:spPr>
        <p:txBody>
          <a:bodyPr wrap="square" rtlCol="0">
            <a:spAutoFit/>
          </a:bodyPr>
          <a:lstStyle/>
          <a:p>
            <a:pPr algn="ctr"/>
            <a:r>
              <a:rPr kumimoji="1" lang="en-US" altLang="zh-TW" sz="2400" b="1">
                <a:solidFill>
                  <a:srgbClr val="758BFD"/>
                </a:solidFill>
                <a:latin typeface="Times New Roman" panose="02020603050405020304" pitchFamily="18" charset="0"/>
                <a:cs typeface="Times New Roman" panose="02020603050405020304" pitchFamily="18" charset="0"/>
              </a:rPr>
              <a:t>Qualitative Analysis</a:t>
            </a:r>
            <a:endParaRPr kumimoji="1" lang="zh-TW" altLang="en-US" sz="2400" b="1">
              <a:solidFill>
                <a:srgbClr val="758BF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9470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EFE4"/>
        </a:solidFill>
        <a:effectLst/>
      </p:bgPr>
    </p:bg>
    <p:spTree>
      <p:nvGrpSpPr>
        <p:cNvPr id="1" name="">
          <a:extLst>
            <a:ext uri="{FF2B5EF4-FFF2-40B4-BE49-F238E27FC236}">
              <a16:creationId xmlns:a16="http://schemas.microsoft.com/office/drawing/2014/main" id="{2217E58F-A7E3-21C6-0722-F9C8F281907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69A8751-B411-DE8D-DC27-8D0A232E6A5E}"/>
              </a:ext>
            </a:extLst>
          </p:cNvPr>
          <p:cNvSpPr>
            <a:spLocks noGrp="1"/>
          </p:cNvSpPr>
          <p:nvPr>
            <p:ph type="ctrTitle"/>
          </p:nvPr>
        </p:nvSpPr>
        <p:spPr>
          <a:xfrm>
            <a:off x="0" y="2953495"/>
            <a:ext cx="12192000" cy="951010"/>
          </a:xfrm>
        </p:spPr>
        <p:txBody>
          <a:bodyPr>
            <a:noAutofit/>
          </a:bodyPr>
          <a:lstStyle/>
          <a:p>
            <a:r>
              <a:rPr kumimoji="1" lang="en-US" altLang="zh-TW" sz="5400" dirty="0"/>
              <a:t>RESULTS</a:t>
            </a:r>
            <a:endParaRPr kumimoji="1" lang="zh-TW" altLang="en-US" sz="5400" dirty="0"/>
          </a:p>
        </p:txBody>
      </p:sp>
      <p:sp>
        <p:nvSpPr>
          <p:cNvPr id="4" name="投影片編號版面配置區 3">
            <a:extLst>
              <a:ext uri="{FF2B5EF4-FFF2-40B4-BE49-F238E27FC236}">
                <a16:creationId xmlns:a16="http://schemas.microsoft.com/office/drawing/2014/main" id="{9C959E90-46A5-4911-2543-2DF943A22DE4}"/>
              </a:ext>
            </a:extLst>
          </p:cNvPr>
          <p:cNvSpPr>
            <a:spLocks noGrp="1"/>
          </p:cNvSpPr>
          <p:nvPr>
            <p:ph type="sldNum" sz="quarter" idx="4"/>
          </p:nvPr>
        </p:nvSpPr>
        <p:spPr>
          <a:xfrm>
            <a:off x="11656612" y="6492875"/>
            <a:ext cx="535387" cy="365125"/>
          </a:xfrm>
        </p:spPr>
        <p:txBody>
          <a:bodyPr/>
          <a:lstStyle/>
          <a:p>
            <a:fld id="{62071A5D-23D7-9D42-9B38-A1BADA570208}" type="slidenum">
              <a:rPr kumimoji="1" lang="zh-TW" altLang="en-US" smtClean="0"/>
              <a:pPr/>
              <a:t>42</a:t>
            </a:fld>
            <a:endParaRPr kumimoji="1" lang="zh-TW" altLang="en-US"/>
          </a:p>
        </p:txBody>
      </p:sp>
      <p:sp>
        <p:nvSpPr>
          <p:cNvPr id="7" name="頁尾版面配置區 6">
            <a:extLst>
              <a:ext uri="{FF2B5EF4-FFF2-40B4-BE49-F238E27FC236}">
                <a16:creationId xmlns:a16="http://schemas.microsoft.com/office/drawing/2014/main" id="{6B7BAA8B-A9BA-DFD6-F615-4B40A5340621}"/>
              </a:ext>
            </a:extLst>
          </p:cNvPr>
          <p:cNvSpPr>
            <a:spLocks noGrp="1"/>
          </p:cNvSpPr>
          <p:nvPr>
            <p:ph type="ftr" sz="quarter" idx="3"/>
          </p:nvPr>
        </p:nvSpPr>
        <p:spPr/>
        <p:txBody>
          <a:bodyPr/>
          <a:lstStyle/>
          <a:p>
            <a:r>
              <a:rPr kumimoji="1" lang="en-US" altLang="zh-TW" sz="1400" dirty="0">
                <a:latin typeface="Century" panose="02040604050505020304" pitchFamily="18" charset="0"/>
              </a:rPr>
              <a:t>Investigating the Effectiveness of Label Types and Placements in Identifying Visual Misinformation.</a:t>
            </a:r>
            <a:endParaRPr kumimoji="1" lang="zh-TW" altLang="en-US" sz="1400" dirty="0">
              <a:latin typeface="Century" panose="02040604050505020304" pitchFamily="18" charset="0"/>
            </a:endParaRPr>
          </a:p>
        </p:txBody>
      </p:sp>
    </p:spTree>
    <p:extLst>
      <p:ext uri="{BB962C8B-B14F-4D97-AF65-F5344CB8AC3E}">
        <p14:creationId xmlns:p14="http://schemas.microsoft.com/office/powerpoint/2010/main" val="2980686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703B6-81FC-30C6-FE15-F3B90C2DF6B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12182D2-B4CB-41E8-C507-82284E967646}"/>
              </a:ext>
            </a:extLst>
          </p:cNvPr>
          <p:cNvSpPr>
            <a:spLocks noGrp="1"/>
          </p:cNvSpPr>
          <p:nvPr>
            <p:ph type="ctrTitle"/>
          </p:nvPr>
        </p:nvSpPr>
        <p:spPr>
          <a:xfrm>
            <a:off x="0" y="2953495"/>
            <a:ext cx="12192000" cy="951010"/>
          </a:xfrm>
        </p:spPr>
        <p:txBody>
          <a:bodyPr>
            <a:noAutofit/>
          </a:bodyPr>
          <a:lstStyle/>
          <a:p>
            <a:r>
              <a:rPr kumimoji="1" lang="en-US" altLang="zh-TW" sz="5400" dirty="0"/>
              <a:t>Quantitative Results</a:t>
            </a:r>
            <a:endParaRPr kumimoji="1" lang="zh-TW" altLang="en-US" sz="5400" dirty="0"/>
          </a:p>
        </p:txBody>
      </p:sp>
      <p:sp>
        <p:nvSpPr>
          <p:cNvPr id="4" name="投影片編號版面配置區 3">
            <a:extLst>
              <a:ext uri="{FF2B5EF4-FFF2-40B4-BE49-F238E27FC236}">
                <a16:creationId xmlns:a16="http://schemas.microsoft.com/office/drawing/2014/main" id="{6F2F3662-89D6-6035-C36B-62A738424345}"/>
              </a:ext>
            </a:extLst>
          </p:cNvPr>
          <p:cNvSpPr>
            <a:spLocks noGrp="1"/>
          </p:cNvSpPr>
          <p:nvPr>
            <p:ph type="sldNum" sz="quarter" idx="4"/>
          </p:nvPr>
        </p:nvSpPr>
        <p:spPr>
          <a:xfrm>
            <a:off x="11656612" y="6492875"/>
            <a:ext cx="535387" cy="365125"/>
          </a:xfrm>
        </p:spPr>
        <p:txBody>
          <a:bodyPr/>
          <a:lstStyle/>
          <a:p>
            <a:fld id="{62071A5D-23D7-9D42-9B38-A1BADA570208}" type="slidenum">
              <a:rPr kumimoji="1" lang="zh-TW" altLang="en-US" smtClean="0"/>
              <a:pPr/>
              <a:t>43</a:t>
            </a:fld>
            <a:endParaRPr kumimoji="1" lang="zh-TW" altLang="en-US"/>
          </a:p>
        </p:txBody>
      </p:sp>
      <p:sp>
        <p:nvSpPr>
          <p:cNvPr id="7" name="頁尾版面配置區 6">
            <a:extLst>
              <a:ext uri="{FF2B5EF4-FFF2-40B4-BE49-F238E27FC236}">
                <a16:creationId xmlns:a16="http://schemas.microsoft.com/office/drawing/2014/main" id="{041141FF-5641-680A-BA60-0A989E359961}"/>
              </a:ext>
            </a:extLst>
          </p:cNvPr>
          <p:cNvSpPr>
            <a:spLocks noGrp="1"/>
          </p:cNvSpPr>
          <p:nvPr>
            <p:ph type="ftr" sz="quarter" idx="3"/>
          </p:nvPr>
        </p:nvSpPr>
        <p:spPr/>
        <p:txBody>
          <a:bodyPr/>
          <a:lstStyle/>
          <a:p>
            <a:r>
              <a:rPr kumimoji="1" lang="en-US" altLang="zh-TW" sz="1400" dirty="0">
                <a:latin typeface="Century" panose="02040604050505020304" pitchFamily="18" charset="0"/>
              </a:rPr>
              <a:t>Investigating the Effectiveness of Label Types and Placements in Identifying Visual Misinformation.</a:t>
            </a:r>
            <a:endParaRPr kumimoji="1" lang="zh-TW" altLang="en-US" sz="1400" dirty="0">
              <a:latin typeface="Century" panose="02040604050505020304" pitchFamily="18" charset="0"/>
            </a:endParaRPr>
          </a:p>
        </p:txBody>
      </p:sp>
    </p:spTree>
    <p:extLst>
      <p:ext uri="{BB962C8B-B14F-4D97-AF65-F5344CB8AC3E}">
        <p14:creationId xmlns:p14="http://schemas.microsoft.com/office/powerpoint/2010/main" val="26290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DA883-FC51-9A7C-D69E-E8D970DDE65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911F3DB-1E6B-3B6A-823C-2A53C138F934}"/>
              </a:ext>
            </a:extLst>
          </p:cNvPr>
          <p:cNvSpPr>
            <a:spLocks noGrp="1"/>
          </p:cNvSpPr>
          <p:nvPr>
            <p:ph type="ctrTitle"/>
          </p:nvPr>
        </p:nvSpPr>
        <p:spPr>
          <a:xfrm>
            <a:off x="0" y="455455"/>
            <a:ext cx="12192000" cy="602946"/>
          </a:xfrm>
        </p:spPr>
        <p:txBody>
          <a:bodyPr/>
          <a:lstStyle/>
          <a:p>
            <a:r>
              <a:rPr kumimoji="1" lang="en-US" altLang="zh-TW" sz="3200" dirty="0"/>
              <a:t>Reaction Time – 1/3</a:t>
            </a:r>
            <a:endParaRPr kumimoji="1" lang="zh-TW" altLang="en-US" sz="3200" dirty="0"/>
          </a:p>
        </p:txBody>
      </p:sp>
      <p:sp>
        <p:nvSpPr>
          <p:cNvPr id="4" name="投影片編號版面配置區 3">
            <a:extLst>
              <a:ext uri="{FF2B5EF4-FFF2-40B4-BE49-F238E27FC236}">
                <a16:creationId xmlns:a16="http://schemas.microsoft.com/office/drawing/2014/main" id="{8A5C3E2F-EC53-600C-344C-E2C37375D5EB}"/>
              </a:ext>
            </a:extLst>
          </p:cNvPr>
          <p:cNvSpPr>
            <a:spLocks noGrp="1"/>
          </p:cNvSpPr>
          <p:nvPr>
            <p:ph type="sldNum" sz="quarter" idx="4"/>
          </p:nvPr>
        </p:nvSpPr>
        <p:spPr/>
        <p:txBody>
          <a:bodyPr/>
          <a:lstStyle/>
          <a:p>
            <a:fld id="{5D264510-144C-5541-AE78-2C17531025F9}" type="slidenum">
              <a:rPr kumimoji="1" lang="zh-TW" altLang="en-US" smtClean="0"/>
              <a:pPr/>
              <a:t>44</a:t>
            </a:fld>
            <a:endParaRPr kumimoji="1" lang="zh-TW" altLang="en-US"/>
          </a:p>
        </p:txBody>
      </p:sp>
      <p:sp>
        <p:nvSpPr>
          <p:cNvPr id="5" name="頁尾版面配置區 4">
            <a:extLst>
              <a:ext uri="{FF2B5EF4-FFF2-40B4-BE49-F238E27FC236}">
                <a16:creationId xmlns:a16="http://schemas.microsoft.com/office/drawing/2014/main" id="{CEF1B5AE-5E54-7A0A-09DF-871C2F02E67D}"/>
              </a:ext>
            </a:extLst>
          </p:cNvPr>
          <p:cNvSpPr>
            <a:spLocks noGrp="1"/>
          </p:cNvSpPr>
          <p:nvPr>
            <p:ph type="ftr" sz="quarter" idx="3"/>
          </p:nvPr>
        </p:nvSpPr>
        <p:spPr/>
        <p:txBody>
          <a:bodyPr/>
          <a:lstStyle/>
          <a:p>
            <a:endParaRPr kumimoji="1" lang="zh-TW" altLang="en-US" dirty="0"/>
          </a:p>
        </p:txBody>
      </p:sp>
      <p:graphicFrame>
        <p:nvGraphicFramePr>
          <p:cNvPr id="6" name="表格 5">
            <a:extLst>
              <a:ext uri="{FF2B5EF4-FFF2-40B4-BE49-F238E27FC236}">
                <a16:creationId xmlns:a16="http://schemas.microsoft.com/office/drawing/2014/main" id="{C580DACB-B6DC-0372-BE51-436416C825E3}"/>
              </a:ext>
            </a:extLst>
          </p:cNvPr>
          <p:cNvGraphicFramePr>
            <a:graphicFrameLocks noGrp="1"/>
          </p:cNvGraphicFramePr>
          <p:nvPr>
            <p:extLst>
              <p:ext uri="{D42A27DB-BD31-4B8C-83A1-F6EECF244321}">
                <p14:modId xmlns:p14="http://schemas.microsoft.com/office/powerpoint/2010/main" val="1124696555"/>
              </p:ext>
            </p:extLst>
          </p:nvPr>
        </p:nvGraphicFramePr>
        <p:xfrm>
          <a:off x="3035997" y="1462889"/>
          <a:ext cx="6120000" cy="914400"/>
        </p:xfrm>
        <a:graphic>
          <a:graphicData uri="http://schemas.openxmlformats.org/drawingml/2006/table">
            <a:tbl>
              <a:tblPr firstRow="1" bandRow="1">
                <a:tableStyleId>{5DA37D80-6434-44D0-A028-1B22A696006F}</a:tableStyleId>
              </a:tblPr>
              <a:tblGrid>
                <a:gridCol w="6120000">
                  <a:extLst>
                    <a:ext uri="{9D8B030D-6E8A-4147-A177-3AD203B41FA5}">
                      <a16:colId xmlns:a16="http://schemas.microsoft.com/office/drawing/2014/main" val="540897367"/>
                    </a:ext>
                  </a:extLst>
                </a:gridCol>
              </a:tblGrid>
              <a:tr h="370840">
                <a:tc>
                  <a:txBody>
                    <a:bodyPr/>
                    <a:lstStyle/>
                    <a:p>
                      <a:pPr algn="ctr">
                        <a:lnSpc>
                          <a:spcPct val="100000"/>
                        </a:lnSpc>
                      </a:pPr>
                      <a:r>
                        <a:rPr lang="en-US" altLang="zh-TW" sz="2400" dirty="0">
                          <a:latin typeface="Times New Roman" panose="02020603050405020304" pitchFamily="18" charset="0"/>
                          <a:cs typeface="Times New Roman" panose="02020603050405020304" pitchFamily="18" charset="0"/>
                        </a:rPr>
                        <a:t>Label Type</a:t>
                      </a: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9729014"/>
                  </a:ext>
                </a:extLst>
              </a:tr>
              <a:tr h="370840">
                <a:tc>
                  <a:txBody>
                    <a:bodyPr/>
                    <a:lstStyle/>
                    <a:p>
                      <a:pPr algn="ctr">
                        <a:lnSpc>
                          <a:spcPct val="100000"/>
                        </a:lnSpc>
                      </a:pPr>
                      <a:r>
                        <a:rPr lang="en-US" altLang="zh-TW" sz="2400" dirty="0">
                          <a:latin typeface="Times New Roman" panose="02020603050405020304" pitchFamily="18" charset="0"/>
                          <a:cs typeface="Times New Roman" panose="02020603050405020304" pitchFamily="18" charset="0"/>
                        </a:rPr>
                        <a:t>F(2, 2487) = 10.916,  p &lt; .001</a:t>
                      </a:r>
                      <a:r>
                        <a:rPr lang="zh-TW" altLang="en-US" sz="2400" dirty="0">
                          <a:latin typeface="Times New Roman" panose="02020603050405020304" pitchFamily="18" charset="0"/>
                          <a:cs typeface="Times New Roman" panose="02020603050405020304" pitchFamily="18" charset="0"/>
                        </a:rPr>
                        <a:t> </a:t>
                      </a:r>
                      <a:r>
                        <a:rPr lang="en-US" altLang="zh-TW" sz="2400" dirty="0">
                          <a:latin typeface="Times New Roman" panose="02020603050405020304" pitchFamily="18" charset="0"/>
                          <a:cs typeface="Times New Roman" panose="02020603050405020304" pitchFamily="18" charset="0"/>
                        </a:rPr>
                        <a:t>***</a:t>
                      </a: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alpha val="30000"/>
                      </a:schemeClr>
                    </a:solidFill>
                  </a:tcPr>
                </a:tc>
                <a:extLst>
                  <a:ext uri="{0D108BD9-81ED-4DB2-BD59-A6C34878D82A}">
                    <a16:rowId xmlns:a16="http://schemas.microsoft.com/office/drawing/2014/main" val="1370482325"/>
                  </a:ext>
                </a:extLst>
              </a:tr>
            </a:tbl>
          </a:graphicData>
        </a:graphic>
      </p:graphicFrame>
      <p:sp>
        <p:nvSpPr>
          <p:cNvPr id="3" name="文字方塊 2">
            <a:extLst>
              <a:ext uri="{FF2B5EF4-FFF2-40B4-BE49-F238E27FC236}">
                <a16:creationId xmlns:a16="http://schemas.microsoft.com/office/drawing/2014/main" id="{D4953BA9-BD93-F4D3-980A-33B99C0A5870}"/>
              </a:ext>
            </a:extLst>
          </p:cNvPr>
          <p:cNvSpPr txBox="1"/>
          <p:nvPr/>
        </p:nvSpPr>
        <p:spPr>
          <a:xfrm>
            <a:off x="2931626" y="2377289"/>
            <a:ext cx="6325771" cy="417422"/>
          </a:xfrm>
          <a:prstGeom prst="rect">
            <a:avLst/>
          </a:prstGeom>
          <a:noFill/>
        </p:spPr>
        <p:txBody>
          <a:bodyPr wrap="none" rtlCol="0">
            <a:spAutoFit/>
          </a:bodyPr>
          <a:lstStyle/>
          <a:p>
            <a:pPr>
              <a:lnSpc>
                <a:spcPct val="150000"/>
              </a:lnSpc>
            </a:pPr>
            <a:r>
              <a:rPr kumimoji="1" lang="en" altLang="zh-TW" sz="1600" i="1" dirty="0">
                <a:latin typeface="Times New Roman" panose="02020603050405020304" pitchFamily="18" charset="0"/>
                <a:cs typeface="Times New Roman" panose="02020603050405020304" pitchFamily="18" charset="0"/>
              </a:rPr>
              <a:t>Note: * denotes p &lt; 0.05, ** denotes p &lt; 0.01, and *** denotes p &lt; 0.001.</a:t>
            </a:r>
            <a:endParaRPr kumimoji="1" lang="zh-TW" altLang="en-US" sz="1600" i="1" dirty="0">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F087DFA6-FB2B-F495-30F9-D223775E1D3C}"/>
              </a:ext>
            </a:extLst>
          </p:cNvPr>
          <p:cNvGrpSpPr/>
          <p:nvPr/>
        </p:nvGrpSpPr>
        <p:grpSpPr>
          <a:xfrm>
            <a:off x="4782009" y="3208845"/>
            <a:ext cx="2625004" cy="3240000"/>
            <a:chOff x="4782009" y="3252873"/>
            <a:chExt cx="2625004" cy="3240000"/>
          </a:xfrm>
        </p:grpSpPr>
        <p:pic>
          <p:nvPicPr>
            <p:cNvPr id="9" name="圖片 8">
              <a:extLst>
                <a:ext uri="{FF2B5EF4-FFF2-40B4-BE49-F238E27FC236}">
                  <a16:creationId xmlns:a16="http://schemas.microsoft.com/office/drawing/2014/main" id="{B9C71C07-BA04-AC5E-0CEA-9624285E196D}"/>
                </a:ext>
              </a:extLst>
            </p:cNvPr>
            <p:cNvPicPr>
              <a:picLocks noChangeAspect="1"/>
            </p:cNvPicPr>
            <p:nvPr/>
          </p:nvPicPr>
          <p:blipFill>
            <a:blip r:embed="rId3"/>
            <a:srcRect r="50000"/>
            <a:stretch/>
          </p:blipFill>
          <p:spPr>
            <a:xfrm>
              <a:off x="4782009" y="3252873"/>
              <a:ext cx="2625004" cy="3240000"/>
            </a:xfrm>
            <a:prstGeom prst="rect">
              <a:avLst/>
            </a:prstGeom>
          </p:spPr>
        </p:pic>
        <p:sp>
          <p:nvSpPr>
            <p:cNvPr id="10" name="文字方塊 9">
              <a:extLst>
                <a:ext uri="{FF2B5EF4-FFF2-40B4-BE49-F238E27FC236}">
                  <a16:creationId xmlns:a16="http://schemas.microsoft.com/office/drawing/2014/main" id="{E725B565-4AAC-9D50-AF04-0E15D4A43ACF}"/>
                </a:ext>
              </a:extLst>
            </p:cNvPr>
            <p:cNvSpPr txBox="1"/>
            <p:nvPr/>
          </p:nvSpPr>
          <p:spPr>
            <a:xfrm>
              <a:off x="6197597" y="3372969"/>
              <a:ext cx="364202" cy="523220"/>
            </a:xfrm>
            <a:prstGeom prst="rect">
              <a:avLst/>
            </a:prstGeom>
            <a:noFill/>
          </p:spPr>
          <p:txBody>
            <a:bodyPr wrap="none" rtlCol="0">
              <a:spAutoFit/>
            </a:bodyPr>
            <a:lstStyle/>
            <a:p>
              <a:r>
                <a:rPr kumimoji="1" lang="en-US" altLang="zh-TW" sz="2800" b="1" dirty="0">
                  <a:solidFill>
                    <a:srgbClr val="FF0000"/>
                  </a:solidFill>
                  <a:latin typeface="Times New Roman" panose="02020603050405020304" pitchFamily="18" charset="0"/>
                  <a:cs typeface="Times New Roman" panose="02020603050405020304" pitchFamily="18" charset="0"/>
                </a:rPr>
                <a:t>*</a:t>
              </a:r>
              <a:endParaRPr kumimoji="1" lang="zh-TW" altLang="en-US" sz="2800" b="1" dirty="0">
                <a:solidFill>
                  <a:srgbClr val="FF000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314709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AFD12-B2B4-9449-7798-E4338092686F}"/>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D8CF23A-F15B-D7CB-8B7F-3A3E7EA751FB}"/>
              </a:ext>
            </a:extLst>
          </p:cNvPr>
          <p:cNvSpPr>
            <a:spLocks noGrp="1"/>
          </p:cNvSpPr>
          <p:nvPr>
            <p:ph type="sldNum" sz="quarter" idx="4"/>
          </p:nvPr>
        </p:nvSpPr>
        <p:spPr/>
        <p:txBody>
          <a:bodyPr/>
          <a:lstStyle/>
          <a:p>
            <a:fld id="{5D264510-144C-5541-AE78-2C17531025F9}" type="slidenum">
              <a:rPr kumimoji="1" lang="zh-TW" altLang="en-US" smtClean="0"/>
              <a:pPr/>
              <a:t>45</a:t>
            </a:fld>
            <a:endParaRPr kumimoji="1" lang="zh-TW" altLang="en-US"/>
          </a:p>
        </p:txBody>
      </p:sp>
      <p:sp>
        <p:nvSpPr>
          <p:cNvPr id="5" name="頁尾版面配置區 4">
            <a:extLst>
              <a:ext uri="{FF2B5EF4-FFF2-40B4-BE49-F238E27FC236}">
                <a16:creationId xmlns:a16="http://schemas.microsoft.com/office/drawing/2014/main" id="{CEF8049E-6CE6-C8E9-0313-2CB171DF2D4A}"/>
              </a:ext>
            </a:extLst>
          </p:cNvPr>
          <p:cNvSpPr>
            <a:spLocks noGrp="1"/>
          </p:cNvSpPr>
          <p:nvPr>
            <p:ph type="ftr" sz="quarter" idx="3"/>
          </p:nvPr>
        </p:nvSpPr>
        <p:spPr/>
        <p:txBody>
          <a:bodyPr/>
          <a:lstStyle/>
          <a:p>
            <a:endParaRPr kumimoji="1" lang="zh-TW" altLang="en-US" dirty="0"/>
          </a:p>
        </p:txBody>
      </p:sp>
      <p:graphicFrame>
        <p:nvGraphicFramePr>
          <p:cNvPr id="6" name="表格 5">
            <a:extLst>
              <a:ext uri="{FF2B5EF4-FFF2-40B4-BE49-F238E27FC236}">
                <a16:creationId xmlns:a16="http://schemas.microsoft.com/office/drawing/2014/main" id="{0EF16F5B-E989-AB81-3127-DAE75BEDE3C7}"/>
              </a:ext>
            </a:extLst>
          </p:cNvPr>
          <p:cNvGraphicFramePr>
            <a:graphicFrameLocks noGrp="1"/>
          </p:cNvGraphicFramePr>
          <p:nvPr>
            <p:extLst>
              <p:ext uri="{D42A27DB-BD31-4B8C-83A1-F6EECF244321}">
                <p14:modId xmlns:p14="http://schemas.microsoft.com/office/powerpoint/2010/main" val="1627162746"/>
              </p:ext>
            </p:extLst>
          </p:nvPr>
        </p:nvGraphicFramePr>
        <p:xfrm>
          <a:off x="3035999" y="1461600"/>
          <a:ext cx="6120000" cy="914400"/>
        </p:xfrm>
        <a:graphic>
          <a:graphicData uri="http://schemas.openxmlformats.org/drawingml/2006/table">
            <a:tbl>
              <a:tblPr firstRow="1" bandRow="1">
                <a:tableStyleId>{5DA37D80-6434-44D0-A028-1B22A696006F}</a:tableStyleId>
              </a:tblPr>
              <a:tblGrid>
                <a:gridCol w="6120000">
                  <a:extLst>
                    <a:ext uri="{9D8B030D-6E8A-4147-A177-3AD203B41FA5}">
                      <a16:colId xmlns:a16="http://schemas.microsoft.com/office/drawing/2014/main" val="1706662412"/>
                    </a:ext>
                  </a:extLst>
                </a:gridCol>
              </a:tblGrid>
              <a:tr h="370840">
                <a:tc>
                  <a:txBody>
                    <a:bodyPr/>
                    <a:lstStyle/>
                    <a:p>
                      <a:pPr algn="ctr">
                        <a:lnSpc>
                          <a:spcPct val="100000"/>
                        </a:lnSpc>
                      </a:pPr>
                      <a:r>
                        <a:rPr lang="en-US" altLang="zh-TW" sz="2400" dirty="0">
                          <a:latin typeface="Times New Roman" panose="02020603050405020304" pitchFamily="18" charset="0"/>
                          <a:cs typeface="Times New Roman" panose="02020603050405020304" pitchFamily="18" charset="0"/>
                        </a:rPr>
                        <a:t>Placements</a:t>
                      </a: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9729014"/>
                  </a:ext>
                </a:extLst>
              </a:tr>
              <a:tr h="370840">
                <a:tc>
                  <a:txBody>
                    <a:bodyPr/>
                    <a:lstStyle/>
                    <a:p>
                      <a:pPr algn="ctr">
                        <a:lnSpc>
                          <a:spcPct val="100000"/>
                        </a:lnSpc>
                      </a:pPr>
                      <a:r>
                        <a:rPr lang="en-US" altLang="zh-TW" sz="2400" dirty="0">
                          <a:latin typeface="Times New Roman" panose="02020603050405020304" pitchFamily="18" charset="0"/>
                          <a:cs typeface="Times New Roman" panose="02020603050405020304" pitchFamily="18" charset="0"/>
                        </a:rPr>
                        <a:t>F(1, 2487) = 77.702, p &lt; .001 ***</a:t>
                      </a: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alpha val="30000"/>
                      </a:schemeClr>
                    </a:solidFill>
                  </a:tcPr>
                </a:tc>
                <a:extLst>
                  <a:ext uri="{0D108BD9-81ED-4DB2-BD59-A6C34878D82A}">
                    <a16:rowId xmlns:a16="http://schemas.microsoft.com/office/drawing/2014/main" val="1370482325"/>
                  </a:ext>
                </a:extLst>
              </a:tr>
            </a:tbl>
          </a:graphicData>
        </a:graphic>
      </p:graphicFrame>
      <p:sp>
        <p:nvSpPr>
          <p:cNvPr id="3" name="文字方塊 2">
            <a:extLst>
              <a:ext uri="{FF2B5EF4-FFF2-40B4-BE49-F238E27FC236}">
                <a16:creationId xmlns:a16="http://schemas.microsoft.com/office/drawing/2014/main" id="{D8E7B0CC-6608-29A7-2C3A-F316B4CAF3C4}"/>
              </a:ext>
            </a:extLst>
          </p:cNvPr>
          <p:cNvSpPr txBox="1"/>
          <p:nvPr/>
        </p:nvSpPr>
        <p:spPr>
          <a:xfrm>
            <a:off x="2933113" y="2361777"/>
            <a:ext cx="6325771" cy="417422"/>
          </a:xfrm>
          <a:prstGeom prst="rect">
            <a:avLst/>
          </a:prstGeom>
          <a:noFill/>
        </p:spPr>
        <p:txBody>
          <a:bodyPr wrap="none" rtlCol="0">
            <a:spAutoFit/>
          </a:bodyPr>
          <a:lstStyle/>
          <a:p>
            <a:pPr>
              <a:lnSpc>
                <a:spcPct val="150000"/>
              </a:lnSpc>
            </a:pPr>
            <a:r>
              <a:rPr kumimoji="1" lang="en" altLang="zh-TW" sz="1600" i="1" dirty="0">
                <a:latin typeface="Times New Roman" panose="02020603050405020304" pitchFamily="18" charset="0"/>
                <a:cs typeface="Times New Roman" panose="02020603050405020304" pitchFamily="18" charset="0"/>
              </a:rPr>
              <a:t>Note: * denotes p &lt; 0.05, ** denotes p &lt; 0.01, and *** denotes p &lt; 0.001.</a:t>
            </a:r>
            <a:endParaRPr kumimoji="1" lang="zh-TW" altLang="en-US" sz="1600" i="1" dirty="0">
              <a:latin typeface="Times New Roman" panose="02020603050405020304" pitchFamily="18" charset="0"/>
              <a:cs typeface="Times New Roman" panose="02020603050405020304" pitchFamily="18" charset="0"/>
            </a:endParaRPr>
          </a:p>
        </p:txBody>
      </p:sp>
      <p:grpSp>
        <p:nvGrpSpPr>
          <p:cNvPr id="12" name="群組 11">
            <a:extLst>
              <a:ext uri="{FF2B5EF4-FFF2-40B4-BE49-F238E27FC236}">
                <a16:creationId xmlns:a16="http://schemas.microsoft.com/office/drawing/2014/main" id="{582CF85C-CDFB-67E7-4AF1-BEB47E84CB84}"/>
              </a:ext>
            </a:extLst>
          </p:cNvPr>
          <p:cNvGrpSpPr/>
          <p:nvPr/>
        </p:nvGrpSpPr>
        <p:grpSpPr>
          <a:xfrm>
            <a:off x="4655781" y="3233311"/>
            <a:ext cx="2880434" cy="3240000"/>
            <a:chOff x="3334219" y="3240656"/>
            <a:chExt cx="2880434" cy="3240000"/>
          </a:xfrm>
        </p:grpSpPr>
        <p:pic>
          <p:nvPicPr>
            <p:cNvPr id="9" name="圖片 8">
              <a:extLst>
                <a:ext uri="{FF2B5EF4-FFF2-40B4-BE49-F238E27FC236}">
                  <a16:creationId xmlns:a16="http://schemas.microsoft.com/office/drawing/2014/main" id="{FA31DA2E-C88C-0ED1-8EF1-AAB5F3D418A4}"/>
                </a:ext>
              </a:extLst>
            </p:cNvPr>
            <p:cNvPicPr>
              <a:picLocks noChangeAspect="1"/>
            </p:cNvPicPr>
            <p:nvPr/>
          </p:nvPicPr>
          <p:blipFill>
            <a:blip r:embed="rId3"/>
            <a:srcRect r="95389"/>
            <a:stretch/>
          </p:blipFill>
          <p:spPr>
            <a:xfrm>
              <a:off x="3334219" y="3240656"/>
              <a:ext cx="242101" cy="3240000"/>
            </a:xfrm>
            <a:prstGeom prst="rect">
              <a:avLst/>
            </a:prstGeom>
          </p:spPr>
        </p:pic>
        <p:pic>
          <p:nvPicPr>
            <p:cNvPr id="10" name="圖片 9">
              <a:extLst>
                <a:ext uri="{FF2B5EF4-FFF2-40B4-BE49-F238E27FC236}">
                  <a16:creationId xmlns:a16="http://schemas.microsoft.com/office/drawing/2014/main" id="{5192D36B-357D-6402-7D82-0D1C0EE00E41}"/>
                </a:ext>
              </a:extLst>
            </p:cNvPr>
            <p:cNvPicPr>
              <a:picLocks noChangeAspect="1"/>
            </p:cNvPicPr>
            <p:nvPr/>
          </p:nvPicPr>
          <p:blipFill>
            <a:blip r:embed="rId3"/>
            <a:srcRect l="49746"/>
            <a:stretch/>
          </p:blipFill>
          <p:spPr>
            <a:xfrm>
              <a:off x="3576320" y="3240656"/>
              <a:ext cx="2638333" cy="3240000"/>
            </a:xfrm>
            <a:prstGeom prst="rect">
              <a:avLst/>
            </a:prstGeom>
          </p:spPr>
        </p:pic>
      </p:grpSp>
      <p:sp>
        <p:nvSpPr>
          <p:cNvPr id="14" name="文字方塊 13">
            <a:extLst>
              <a:ext uri="{FF2B5EF4-FFF2-40B4-BE49-F238E27FC236}">
                <a16:creationId xmlns:a16="http://schemas.microsoft.com/office/drawing/2014/main" id="{DC25376C-635B-4366-C109-D687B34EDC41}"/>
              </a:ext>
            </a:extLst>
          </p:cNvPr>
          <p:cNvSpPr txBox="1"/>
          <p:nvPr/>
        </p:nvSpPr>
        <p:spPr>
          <a:xfrm>
            <a:off x="6705597" y="3347693"/>
            <a:ext cx="364202" cy="523220"/>
          </a:xfrm>
          <a:prstGeom prst="rect">
            <a:avLst/>
          </a:prstGeom>
          <a:noFill/>
        </p:spPr>
        <p:txBody>
          <a:bodyPr wrap="none" rtlCol="0">
            <a:spAutoFit/>
          </a:bodyPr>
          <a:lstStyle/>
          <a:p>
            <a:r>
              <a:rPr kumimoji="1" lang="en-US" altLang="zh-TW" sz="2800" b="1" dirty="0">
                <a:solidFill>
                  <a:srgbClr val="FF0000"/>
                </a:solidFill>
                <a:latin typeface="Times New Roman" panose="02020603050405020304" pitchFamily="18" charset="0"/>
                <a:cs typeface="Times New Roman" panose="02020603050405020304" pitchFamily="18" charset="0"/>
              </a:rPr>
              <a:t>*</a:t>
            </a:r>
            <a:endParaRPr kumimoji="1" lang="zh-TW" altLang="en-US" sz="2800" b="1" dirty="0">
              <a:solidFill>
                <a:srgbClr val="FF0000"/>
              </a:solidFill>
              <a:latin typeface="Times New Roman" panose="02020603050405020304" pitchFamily="18" charset="0"/>
              <a:cs typeface="Times New Roman" panose="02020603050405020304" pitchFamily="18" charset="0"/>
            </a:endParaRPr>
          </a:p>
        </p:txBody>
      </p:sp>
      <p:sp>
        <p:nvSpPr>
          <p:cNvPr id="17" name="標題 1">
            <a:extLst>
              <a:ext uri="{FF2B5EF4-FFF2-40B4-BE49-F238E27FC236}">
                <a16:creationId xmlns:a16="http://schemas.microsoft.com/office/drawing/2014/main" id="{E17F1382-FFDE-F6D5-B6A9-5236EF9B7CF9}"/>
              </a:ext>
            </a:extLst>
          </p:cNvPr>
          <p:cNvSpPr txBox="1">
            <a:spLocks/>
          </p:cNvSpPr>
          <p:nvPr/>
        </p:nvSpPr>
        <p:spPr>
          <a:xfrm>
            <a:off x="0" y="455455"/>
            <a:ext cx="12192000" cy="602946"/>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800" b="1" i="0" kern="1200">
                <a:solidFill>
                  <a:schemeClr val="tx1"/>
                </a:solidFill>
                <a:latin typeface="Arial Black" panose="020B0604020202020204" pitchFamily="34" charset="0"/>
                <a:ea typeface="+mj-ea"/>
                <a:cs typeface="Arial Black" panose="020B0604020202020204" pitchFamily="34" charset="0"/>
              </a:defRPr>
            </a:lvl1pPr>
          </a:lstStyle>
          <a:p>
            <a:r>
              <a:rPr kumimoji="1" lang="en-US" altLang="zh-TW" sz="3200" dirty="0"/>
              <a:t>Reaction Time – 2/3</a:t>
            </a:r>
            <a:endParaRPr kumimoji="1" lang="zh-TW" altLang="en-US" sz="3200" dirty="0"/>
          </a:p>
        </p:txBody>
      </p:sp>
    </p:spTree>
    <p:extLst>
      <p:ext uri="{BB962C8B-B14F-4D97-AF65-F5344CB8AC3E}">
        <p14:creationId xmlns:p14="http://schemas.microsoft.com/office/powerpoint/2010/main" val="15045018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D78B0-04B2-31D8-2BC6-321AF003C391}"/>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D5A3CA8-307D-804F-EDE1-731467A40F62}"/>
              </a:ext>
            </a:extLst>
          </p:cNvPr>
          <p:cNvSpPr>
            <a:spLocks noGrp="1"/>
          </p:cNvSpPr>
          <p:nvPr>
            <p:ph type="sldNum" sz="quarter" idx="4"/>
          </p:nvPr>
        </p:nvSpPr>
        <p:spPr/>
        <p:txBody>
          <a:bodyPr/>
          <a:lstStyle/>
          <a:p>
            <a:fld id="{5D264510-144C-5541-AE78-2C17531025F9}" type="slidenum">
              <a:rPr kumimoji="1" lang="zh-TW" altLang="en-US" smtClean="0"/>
              <a:pPr/>
              <a:t>46</a:t>
            </a:fld>
            <a:endParaRPr kumimoji="1" lang="zh-TW" altLang="en-US"/>
          </a:p>
        </p:txBody>
      </p:sp>
      <p:sp>
        <p:nvSpPr>
          <p:cNvPr id="5" name="頁尾版面配置區 4">
            <a:extLst>
              <a:ext uri="{FF2B5EF4-FFF2-40B4-BE49-F238E27FC236}">
                <a16:creationId xmlns:a16="http://schemas.microsoft.com/office/drawing/2014/main" id="{980C7676-901C-E575-DD93-327DD1D32AB4}"/>
              </a:ext>
            </a:extLst>
          </p:cNvPr>
          <p:cNvSpPr>
            <a:spLocks noGrp="1"/>
          </p:cNvSpPr>
          <p:nvPr>
            <p:ph type="ftr" sz="quarter" idx="3"/>
          </p:nvPr>
        </p:nvSpPr>
        <p:spPr/>
        <p:txBody>
          <a:bodyPr/>
          <a:lstStyle/>
          <a:p>
            <a:endParaRPr kumimoji="1" lang="zh-TW" altLang="en-US" dirty="0"/>
          </a:p>
        </p:txBody>
      </p:sp>
      <p:graphicFrame>
        <p:nvGraphicFramePr>
          <p:cNvPr id="6" name="表格 5">
            <a:extLst>
              <a:ext uri="{FF2B5EF4-FFF2-40B4-BE49-F238E27FC236}">
                <a16:creationId xmlns:a16="http://schemas.microsoft.com/office/drawing/2014/main" id="{03091C69-F93E-BC0E-2001-8770ECBED3D7}"/>
              </a:ext>
            </a:extLst>
          </p:cNvPr>
          <p:cNvGraphicFramePr>
            <a:graphicFrameLocks noGrp="1"/>
          </p:cNvGraphicFramePr>
          <p:nvPr>
            <p:extLst>
              <p:ext uri="{D42A27DB-BD31-4B8C-83A1-F6EECF244321}">
                <p14:modId xmlns:p14="http://schemas.microsoft.com/office/powerpoint/2010/main" val="3273467094"/>
              </p:ext>
            </p:extLst>
          </p:nvPr>
        </p:nvGraphicFramePr>
        <p:xfrm>
          <a:off x="3035993" y="1479511"/>
          <a:ext cx="6120000" cy="922020"/>
        </p:xfrm>
        <a:graphic>
          <a:graphicData uri="http://schemas.openxmlformats.org/drawingml/2006/table">
            <a:tbl>
              <a:tblPr firstRow="1" bandRow="1">
                <a:tableStyleId>{5DA37D80-6434-44D0-A028-1B22A696006F}</a:tableStyleId>
              </a:tblPr>
              <a:tblGrid>
                <a:gridCol w="6120000">
                  <a:extLst>
                    <a:ext uri="{9D8B030D-6E8A-4147-A177-3AD203B41FA5}">
                      <a16:colId xmlns:a16="http://schemas.microsoft.com/office/drawing/2014/main" val="4180711608"/>
                    </a:ext>
                  </a:extLst>
                </a:gridCol>
              </a:tblGrid>
              <a:tr h="370840">
                <a:tc>
                  <a:txBody>
                    <a:bodyPr/>
                    <a:lstStyle/>
                    <a:p>
                      <a:pPr algn="ctr" rtl="0" fontAlgn="ctr">
                        <a:spcBef>
                          <a:spcPts val="0"/>
                        </a:spcBef>
                        <a:spcAft>
                          <a:spcPts val="0"/>
                        </a:spcAft>
                      </a:pPr>
                      <a:r>
                        <a:rPr lang="en" sz="2400" b="1" i="0" u="none" strike="noStrike">
                          <a:solidFill>
                            <a:srgbClr val="000000"/>
                          </a:solidFill>
                          <a:effectLst/>
                          <a:latin typeface="Times New Roman" panose="02020603050405020304" pitchFamily="18" charset="0"/>
                        </a:rPr>
                        <a:t>Conditions</a:t>
                      </a:r>
                      <a:endParaRPr lang="en">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9729014"/>
                  </a:ext>
                </a:extLst>
              </a:tr>
              <a:tr h="370840">
                <a:tc>
                  <a:txBody>
                    <a:bodyPr/>
                    <a:lstStyle/>
                    <a:p>
                      <a:pPr algn="ctr" rtl="0" fontAlgn="ctr">
                        <a:spcBef>
                          <a:spcPts val="0"/>
                        </a:spcBef>
                        <a:spcAft>
                          <a:spcPts val="0"/>
                        </a:spcAft>
                      </a:pPr>
                      <a:r>
                        <a:rPr lang="en" sz="2400" b="0" i="0" u="none" strike="noStrike" dirty="0">
                          <a:solidFill>
                            <a:srgbClr val="000000"/>
                          </a:solidFill>
                          <a:effectLst/>
                          <a:latin typeface="Times New Roman" panose="02020603050405020304" pitchFamily="18" charset="0"/>
                        </a:rPr>
                        <a:t>F(6, 1926) = 14.587, p &lt; .001 ***</a:t>
                      </a:r>
                      <a:endParaRPr lang="en"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alpha val="30000"/>
                      </a:schemeClr>
                    </a:solidFill>
                  </a:tcPr>
                </a:tc>
                <a:extLst>
                  <a:ext uri="{0D108BD9-81ED-4DB2-BD59-A6C34878D82A}">
                    <a16:rowId xmlns:a16="http://schemas.microsoft.com/office/drawing/2014/main" val="1370482325"/>
                  </a:ext>
                </a:extLst>
              </a:tr>
            </a:tbl>
          </a:graphicData>
        </a:graphic>
      </p:graphicFrame>
      <p:sp>
        <p:nvSpPr>
          <p:cNvPr id="3" name="文字方塊 2">
            <a:extLst>
              <a:ext uri="{FF2B5EF4-FFF2-40B4-BE49-F238E27FC236}">
                <a16:creationId xmlns:a16="http://schemas.microsoft.com/office/drawing/2014/main" id="{A9E46C9E-6D05-42B1-AC42-F415E20B92CB}"/>
              </a:ext>
            </a:extLst>
          </p:cNvPr>
          <p:cNvSpPr txBox="1"/>
          <p:nvPr/>
        </p:nvSpPr>
        <p:spPr>
          <a:xfrm>
            <a:off x="2933108" y="2407464"/>
            <a:ext cx="6325771" cy="417422"/>
          </a:xfrm>
          <a:prstGeom prst="rect">
            <a:avLst/>
          </a:prstGeom>
          <a:noFill/>
        </p:spPr>
        <p:txBody>
          <a:bodyPr wrap="none" rtlCol="0">
            <a:spAutoFit/>
          </a:bodyPr>
          <a:lstStyle/>
          <a:p>
            <a:pPr>
              <a:lnSpc>
                <a:spcPct val="150000"/>
              </a:lnSpc>
            </a:pPr>
            <a:r>
              <a:rPr kumimoji="1" lang="en" altLang="zh-TW" sz="1600" i="1" dirty="0">
                <a:latin typeface="Times New Roman" panose="02020603050405020304" pitchFamily="18" charset="0"/>
                <a:cs typeface="Times New Roman" panose="02020603050405020304" pitchFamily="18" charset="0"/>
              </a:rPr>
              <a:t>Note: * denotes p &lt; 0.05, ** denotes p &lt; 0.01, and *** denotes p &lt; 0.001.</a:t>
            </a:r>
            <a:endParaRPr kumimoji="1" lang="zh-TW" altLang="en-US" sz="1600" i="1" dirty="0">
              <a:latin typeface="Times New Roman" panose="02020603050405020304" pitchFamily="18" charset="0"/>
              <a:cs typeface="Times New Roman" panose="02020603050405020304" pitchFamily="18" charset="0"/>
            </a:endParaRPr>
          </a:p>
        </p:txBody>
      </p:sp>
      <p:grpSp>
        <p:nvGrpSpPr>
          <p:cNvPr id="14" name="群組 13">
            <a:extLst>
              <a:ext uri="{FF2B5EF4-FFF2-40B4-BE49-F238E27FC236}">
                <a16:creationId xmlns:a16="http://schemas.microsoft.com/office/drawing/2014/main" id="{3406980C-3AA9-983D-2F1A-F1757F286EE4}"/>
              </a:ext>
            </a:extLst>
          </p:cNvPr>
          <p:cNvGrpSpPr/>
          <p:nvPr/>
        </p:nvGrpSpPr>
        <p:grpSpPr>
          <a:xfrm>
            <a:off x="3762666" y="3288066"/>
            <a:ext cx="4666667" cy="3239999"/>
            <a:chOff x="4090282" y="3620649"/>
            <a:chExt cx="4666667" cy="3010971"/>
          </a:xfrm>
        </p:grpSpPr>
        <p:pic>
          <p:nvPicPr>
            <p:cNvPr id="11" name="圖片 10">
              <a:extLst>
                <a:ext uri="{FF2B5EF4-FFF2-40B4-BE49-F238E27FC236}">
                  <a16:creationId xmlns:a16="http://schemas.microsoft.com/office/drawing/2014/main" id="{26907273-1581-2308-93ED-5E3CA2B0B58A}"/>
                </a:ext>
              </a:extLst>
            </p:cNvPr>
            <p:cNvPicPr>
              <a:picLocks noChangeAspect="1"/>
            </p:cNvPicPr>
            <p:nvPr/>
          </p:nvPicPr>
          <p:blipFill>
            <a:blip r:embed="rId3"/>
            <a:stretch>
              <a:fillRect/>
            </a:stretch>
          </p:blipFill>
          <p:spPr>
            <a:xfrm>
              <a:off x="4090282" y="3751620"/>
              <a:ext cx="4666667" cy="2880000"/>
            </a:xfrm>
            <a:prstGeom prst="rect">
              <a:avLst/>
            </a:prstGeom>
          </p:spPr>
        </p:pic>
        <p:sp>
          <p:nvSpPr>
            <p:cNvPr id="10" name="文字方塊 9">
              <a:extLst>
                <a:ext uri="{FF2B5EF4-FFF2-40B4-BE49-F238E27FC236}">
                  <a16:creationId xmlns:a16="http://schemas.microsoft.com/office/drawing/2014/main" id="{996B9C84-762F-8169-1163-8F3EA4A09ABC}"/>
                </a:ext>
              </a:extLst>
            </p:cNvPr>
            <p:cNvSpPr txBox="1"/>
            <p:nvPr/>
          </p:nvSpPr>
          <p:spPr>
            <a:xfrm>
              <a:off x="5405124" y="3620649"/>
              <a:ext cx="364202" cy="523220"/>
            </a:xfrm>
            <a:prstGeom prst="rect">
              <a:avLst/>
            </a:prstGeom>
            <a:noFill/>
          </p:spPr>
          <p:txBody>
            <a:bodyPr wrap="none" rtlCol="0">
              <a:spAutoFit/>
            </a:bodyPr>
            <a:lstStyle/>
            <a:p>
              <a:r>
                <a:rPr kumimoji="1" lang="en-US" altLang="zh-TW" sz="2800" b="1" dirty="0">
                  <a:solidFill>
                    <a:srgbClr val="FF0000"/>
                  </a:solidFill>
                  <a:latin typeface="Times New Roman" panose="02020603050405020304" pitchFamily="18" charset="0"/>
                  <a:cs typeface="Times New Roman" panose="02020603050405020304" pitchFamily="18" charset="0"/>
                </a:rPr>
                <a:t>*</a:t>
              </a:r>
              <a:endParaRPr kumimoji="1" lang="zh-TW" altLang="en-US" sz="2800" b="1" dirty="0">
                <a:solidFill>
                  <a:srgbClr val="FF0000"/>
                </a:solidFill>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9CC016C2-60FC-63B4-A494-E1673E66CC51}"/>
                </a:ext>
              </a:extLst>
            </p:cNvPr>
            <p:cNvSpPr txBox="1"/>
            <p:nvPr/>
          </p:nvSpPr>
          <p:spPr>
            <a:xfrm>
              <a:off x="6502404" y="3651128"/>
              <a:ext cx="364202" cy="523220"/>
            </a:xfrm>
            <a:prstGeom prst="rect">
              <a:avLst/>
            </a:prstGeom>
            <a:noFill/>
          </p:spPr>
          <p:txBody>
            <a:bodyPr wrap="none" rtlCol="0">
              <a:spAutoFit/>
            </a:bodyPr>
            <a:lstStyle/>
            <a:p>
              <a:r>
                <a:rPr kumimoji="1" lang="en-US" altLang="zh-TW" sz="2800" b="1" dirty="0">
                  <a:solidFill>
                    <a:srgbClr val="FF0000"/>
                  </a:solidFill>
                  <a:latin typeface="Times New Roman" panose="02020603050405020304" pitchFamily="18" charset="0"/>
                  <a:cs typeface="Times New Roman" panose="02020603050405020304" pitchFamily="18" charset="0"/>
                </a:rPr>
                <a:t>*</a:t>
              </a:r>
              <a:endParaRPr kumimoji="1" lang="zh-TW" altLang="en-US" sz="2800" b="1" dirty="0">
                <a:solidFill>
                  <a:srgbClr val="FF0000"/>
                </a:solidFill>
                <a:latin typeface="Times New Roman" panose="02020603050405020304" pitchFamily="18" charset="0"/>
                <a:cs typeface="Times New Roman" panose="02020603050405020304" pitchFamily="18" charset="0"/>
              </a:endParaRPr>
            </a:p>
          </p:txBody>
        </p:sp>
      </p:grpSp>
      <p:sp>
        <p:nvSpPr>
          <p:cNvPr id="17" name="標題 1">
            <a:extLst>
              <a:ext uri="{FF2B5EF4-FFF2-40B4-BE49-F238E27FC236}">
                <a16:creationId xmlns:a16="http://schemas.microsoft.com/office/drawing/2014/main" id="{FF659BD4-C7EE-5430-F99D-6467E9ECBAAF}"/>
              </a:ext>
            </a:extLst>
          </p:cNvPr>
          <p:cNvSpPr>
            <a:spLocks noGrp="1"/>
          </p:cNvSpPr>
          <p:nvPr>
            <p:ph type="ctrTitle"/>
          </p:nvPr>
        </p:nvSpPr>
        <p:spPr>
          <a:xfrm>
            <a:off x="0" y="455455"/>
            <a:ext cx="12192000" cy="602946"/>
          </a:xfrm>
        </p:spPr>
        <p:txBody>
          <a:bodyPr/>
          <a:lstStyle/>
          <a:p>
            <a:r>
              <a:rPr kumimoji="1" lang="en-US" altLang="zh-TW" sz="3200" dirty="0"/>
              <a:t>Reaction Time – 3/3</a:t>
            </a:r>
            <a:endParaRPr kumimoji="1" lang="zh-TW" altLang="en-US" sz="3200" dirty="0"/>
          </a:p>
        </p:txBody>
      </p:sp>
    </p:spTree>
    <p:extLst>
      <p:ext uri="{BB962C8B-B14F-4D97-AF65-F5344CB8AC3E}">
        <p14:creationId xmlns:p14="http://schemas.microsoft.com/office/powerpoint/2010/main" val="2558384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775C3-13D7-42C3-80AE-9419A24E9429}"/>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41A2175-8588-E9ED-F275-1D9216175459}"/>
              </a:ext>
            </a:extLst>
          </p:cNvPr>
          <p:cNvSpPr>
            <a:spLocks noGrp="1"/>
          </p:cNvSpPr>
          <p:nvPr>
            <p:ph type="sldNum" sz="quarter" idx="4"/>
          </p:nvPr>
        </p:nvSpPr>
        <p:spPr/>
        <p:txBody>
          <a:bodyPr/>
          <a:lstStyle/>
          <a:p>
            <a:fld id="{5D264510-144C-5541-AE78-2C17531025F9}" type="slidenum">
              <a:rPr kumimoji="1" lang="zh-TW" altLang="en-US" smtClean="0"/>
              <a:pPr/>
              <a:t>47</a:t>
            </a:fld>
            <a:endParaRPr kumimoji="1" lang="zh-TW" altLang="en-US"/>
          </a:p>
        </p:txBody>
      </p:sp>
      <p:sp>
        <p:nvSpPr>
          <p:cNvPr id="5" name="頁尾版面配置區 4">
            <a:extLst>
              <a:ext uri="{FF2B5EF4-FFF2-40B4-BE49-F238E27FC236}">
                <a16:creationId xmlns:a16="http://schemas.microsoft.com/office/drawing/2014/main" id="{8FFC4AA2-BCE7-3FB2-1B69-68D9C32D3120}"/>
              </a:ext>
            </a:extLst>
          </p:cNvPr>
          <p:cNvSpPr>
            <a:spLocks noGrp="1"/>
          </p:cNvSpPr>
          <p:nvPr>
            <p:ph type="ftr" sz="quarter" idx="3"/>
          </p:nvPr>
        </p:nvSpPr>
        <p:spPr/>
        <p:txBody>
          <a:bodyPr/>
          <a:lstStyle/>
          <a:p>
            <a:endParaRPr kumimoji="1" lang="zh-TW" altLang="en-US"/>
          </a:p>
        </p:txBody>
      </p:sp>
      <p:graphicFrame>
        <p:nvGraphicFramePr>
          <p:cNvPr id="6" name="表格 5">
            <a:extLst>
              <a:ext uri="{FF2B5EF4-FFF2-40B4-BE49-F238E27FC236}">
                <a16:creationId xmlns:a16="http://schemas.microsoft.com/office/drawing/2014/main" id="{51BF63D7-3435-B50D-7820-06AC087ACAB8}"/>
              </a:ext>
            </a:extLst>
          </p:cNvPr>
          <p:cNvGraphicFramePr>
            <a:graphicFrameLocks noGrp="1"/>
          </p:cNvGraphicFramePr>
          <p:nvPr>
            <p:extLst>
              <p:ext uri="{D42A27DB-BD31-4B8C-83A1-F6EECF244321}">
                <p14:modId xmlns:p14="http://schemas.microsoft.com/office/powerpoint/2010/main" val="1432359323"/>
              </p:ext>
            </p:extLst>
          </p:nvPr>
        </p:nvGraphicFramePr>
        <p:xfrm>
          <a:off x="3035998" y="1461600"/>
          <a:ext cx="6120000" cy="914400"/>
        </p:xfrm>
        <a:graphic>
          <a:graphicData uri="http://schemas.openxmlformats.org/drawingml/2006/table">
            <a:tbl>
              <a:tblPr firstRow="1" bandRow="1">
                <a:tableStyleId>{5DA37D80-6434-44D0-A028-1B22A696006F}</a:tableStyleId>
              </a:tblPr>
              <a:tblGrid>
                <a:gridCol w="6120000">
                  <a:extLst>
                    <a:ext uri="{9D8B030D-6E8A-4147-A177-3AD203B41FA5}">
                      <a16:colId xmlns:a16="http://schemas.microsoft.com/office/drawing/2014/main" val="540897367"/>
                    </a:ext>
                  </a:extLst>
                </a:gridCol>
              </a:tblGrid>
              <a:tr h="370840">
                <a:tc>
                  <a:txBody>
                    <a:bodyPr/>
                    <a:lstStyle/>
                    <a:p>
                      <a:pPr algn="ctr">
                        <a:lnSpc>
                          <a:spcPct val="100000"/>
                        </a:lnSpc>
                      </a:pPr>
                      <a:r>
                        <a:rPr lang="en-US" altLang="zh-TW" sz="2400" dirty="0">
                          <a:latin typeface="Times New Roman" panose="02020603050405020304" pitchFamily="18" charset="0"/>
                          <a:cs typeface="Times New Roman" panose="02020603050405020304" pitchFamily="18" charset="0"/>
                        </a:rPr>
                        <a:t>Label Type</a:t>
                      </a: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9729014"/>
                  </a:ext>
                </a:extLst>
              </a:tr>
              <a:tr h="370840">
                <a:tc>
                  <a:txBody>
                    <a:bodyPr/>
                    <a:lstStyle/>
                    <a:p>
                      <a:pPr algn="ctr">
                        <a:lnSpc>
                          <a:spcPct val="100000"/>
                        </a:lnSpc>
                      </a:pPr>
                      <a:r>
                        <a:rPr lang="en-US" altLang="zh-TW" sz="2400" dirty="0">
                          <a:latin typeface="Times New Roman" panose="02020603050405020304" pitchFamily="18" charset="0"/>
                          <a:cs typeface="Times New Roman" panose="02020603050405020304" pitchFamily="18" charset="0"/>
                        </a:rPr>
                        <a:t>F(2, 219) = 9.483, p &lt; .001 ***</a:t>
                      </a: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alpha val="30000"/>
                      </a:schemeClr>
                    </a:solidFill>
                  </a:tcPr>
                </a:tc>
                <a:extLst>
                  <a:ext uri="{0D108BD9-81ED-4DB2-BD59-A6C34878D82A}">
                    <a16:rowId xmlns:a16="http://schemas.microsoft.com/office/drawing/2014/main" val="1370482325"/>
                  </a:ext>
                </a:extLst>
              </a:tr>
            </a:tbl>
          </a:graphicData>
        </a:graphic>
      </p:graphicFrame>
      <p:sp>
        <p:nvSpPr>
          <p:cNvPr id="3" name="文字方塊 2">
            <a:extLst>
              <a:ext uri="{FF2B5EF4-FFF2-40B4-BE49-F238E27FC236}">
                <a16:creationId xmlns:a16="http://schemas.microsoft.com/office/drawing/2014/main" id="{E31FB412-3B31-47C9-437E-C7BEF018B121}"/>
              </a:ext>
            </a:extLst>
          </p:cNvPr>
          <p:cNvSpPr txBox="1"/>
          <p:nvPr/>
        </p:nvSpPr>
        <p:spPr>
          <a:xfrm>
            <a:off x="2933112" y="2407196"/>
            <a:ext cx="6325771" cy="338554"/>
          </a:xfrm>
          <a:prstGeom prst="rect">
            <a:avLst/>
          </a:prstGeom>
          <a:noFill/>
        </p:spPr>
        <p:txBody>
          <a:bodyPr wrap="none" rtlCol="0">
            <a:spAutoFit/>
          </a:bodyPr>
          <a:lstStyle/>
          <a:p>
            <a:r>
              <a:rPr kumimoji="1" lang="en" altLang="zh-TW" sz="1600" i="1">
                <a:latin typeface="Times New Roman" panose="02020603050405020304" pitchFamily="18" charset="0"/>
                <a:cs typeface="Times New Roman" panose="02020603050405020304" pitchFamily="18" charset="0"/>
              </a:rPr>
              <a:t>Note: * denotes p &lt; 0.05, ** denotes p &lt; 0.01, and *** denotes p &lt; 0.001.</a:t>
            </a:r>
            <a:endParaRPr kumimoji="1" lang="zh-TW" altLang="en-US" sz="1600" i="1">
              <a:latin typeface="Times New Roman" panose="02020603050405020304" pitchFamily="18" charset="0"/>
              <a:cs typeface="Times New Roman" panose="02020603050405020304" pitchFamily="18" charset="0"/>
            </a:endParaRPr>
          </a:p>
        </p:txBody>
      </p:sp>
      <p:sp>
        <p:nvSpPr>
          <p:cNvPr id="13" name="標題 1">
            <a:extLst>
              <a:ext uri="{FF2B5EF4-FFF2-40B4-BE49-F238E27FC236}">
                <a16:creationId xmlns:a16="http://schemas.microsoft.com/office/drawing/2014/main" id="{EDDCA6F5-7F3F-9F4F-76B6-5427B7F50406}"/>
              </a:ext>
            </a:extLst>
          </p:cNvPr>
          <p:cNvSpPr txBox="1">
            <a:spLocks/>
          </p:cNvSpPr>
          <p:nvPr/>
        </p:nvSpPr>
        <p:spPr>
          <a:xfrm>
            <a:off x="0" y="455455"/>
            <a:ext cx="12192000" cy="602946"/>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800" b="1" i="0" kern="1200">
                <a:solidFill>
                  <a:schemeClr val="tx1"/>
                </a:solidFill>
                <a:latin typeface="Arial Black" panose="020B0604020202020204" pitchFamily="34" charset="0"/>
                <a:ea typeface="+mj-ea"/>
                <a:cs typeface="Arial Black" panose="020B0604020202020204" pitchFamily="34" charset="0"/>
              </a:defRPr>
            </a:lvl1pPr>
          </a:lstStyle>
          <a:p>
            <a:r>
              <a:rPr kumimoji="1" lang="en-US" altLang="zh-TW" sz="3200" dirty="0"/>
              <a:t>Strict Accuracy – 1/4</a:t>
            </a:r>
            <a:endParaRPr kumimoji="1" lang="zh-TW" altLang="en-US" sz="3200" dirty="0"/>
          </a:p>
        </p:txBody>
      </p:sp>
      <p:pic>
        <p:nvPicPr>
          <p:cNvPr id="14" name="圖片 13">
            <a:extLst>
              <a:ext uri="{FF2B5EF4-FFF2-40B4-BE49-F238E27FC236}">
                <a16:creationId xmlns:a16="http://schemas.microsoft.com/office/drawing/2014/main" id="{2CDF346C-93E0-25A9-7DBF-BE83C4A1AF83}"/>
              </a:ext>
            </a:extLst>
          </p:cNvPr>
          <p:cNvPicPr>
            <a:picLocks noChangeAspect="1"/>
          </p:cNvPicPr>
          <p:nvPr/>
        </p:nvPicPr>
        <p:blipFill>
          <a:blip r:embed="rId3"/>
          <a:srcRect r="48733"/>
          <a:stretch/>
        </p:blipFill>
        <p:spPr>
          <a:xfrm>
            <a:off x="4750247" y="3208845"/>
            <a:ext cx="2691499" cy="3240000"/>
          </a:xfrm>
          <a:prstGeom prst="rect">
            <a:avLst/>
          </a:prstGeom>
        </p:spPr>
      </p:pic>
      <p:sp>
        <p:nvSpPr>
          <p:cNvPr id="15" name="文字方塊 14">
            <a:extLst>
              <a:ext uri="{FF2B5EF4-FFF2-40B4-BE49-F238E27FC236}">
                <a16:creationId xmlns:a16="http://schemas.microsoft.com/office/drawing/2014/main" id="{48B6D3B6-A19F-E5F1-2AA6-D5E7B22C5134}"/>
              </a:ext>
            </a:extLst>
          </p:cNvPr>
          <p:cNvSpPr txBox="1"/>
          <p:nvPr/>
        </p:nvSpPr>
        <p:spPr>
          <a:xfrm>
            <a:off x="5537839" y="3759520"/>
            <a:ext cx="364202" cy="523220"/>
          </a:xfrm>
          <a:prstGeom prst="rect">
            <a:avLst/>
          </a:prstGeom>
          <a:noFill/>
        </p:spPr>
        <p:txBody>
          <a:bodyPr wrap="none" rtlCol="0">
            <a:spAutoFit/>
          </a:bodyPr>
          <a:lstStyle/>
          <a:p>
            <a:r>
              <a:rPr kumimoji="1" lang="en-US" altLang="zh-TW" sz="2800" b="1" dirty="0">
                <a:solidFill>
                  <a:srgbClr val="FF0000"/>
                </a:solidFill>
                <a:latin typeface="Times New Roman" panose="02020603050405020304" pitchFamily="18" charset="0"/>
                <a:cs typeface="Times New Roman" panose="02020603050405020304" pitchFamily="18" charset="0"/>
              </a:rPr>
              <a:t>*</a:t>
            </a:r>
            <a:endParaRPr kumimoji="1" lang="zh-TW"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5016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398A7-D8D4-456B-3E1F-3C81B9CD571B}"/>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8D7D248-A39D-EA02-C641-8C6651BE1EC3}"/>
              </a:ext>
            </a:extLst>
          </p:cNvPr>
          <p:cNvSpPr>
            <a:spLocks noGrp="1"/>
          </p:cNvSpPr>
          <p:nvPr>
            <p:ph type="sldNum" sz="quarter" idx="4"/>
          </p:nvPr>
        </p:nvSpPr>
        <p:spPr/>
        <p:txBody>
          <a:bodyPr/>
          <a:lstStyle/>
          <a:p>
            <a:fld id="{5D264510-144C-5541-AE78-2C17531025F9}" type="slidenum">
              <a:rPr kumimoji="1" lang="zh-TW" altLang="en-US" smtClean="0"/>
              <a:pPr/>
              <a:t>48</a:t>
            </a:fld>
            <a:endParaRPr kumimoji="1" lang="zh-TW" altLang="en-US"/>
          </a:p>
        </p:txBody>
      </p:sp>
      <p:sp>
        <p:nvSpPr>
          <p:cNvPr id="5" name="頁尾版面配置區 4">
            <a:extLst>
              <a:ext uri="{FF2B5EF4-FFF2-40B4-BE49-F238E27FC236}">
                <a16:creationId xmlns:a16="http://schemas.microsoft.com/office/drawing/2014/main" id="{1DBC2180-C00E-5480-0816-7D0B042EB791}"/>
              </a:ext>
            </a:extLst>
          </p:cNvPr>
          <p:cNvSpPr>
            <a:spLocks noGrp="1"/>
          </p:cNvSpPr>
          <p:nvPr>
            <p:ph type="ftr" sz="quarter" idx="3"/>
          </p:nvPr>
        </p:nvSpPr>
        <p:spPr/>
        <p:txBody>
          <a:bodyPr/>
          <a:lstStyle/>
          <a:p>
            <a:endParaRPr kumimoji="1" lang="zh-TW" altLang="en-US"/>
          </a:p>
        </p:txBody>
      </p:sp>
      <p:graphicFrame>
        <p:nvGraphicFramePr>
          <p:cNvPr id="13" name="表格 12">
            <a:extLst>
              <a:ext uri="{FF2B5EF4-FFF2-40B4-BE49-F238E27FC236}">
                <a16:creationId xmlns:a16="http://schemas.microsoft.com/office/drawing/2014/main" id="{01B3A22E-289E-ACD7-FF04-F9967CED6571}"/>
              </a:ext>
            </a:extLst>
          </p:cNvPr>
          <p:cNvGraphicFramePr>
            <a:graphicFrameLocks noGrp="1"/>
          </p:cNvGraphicFramePr>
          <p:nvPr>
            <p:extLst>
              <p:ext uri="{D42A27DB-BD31-4B8C-83A1-F6EECF244321}">
                <p14:modId xmlns:p14="http://schemas.microsoft.com/office/powerpoint/2010/main" val="4109672185"/>
              </p:ext>
            </p:extLst>
          </p:nvPr>
        </p:nvGraphicFramePr>
        <p:xfrm>
          <a:off x="3036000" y="1461600"/>
          <a:ext cx="6120000" cy="914400"/>
        </p:xfrm>
        <a:graphic>
          <a:graphicData uri="http://schemas.openxmlformats.org/drawingml/2006/table">
            <a:tbl>
              <a:tblPr firstRow="1" bandRow="1">
                <a:tableStyleId>{5DA37D80-6434-44D0-A028-1B22A696006F}</a:tableStyleId>
              </a:tblPr>
              <a:tblGrid>
                <a:gridCol w="6120000">
                  <a:extLst>
                    <a:ext uri="{9D8B030D-6E8A-4147-A177-3AD203B41FA5}">
                      <a16:colId xmlns:a16="http://schemas.microsoft.com/office/drawing/2014/main" val="1828548887"/>
                    </a:ext>
                  </a:extLst>
                </a:gridCol>
              </a:tblGrid>
              <a:tr h="362185">
                <a:tc>
                  <a:txBody>
                    <a:bodyPr/>
                    <a:lstStyle/>
                    <a:p>
                      <a:pPr algn="ctr">
                        <a:lnSpc>
                          <a:spcPct val="100000"/>
                        </a:lnSpc>
                      </a:pPr>
                      <a:r>
                        <a:rPr lang="en-US" altLang="zh-TW" sz="2400" dirty="0">
                          <a:latin typeface="Times New Roman" panose="02020603050405020304" pitchFamily="18" charset="0"/>
                          <a:cs typeface="Times New Roman" panose="02020603050405020304" pitchFamily="18" charset="0"/>
                        </a:rPr>
                        <a:t>Placements</a:t>
                      </a: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573788"/>
                  </a:ext>
                </a:extLst>
              </a:tr>
              <a:tr h="444853">
                <a:tc>
                  <a:txBody>
                    <a:bodyPr/>
                    <a:lstStyle/>
                    <a:p>
                      <a:pPr algn="ctr">
                        <a:lnSpc>
                          <a:spcPct val="100000"/>
                        </a:lnSpc>
                      </a:pPr>
                      <a:r>
                        <a:rPr lang="en-US" altLang="zh-TW" sz="2400" dirty="0">
                          <a:latin typeface="Times New Roman" panose="02020603050405020304" pitchFamily="18" charset="0"/>
                          <a:cs typeface="Times New Roman" panose="02020603050405020304" pitchFamily="18" charset="0"/>
                        </a:rPr>
                        <a:t>F(1, 219) = 36.844, p &lt; .001***</a:t>
                      </a: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alpha val="30000"/>
                      </a:schemeClr>
                    </a:solidFill>
                  </a:tcPr>
                </a:tc>
                <a:extLst>
                  <a:ext uri="{0D108BD9-81ED-4DB2-BD59-A6C34878D82A}">
                    <a16:rowId xmlns:a16="http://schemas.microsoft.com/office/drawing/2014/main" val="60413129"/>
                  </a:ext>
                </a:extLst>
              </a:tr>
            </a:tbl>
          </a:graphicData>
        </a:graphic>
      </p:graphicFrame>
      <p:sp>
        <p:nvSpPr>
          <p:cNvPr id="24" name="標題 1">
            <a:extLst>
              <a:ext uri="{FF2B5EF4-FFF2-40B4-BE49-F238E27FC236}">
                <a16:creationId xmlns:a16="http://schemas.microsoft.com/office/drawing/2014/main" id="{1D6207EC-ED83-31C5-C8CE-9D99945C697E}"/>
              </a:ext>
            </a:extLst>
          </p:cNvPr>
          <p:cNvSpPr txBox="1">
            <a:spLocks/>
          </p:cNvSpPr>
          <p:nvPr/>
        </p:nvSpPr>
        <p:spPr>
          <a:xfrm>
            <a:off x="0" y="455455"/>
            <a:ext cx="12192000" cy="602946"/>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800" b="1" i="0" kern="1200">
                <a:solidFill>
                  <a:schemeClr val="tx1"/>
                </a:solidFill>
                <a:latin typeface="Arial Black" panose="020B0604020202020204" pitchFamily="34" charset="0"/>
                <a:ea typeface="+mj-ea"/>
                <a:cs typeface="Arial Black" panose="020B0604020202020204" pitchFamily="34" charset="0"/>
              </a:defRPr>
            </a:lvl1pPr>
          </a:lstStyle>
          <a:p>
            <a:r>
              <a:rPr kumimoji="1" lang="en-US" altLang="zh-TW" sz="3200" dirty="0"/>
              <a:t>Strict Accuracy – 2/4</a:t>
            </a:r>
            <a:endParaRPr kumimoji="1" lang="zh-TW" altLang="en-US" sz="3200" dirty="0"/>
          </a:p>
        </p:txBody>
      </p:sp>
      <p:grpSp>
        <p:nvGrpSpPr>
          <p:cNvPr id="27" name="群組 26">
            <a:extLst>
              <a:ext uri="{FF2B5EF4-FFF2-40B4-BE49-F238E27FC236}">
                <a16:creationId xmlns:a16="http://schemas.microsoft.com/office/drawing/2014/main" id="{1F2214AF-FDE8-B0FB-5874-78FA66618167}"/>
              </a:ext>
            </a:extLst>
          </p:cNvPr>
          <p:cNvGrpSpPr/>
          <p:nvPr/>
        </p:nvGrpSpPr>
        <p:grpSpPr>
          <a:xfrm>
            <a:off x="4652487" y="3162545"/>
            <a:ext cx="2887026" cy="3240000"/>
            <a:chOff x="7211523" y="2240789"/>
            <a:chExt cx="2887026" cy="3240000"/>
          </a:xfrm>
        </p:grpSpPr>
        <p:pic>
          <p:nvPicPr>
            <p:cNvPr id="10" name="圖片 9">
              <a:extLst>
                <a:ext uri="{FF2B5EF4-FFF2-40B4-BE49-F238E27FC236}">
                  <a16:creationId xmlns:a16="http://schemas.microsoft.com/office/drawing/2014/main" id="{9636B519-962E-1DCF-DF1C-84C436A34126}"/>
                </a:ext>
              </a:extLst>
            </p:cNvPr>
            <p:cNvPicPr>
              <a:picLocks noChangeAspect="1"/>
            </p:cNvPicPr>
            <p:nvPr/>
          </p:nvPicPr>
          <p:blipFill>
            <a:blip r:embed="rId3"/>
            <a:srcRect l="48963"/>
            <a:stretch/>
          </p:blipFill>
          <p:spPr>
            <a:xfrm>
              <a:off x="7419136" y="2240789"/>
              <a:ext cx="2679413" cy="3240000"/>
            </a:xfrm>
            <a:prstGeom prst="rect">
              <a:avLst/>
            </a:prstGeom>
          </p:spPr>
        </p:pic>
        <p:sp>
          <p:nvSpPr>
            <p:cNvPr id="25" name="文字方塊 24">
              <a:extLst>
                <a:ext uri="{FF2B5EF4-FFF2-40B4-BE49-F238E27FC236}">
                  <a16:creationId xmlns:a16="http://schemas.microsoft.com/office/drawing/2014/main" id="{9A9FFF08-A1EF-8102-6460-4E1A25D6CF7E}"/>
                </a:ext>
              </a:extLst>
            </p:cNvPr>
            <p:cNvSpPr txBox="1"/>
            <p:nvPr/>
          </p:nvSpPr>
          <p:spPr>
            <a:xfrm>
              <a:off x="9247163" y="2669961"/>
              <a:ext cx="364202" cy="523220"/>
            </a:xfrm>
            <a:prstGeom prst="rect">
              <a:avLst/>
            </a:prstGeom>
            <a:noFill/>
          </p:spPr>
          <p:txBody>
            <a:bodyPr wrap="none" rtlCol="0">
              <a:spAutoFit/>
            </a:bodyPr>
            <a:lstStyle/>
            <a:p>
              <a:r>
                <a:rPr kumimoji="1" lang="en-US" altLang="zh-TW" sz="2800" b="1" dirty="0">
                  <a:solidFill>
                    <a:srgbClr val="FF0000"/>
                  </a:solidFill>
                  <a:latin typeface="Times New Roman" panose="02020603050405020304" pitchFamily="18" charset="0"/>
                  <a:cs typeface="Times New Roman" panose="02020603050405020304" pitchFamily="18" charset="0"/>
                </a:rPr>
                <a:t>*</a:t>
              </a:r>
              <a:endParaRPr kumimoji="1" lang="zh-TW" altLang="en-US" sz="2800" b="1" dirty="0">
                <a:solidFill>
                  <a:srgbClr val="FF0000"/>
                </a:solidFill>
                <a:latin typeface="Times New Roman" panose="02020603050405020304" pitchFamily="18" charset="0"/>
                <a:cs typeface="Times New Roman" panose="02020603050405020304" pitchFamily="18" charset="0"/>
              </a:endParaRPr>
            </a:p>
          </p:txBody>
        </p:sp>
        <p:pic>
          <p:nvPicPr>
            <p:cNvPr id="26" name="圖片 25">
              <a:extLst>
                <a:ext uri="{FF2B5EF4-FFF2-40B4-BE49-F238E27FC236}">
                  <a16:creationId xmlns:a16="http://schemas.microsoft.com/office/drawing/2014/main" id="{9D86D96C-7E9C-071E-733E-8A81C8829229}"/>
                </a:ext>
              </a:extLst>
            </p:cNvPr>
            <p:cNvPicPr>
              <a:picLocks noChangeAspect="1"/>
            </p:cNvPicPr>
            <p:nvPr/>
          </p:nvPicPr>
          <p:blipFill>
            <a:blip r:embed="rId4"/>
            <a:srcRect r="95389"/>
            <a:stretch/>
          </p:blipFill>
          <p:spPr>
            <a:xfrm>
              <a:off x="7211523" y="2240789"/>
              <a:ext cx="242101" cy="3240000"/>
            </a:xfrm>
            <a:prstGeom prst="rect">
              <a:avLst/>
            </a:prstGeom>
          </p:spPr>
        </p:pic>
      </p:grpSp>
      <p:sp>
        <p:nvSpPr>
          <p:cNvPr id="28" name="文字方塊 27">
            <a:extLst>
              <a:ext uri="{FF2B5EF4-FFF2-40B4-BE49-F238E27FC236}">
                <a16:creationId xmlns:a16="http://schemas.microsoft.com/office/drawing/2014/main" id="{2CB95247-446F-2765-5EDE-DC2559C40B4E}"/>
              </a:ext>
            </a:extLst>
          </p:cNvPr>
          <p:cNvSpPr txBox="1"/>
          <p:nvPr/>
        </p:nvSpPr>
        <p:spPr>
          <a:xfrm>
            <a:off x="2933114" y="2480354"/>
            <a:ext cx="6325771" cy="338554"/>
          </a:xfrm>
          <a:prstGeom prst="rect">
            <a:avLst/>
          </a:prstGeom>
          <a:noFill/>
        </p:spPr>
        <p:txBody>
          <a:bodyPr wrap="none" rtlCol="0">
            <a:spAutoFit/>
          </a:bodyPr>
          <a:lstStyle/>
          <a:p>
            <a:r>
              <a:rPr kumimoji="1" lang="en" altLang="zh-TW" sz="1600" i="1">
                <a:latin typeface="Times New Roman" panose="02020603050405020304" pitchFamily="18" charset="0"/>
                <a:cs typeface="Times New Roman" panose="02020603050405020304" pitchFamily="18" charset="0"/>
              </a:rPr>
              <a:t>Note: * denotes p &lt; 0.05, ** denotes p &lt; 0.01, and *** denotes p &lt; 0.001.</a:t>
            </a:r>
            <a:endParaRPr kumimoji="1" lang="zh-TW" altLang="en-US" sz="16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6709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95BF8-51E9-4400-097F-61C67C17F3AB}"/>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6E819B0-4F62-7600-E3D7-531E54BE5FE1}"/>
              </a:ext>
            </a:extLst>
          </p:cNvPr>
          <p:cNvSpPr>
            <a:spLocks noGrp="1"/>
          </p:cNvSpPr>
          <p:nvPr>
            <p:ph type="sldNum" sz="quarter" idx="4"/>
          </p:nvPr>
        </p:nvSpPr>
        <p:spPr/>
        <p:txBody>
          <a:bodyPr/>
          <a:lstStyle/>
          <a:p>
            <a:fld id="{5D264510-144C-5541-AE78-2C17531025F9}" type="slidenum">
              <a:rPr kumimoji="1" lang="zh-TW" altLang="en-US" smtClean="0"/>
              <a:pPr/>
              <a:t>49</a:t>
            </a:fld>
            <a:endParaRPr kumimoji="1" lang="zh-TW" altLang="en-US"/>
          </a:p>
        </p:txBody>
      </p:sp>
      <p:sp>
        <p:nvSpPr>
          <p:cNvPr id="5" name="頁尾版面配置區 4">
            <a:extLst>
              <a:ext uri="{FF2B5EF4-FFF2-40B4-BE49-F238E27FC236}">
                <a16:creationId xmlns:a16="http://schemas.microsoft.com/office/drawing/2014/main" id="{AC08B36C-7E47-6340-08A4-539C772E8EB5}"/>
              </a:ext>
            </a:extLst>
          </p:cNvPr>
          <p:cNvSpPr>
            <a:spLocks noGrp="1"/>
          </p:cNvSpPr>
          <p:nvPr>
            <p:ph type="ftr" sz="quarter" idx="3"/>
          </p:nvPr>
        </p:nvSpPr>
        <p:spPr/>
        <p:txBody>
          <a:bodyPr/>
          <a:lstStyle/>
          <a:p>
            <a:endParaRPr kumimoji="1" lang="zh-TW" altLang="en-US"/>
          </a:p>
        </p:txBody>
      </p:sp>
      <p:pic>
        <p:nvPicPr>
          <p:cNvPr id="12" name="圖片 11">
            <a:extLst>
              <a:ext uri="{FF2B5EF4-FFF2-40B4-BE49-F238E27FC236}">
                <a16:creationId xmlns:a16="http://schemas.microsoft.com/office/drawing/2014/main" id="{D7FCAA32-C7CB-D2B3-9697-C6D420CC857C}"/>
              </a:ext>
            </a:extLst>
          </p:cNvPr>
          <p:cNvPicPr>
            <a:picLocks noChangeAspect="1"/>
          </p:cNvPicPr>
          <p:nvPr/>
        </p:nvPicPr>
        <p:blipFill>
          <a:blip r:embed="rId3"/>
          <a:stretch>
            <a:fillRect/>
          </a:stretch>
        </p:blipFill>
        <p:spPr>
          <a:xfrm>
            <a:off x="3470999" y="3252873"/>
            <a:ext cx="5250000" cy="3240000"/>
          </a:xfrm>
          <a:prstGeom prst="rect">
            <a:avLst/>
          </a:prstGeom>
        </p:spPr>
      </p:pic>
      <p:graphicFrame>
        <p:nvGraphicFramePr>
          <p:cNvPr id="8" name="表格 7">
            <a:extLst>
              <a:ext uri="{FF2B5EF4-FFF2-40B4-BE49-F238E27FC236}">
                <a16:creationId xmlns:a16="http://schemas.microsoft.com/office/drawing/2014/main" id="{F5E76767-D847-4940-E0F3-7369C365DB21}"/>
              </a:ext>
            </a:extLst>
          </p:cNvPr>
          <p:cNvGraphicFramePr>
            <a:graphicFrameLocks noGrp="1"/>
          </p:cNvGraphicFramePr>
          <p:nvPr>
            <p:extLst>
              <p:ext uri="{D42A27DB-BD31-4B8C-83A1-F6EECF244321}">
                <p14:modId xmlns:p14="http://schemas.microsoft.com/office/powerpoint/2010/main" val="907575181"/>
              </p:ext>
            </p:extLst>
          </p:nvPr>
        </p:nvGraphicFramePr>
        <p:xfrm>
          <a:off x="3035999" y="1411006"/>
          <a:ext cx="6120000" cy="914400"/>
        </p:xfrm>
        <a:graphic>
          <a:graphicData uri="http://schemas.openxmlformats.org/drawingml/2006/table">
            <a:tbl>
              <a:tblPr firstRow="1" bandRow="1">
                <a:tableStyleId>{5DA37D80-6434-44D0-A028-1B22A696006F}</a:tableStyleId>
              </a:tblPr>
              <a:tblGrid>
                <a:gridCol w="6120000">
                  <a:extLst>
                    <a:ext uri="{9D8B030D-6E8A-4147-A177-3AD203B41FA5}">
                      <a16:colId xmlns:a16="http://schemas.microsoft.com/office/drawing/2014/main" val="366084960"/>
                    </a:ext>
                  </a:extLst>
                </a:gridCol>
              </a:tblGrid>
              <a:tr h="370840">
                <a:tc>
                  <a:txBody>
                    <a:bodyPr/>
                    <a:lstStyle/>
                    <a:p>
                      <a:pPr algn="ctr">
                        <a:lnSpc>
                          <a:spcPct val="100000"/>
                        </a:lnSpc>
                      </a:pPr>
                      <a:r>
                        <a:rPr lang="en-US" altLang="zh-TW" sz="2400" dirty="0">
                          <a:latin typeface="Times New Roman" panose="02020603050405020304" pitchFamily="18" charset="0"/>
                          <a:cs typeface="Times New Roman" panose="02020603050405020304" pitchFamily="18" charset="0"/>
                        </a:rPr>
                        <a:t>Interaction (Label Type x Placement)</a:t>
                      </a: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1568173"/>
                  </a:ext>
                </a:extLst>
              </a:tr>
              <a:tr h="370840">
                <a:tc>
                  <a:txBody>
                    <a:bodyPr/>
                    <a:lstStyle/>
                    <a:p>
                      <a:pPr algn="ctr">
                        <a:lnSpc>
                          <a:spcPct val="100000"/>
                        </a:lnSpc>
                      </a:pPr>
                      <a:r>
                        <a:rPr lang="en" altLang="zh-TW" sz="2400" dirty="0">
                          <a:latin typeface="Times New Roman" panose="02020603050405020304" pitchFamily="18" charset="0"/>
                          <a:cs typeface="Times New Roman" panose="02020603050405020304" pitchFamily="18" charset="0"/>
                        </a:rPr>
                        <a:t>F(2, 219) = 5.837, p = .003</a:t>
                      </a:r>
                      <a:r>
                        <a:rPr lang="zh-TW" altLang="en-US" sz="2400" dirty="0">
                          <a:latin typeface="Times New Roman" panose="02020603050405020304" pitchFamily="18" charset="0"/>
                          <a:cs typeface="Times New Roman" panose="02020603050405020304" pitchFamily="18" charset="0"/>
                        </a:rPr>
                        <a:t> </a:t>
                      </a:r>
                      <a:r>
                        <a:rPr lang="en-US" altLang="zh-TW" sz="2400" dirty="0">
                          <a:latin typeface="Times New Roman" panose="02020603050405020304" pitchFamily="18" charset="0"/>
                          <a:cs typeface="Times New Roman" panose="02020603050405020304" pitchFamily="18" charset="0"/>
                        </a:rPr>
                        <a:t>**</a:t>
                      </a: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alpha val="30000"/>
                      </a:schemeClr>
                    </a:solidFill>
                  </a:tcPr>
                </a:tc>
                <a:extLst>
                  <a:ext uri="{0D108BD9-81ED-4DB2-BD59-A6C34878D82A}">
                    <a16:rowId xmlns:a16="http://schemas.microsoft.com/office/drawing/2014/main" val="3446354207"/>
                  </a:ext>
                </a:extLst>
              </a:tr>
            </a:tbl>
          </a:graphicData>
        </a:graphic>
      </p:graphicFrame>
      <p:sp>
        <p:nvSpPr>
          <p:cNvPr id="13" name="標題 1">
            <a:extLst>
              <a:ext uri="{FF2B5EF4-FFF2-40B4-BE49-F238E27FC236}">
                <a16:creationId xmlns:a16="http://schemas.microsoft.com/office/drawing/2014/main" id="{22FD412F-7414-0DFE-9BA1-436848723A12}"/>
              </a:ext>
            </a:extLst>
          </p:cNvPr>
          <p:cNvSpPr txBox="1">
            <a:spLocks/>
          </p:cNvSpPr>
          <p:nvPr/>
        </p:nvSpPr>
        <p:spPr>
          <a:xfrm>
            <a:off x="0" y="455455"/>
            <a:ext cx="12192000" cy="602946"/>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800" b="1" i="0" kern="1200">
                <a:solidFill>
                  <a:schemeClr val="tx1"/>
                </a:solidFill>
                <a:latin typeface="Arial Black" panose="020B0604020202020204" pitchFamily="34" charset="0"/>
                <a:ea typeface="+mj-ea"/>
                <a:cs typeface="Arial Black" panose="020B0604020202020204" pitchFamily="34" charset="0"/>
              </a:defRPr>
            </a:lvl1pPr>
          </a:lstStyle>
          <a:p>
            <a:r>
              <a:rPr kumimoji="1" lang="en-US" altLang="zh-TW" sz="3200" dirty="0"/>
              <a:t>Strict Accuracy – 3/4</a:t>
            </a:r>
            <a:endParaRPr kumimoji="1" lang="zh-TW" altLang="en-US" sz="3200" dirty="0"/>
          </a:p>
        </p:txBody>
      </p:sp>
      <p:sp>
        <p:nvSpPr>
          <p:cNvPr id="14" name="文字方塊 13">
            <a:extLst>
              <a:ext uri="{FF2B5EF4-FFF2-40B4-BE49-F238E27FC236}">
                <a16:creationId xmlns:a16="http://schemas.microsoft.com/office/drawing/2014/main" id="{F1DCFE44-4B2E-6046-55CF-92B931FBC106}"/>
              </a:ext>
            </a:extLst>
          </p:cNvPr>
          <p:cNvSpPr txBox="1"/>
          <p:nvPr/>
        </p:nvSpPr>
        <p:spPr>
          <a:xfrm>
            <a:off x="2933114" y="2377275"/>
            <a:ext cx="6325771" cy="338554"/>
          </a:xfrm>
          <a:prstGeom prst="rect">
            <a:avLst/>
          </a:prstGeom>
          <a:noFill/>
        </p:spPr>
        <p:txBody>
          <a:bodyPr wrap="none" rtlCol="0">
            <a:spAutoFit/>
          </a:bodyPr>
          <a:lstStyle/>
          <a:p>
            <a:r>
              <a:rPr kumimoji="1" lang="en" altLang="zh-TW" sz="1600" i="1" dirty="0">
                <a:latin typeface="Times New Roman" panose="02020603050405020304" pitchFamily="18" charset="0"/>
                <a:cs typeface="Times New Roman" panose="02020603050405020304" pitchFamily="18" charset="0"/>
              </a:rPr>
              <a:t>Note: * denotes p &lt; 0.05, ** denotes p &lt; 0.01, and *** denotes p &lt; 0.001.</a:t>
            </a:r>
            <a:endParaRPr kumimoji="1" lang="zh-TW" altLang="en-US" sz="1600" i="1" dirty="0">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47EE1361-EEA3-55ED-964E-BD2E453CA0BD}"/>
              </a:ext>
            </a:extLst>
          </p:cNvPr>
          <p:cNvPicPr>
            <a:picLocks noChangeAspect="1"/>
          </p:cNvPicPr>
          <p:nvPr/>
        </p:nvPicPr>
        <p:blipFill>
          <a:blip r:embed="rId4"/>
          <a:stretch>
            <a:fillRect/>
          </a:stretch>
        </p:blipFill>
        <p:spPr>
          <a:xfrm>
            <a:off x="-1340967" y="2957332"/>
            <a:ext cx="0" cy="0"/>
          </a:xfrm>
          <a:prstGeom prst="rect">
            <a:avLst/>
          </a:prstGeom>
        </p:spPr>
      </p:pic>
      <p:sp>
        <p:nvSpPr>
          <p:cNvPr id="28" name="文字方塊 27">
            <a:extLst>
              <a:ext uri="{FF2B5EF4-FFF2-40B4-BE49-F238E27FC236}">
                <a16:creationId xmlns:a16="http://schemas.microsoft.com/office/drawing/2014/main" id="{5B8BF703-C406-8A9C-8B82-E68A3A17A80B}"/>
              </a:ext>
            </a:extLst>
          </p:cNvPr>
          <p:cNvSpPr txBox="1"/>
          <p:nvPr/>
        </p:nvSpPr>
        <p:spPr>
          <a:xfrm>
            <a:off x="5573670" y="3819521"/>
            <a:ext cx="364202" cy="523220"/>
          </a:xfrm>
          <a:prstGeom prst="rect">
            <a:avLst/>
          </a:prstGeom>
          <a:noFill/>
        </p:spPr>
        <p:txBody>
          <a:bodyPr wrap="none" rtlCol="0">
            <a:spAutoFit/>
          </a:bodyPr>
          <a:lstStyle/>
          <a:p>
            <a:r>
              <a:rPr kumimoji="1" lang="en-US" altLang="zh-TW" sz="2800" b="1" dirty="0">
                <a:solidFill>
                  <a:srgbClr val="FF0000"/>
                </a:solidFill>
                <a:latin typeface="Times New Roman" panose="02020603050405020304" pitchFamily="18" charset="0"/>
                <a:cs typeface="Times New Roman" panose="02020603050405020304" pitchFamily="18" charset="0"/>
              </a:rPr>
              <a:t>*</a:t>
            </a:r>
            <a:endParaRPr kumimoji="1" lang="zh-TW" altLang="en-US" sz="2800" b="1" dirty="0">
              <a:solidFill>
                <a:srgbClr val="FF0000"/>
              </a:solidFill>
              <a:latin typeface="Times New Roman" panose="02020603050405020304" pitchFamily="18" charset="0"/>
              <a:cs typeface="Times New Roman" panose="02020603050405020304" pitchFamily="18" charset="0"/>
            </a:endParaRPr>
          </a:p>
        </p:txBody>
      </p:sp>
      <p:sp>
        <p:nvSpPr>
          <p:cNvPr id="31" name="文字方塊 30">
            <a:extLst>
              <a:ext uri="{FF2B5EF4-FFF2-40B4-BE49-F238E27FC236}">
                <a16:creationId xmlns:a16="http://schemas.microsoft.com/office/drawing/2014/main" id="{9213F27F-2396-FD38-F0B5-898D79298F52}"/>
              </a:ext>
            </a:extLst>
          </p:cNvPr>
          <p:cNvSpPr txBox="1"/>
          <p:nvPr/>
        </p:nvSpPr>
        <p:spPr>
          <a:xfrm>
            <a:off x="6803712" y="3900051"/>
            <a:ext cx="364202" cy="523220"/>
          </a:xfrm>
          <a:prstGeom prst="rect">
            <a:avLst/>
          </a:prstGeom>
          <a:noFill/>
        </p:spPr>
        <p:txBody>
          <a:bodyPr wrap="none" rtlCol="0">
            <a:spAutoFit/>
          </a:bodyPr>
          <a:lstStyle/>
          <a:p>
            <a:r>
              <a:rPr kumimoji="1" lang="en-US" altLang="zh-TW" sz="2800" b="1" dirty="0">
                <a:solidFill>
                  <a:srgbClr val="FF0000"/>
                </a:solidFill>
                <a:latin typeface="Times New Roman" panose="02020603050405020304" pitchFamily="18" charset="0"/>
                <a:cs typeface="Times New Roman" panose="02020603050405020304" pitchFamily="18" charset="0"/>
              </a:rPr>
              <a:t>*</a:t>
            </a:r>
            <a:endParaRPr kumimoji="1" lang="zh-TW" altLang="en-US" sz="2800" b="1" dirty="0">
              <a:solidFill>
                <a:srgbClr val="FF0000"/>
              </a:solidFill>
              <a:latin typeface="Times New Roman" panose="02020603050405020304" pitchFamily="18" charset="0"/>
              <a:cs typeface="Times New Roman" panose="02020603050405020304" pitchFamily="18" charset="0"/>
            </a:endParaRPr>
          </a:p>
        </p:txBody>
      </p:sp>
      <p:sp>
        <p:nvSpPr>
          <p:cNvPr id="35" name="文字方塊 34">
            <a:extLst>
              <a:ext uri="{FF2B5EF4-FFF2-40B4-BE49-F238E27FC236}">
                <a16:creationId xmlns:a16="http://schemas.microsoft.com/office/drawing/2014/main" id="{DDBAAD63-DADC-76FE-6AFD-20B079A395F2}"/>
              </a:ext>
            </a:extLst>
          </p:cNvPr>
          <p:cNvSpPr txBox="1"/>
          <p:nvPr/>
        </p:nvSpPr>
        <p:spPr>
          <a:xfrm>
            <a:off x="8039215" y="3811601"/>
            <a:ext cx="364202" cy="523220"/>
          </a:xfrm>
          <a:prstGeom prst="rect">
            <a:avLst/>
          </a:prstGeom>
          <a:noFill/>
        </p:spPr>
        <p:txBody>
          <a:bodyPr wrap="none" rtlCol="0">
            <a:spAutoFit/>
          </a:bodyPr>
          <a:lstStyle/>
          <a:p>
            <a:r>
              <a:rPr kumimoji="1" lang="en-US" altLang="zh-TW" sz="2800" b="1" dirty="0">
                <a:solidFill>
                  <a:srgbClr val="FF0000"/>
                </a:solidFill>
                <a:latin typeface="Times New Roman" panose="02020603050405020304" pitchFamily="18" charset="0"/>
                <a:cs typeface="Times New Roman" panose="02020603050405020304" pitchFamily="18" charset="0"/>
              </a:rPr>
              <a:t>*</a:t>
            </a:r>
            <a:endParaRPr kumimoji="1" lang="zh-TW"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1469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D3E46-25F3-6842-878B-891071E75977}"/>
            </a:ext>
          </a:extLst>
        </p:cNvPr>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C848A84C-1C13-6134-C2C4-18CB759BAA62}"/>
              </a:ext>
            </a:extLst>
          </p:cNvPr>
          <p:cNvSpPr>
            <a:spLocks noGrp="1"/>
          </p:cNvSpPr>
          <p:nvPr>
            <p:ph type="ftr" sz="quarter" idx="3"/>
          </p:nvPr>
        </p:nvSpPr>
        <p:spPr/>
        <p:txBody>
          <a:bodyPr/>
          <a:lstStyle/>
          <a:p>
            <a:r>
              <a:rPr kumimoji="1" lang="en-US" altLang="zh-TW"/>
              <a:t>Van &amp; Sander (2022), Qian et al. (2023), </a:t>
            </a:r>
            <a:r>
              <a:rPr kumimoji="1" lang="en-US" altLang="zh-TW" err="1"/>
              <a:t>Wilner</a:t>
            </a:r>
            <a:r>
              <a:rPr kumimoji="1" lang="en-US" altLang="zh-TW"/>
              <a:t> et al. (2023)</a:t>
            </a:r>
            <a:endParaRPr kumimoji="1" lang="zh-TW" altLang="en-US"/>
          </a:p>
        </p:txBody>
      </p:sp>
      <p:sp>
        <p:nvSpPr>
          <p:cNvPr id="5" name="投影片編號版面配置區 4">
            <a:extLst>
              <a:ext uri="{FF2B5EF4-FFF2-40B4-BE49-F238E27FC236}">
                <a16:creationId xmlns:a16="http://schemas.microsoft.com/office/drawing/2014/main" id="{D8806813-D866-85E2-7CB1-5658F331D743}"/>
              </a:ext>
            </a:extLst>
          </p:cNvPr>
          <p:cNvSpPr>
            <a:spLocks noGrp="1"/>
          </p:cNvSpPr>
          <p:nvPr>
            <p:ph type="sldNum" sz="quarter" idx="4"/>
          </p:nvPr>
        </p:nvSpPr>
        <p:spPr/>
        <p:txBody>
          <a:bodyPr/>
          <a:lstStyle/>
          <a:p>
            <a:fld id="{5D264510-144C-5541-AE78-2C17531025F9}" type="slidenum">
              <a:rPr kumimoji="1" lang="zh-TW" altLang="en-US" smtClean="0"/>
              <a:pPr/>
              <a:t>5</a:t>
            </a:fld>
            <a:endParaRPr kumimoji="1" lang="zh-TW" altLang="en-US"/>
          </a:p>
        </p:txBody>
      </p:sp>
      <p:pic>
        <p:nvPicPr>
          <p:cNvPr id="8" name="圖片 7">
            <a:extLst>
              <a:ext uri="{FF2B5EF4-FFF2-40B4-BE49-F238E27FC236}">
                <a16:creationId xmlns:a16="http://schemas.microsoft.com/office/drawing/2014/main" id="{6406822F-AFBB-DC87-B7A4-9FC0E7A9FD14}"/>
              </a:ext>
            </a:extLst>
          </p:cNvPr>
          <p:cNvPicPr>
            <a:picLocks noChangeAspect="1"/>
          </p:cNvPicPr>
          <p:nvPr/>
        </p:nvPicPr>
        <p:blipFill>
          <a:blip r:embed="rId3">
            <a:grayscl/>
          </a:blip>
          <a:srcRect l="51742"/>
          <a:stretch/>
        </p:blipFill>
        <p:spPr>
          <a:xfrm>
            <a:off x="8460680" y="4059434"/>
            <a:ext cx="2827940" cy="2449439"/>
          </a:xfrm>
          <a:prstGeom prst="rect">
            <a:avLst/>
          </a:prstGeom>
        </p:spPr>
      </p:pic>
      <p:sp>
        <p:nvSpPr>
          <p:cNvPr id="7" name="標題 1">
            <a:extLst>
              <a:ext uri="{FF2B5EF4-FFF2-40B4-BE49-F238E27FC236}">
                <a16:creationId xmlns:a16="http://schemas.microsoft.com/office/drawing/2014/main" id="{57AF34EC-994B-AA67-0590-BC2A7CF349BC}"/>
              </a:ext>
            </a:extLst>
          </p:cNvPr>
          <p:cNvSpPr>
            <a:spLocks noGrp="1"/>
          </p:cNvSpPr>
          <p:nvPr>
            <p:ph type="ctrTitle"/>
          </p:nvPr>
        </p:nvSpPr>
        <p:spPr>
          <a:xfrm>
            <a:off x="0" y="207451"/>
            <a:ext cx="12192000" cy="602946"/>
          </a:xfrm>
        </p:spPr>
        <p:txBody>
          <a:bodyPr/>
          <a:lstStyle/>
          <a:p>
            <a:r>
              <a:rPr kumimoji="1" lang="en-US" altLang="zh-TW" sz="3200"/>
              <a:t>Motivation – 2/4</a:t>
            </a:r>
            <a:endParaRPr kumimoji="1" lang="zh-TW" altLang="en-US" sz="3200"/>
          </a:p>
        </p:txBody>
      </p:sp>
      <p:sp>
        <p:nvSpPr>
          <p:cNvPr id="2" name="圓角矩形 1">
            <a:extLst>
              <a:ext uri="{FF2B5EF4-FFF2-40B4-BE49-F238E27FC236}">
                <a16:creationId xmlns:a16="http://schemas.microsoft.com/office/drawing/2014/main" id="{62904E78-7140-795B-E742-18867F7B236D}"/>
              </a:ext>
            </a:extLst>
          </p:cNvPr>
          <p:cNvSpPr/>
          <p:nvPr/>
        </p:nvSpPr>
        <p:spPr>
          <a:xfrm>
            <a:off x="355909" y="1164150"/>
            <a:ext cx="3454400" cy="914400"/>
          </a:xfrm>
          <a:prstGeom prst="roundRect">
            <a:avLst/>
          </a:prstGeom>
          <a:solidFill>
            <a:srgbClr val="FAD9C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TW" sz="2400" b="1">
                <a:solidFill>
                  <a:schemeClr val="tx1"/>
                </a:solidFill>
                <a:latin typeface="Times New Roman" panose="02020603050405020304" pitchFamily="18" charset="0"/>
                <a:cs typeface="Times New Roman" panose="02020603050405020304" pitchFamily="18" charset="0"/>
              </a:rPr>
              <a:t>Internet &amp; Web 2.0</a:t>
            </a:r>
            <a:endParaRPr kumimoji="1" lang="zh-TW" altLang="en-US" sz="2400" b="1">
              <a:solidFill>
                <a:schemeClr val="tx1"/>
              </a:solidFill>
              <a:latin typeface="Times New Roman" panose="02020603050405020304" pitchFamily="18" charset="0"/>
              <a:cs typeface="Times New Roman" panose="02020603050405020304" pitchFamily="18" charset="0"/>
            </a:endParaRPr>
          </a:p>
        </p:txBody>
      </p:sp>
      <p:sp>
        <p:nvSpPr>
          <p:cNvPr id="3" name="向右箭號 2">
            <a:extLst>
              <a:ext uri="{FF2B5EF4-FFF2-40B4-BE49-F238E27FC236}">
                <a16:creationId xmlns:a16="http://schemas.microsoft.com/office/drawing/2014/main" id="{7CB118A5-8692-3934-52C9-EF3C7C2E7A15}"/>
              </a:ext>
            </a:extLst>
          </p:cNvPr>
          <p:cNvSpPr/>
          <p:nvPr/>
        </p:nvSpPr>
        <p:spPr>
          <a:xfrm rot="5400000">
            <a:off x="1781633" y="2349540"/>
            <a:ext cx="602948" cy="523725"/>
          </a:xfrm>
          <a:prstGeom prst="rightArrow">
            <a:avLst/>
          </a:prstGeom>
          <a:noFill/>
          <a:ln w="38100">
            <a:solidFill>
              <a:srgbClr val="631B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TW" altLang="en-US">
              <a:ln w="0"/>
              <a:solidFill>
                <a:schemeClr val="accent1"/>
              </a:solidFill>
              <a:effectLst>
                <a:outerShdw blurRad="38100" dist="25400" dir="5400000" algn="ctr" rotWithShape="0">
                  <a:srgbClr val="6E747A">
                    <a:alpha val="43000"/>
                  </a:srgbClr>
                </a:outerShdw>
              </a:effectLst>
            </a:endParaRPr>
          </a:p>
        </p:txBody>
      </p:sp>
      <p:sp>
        <p:nvSpPr>
          <p:cNvPr id="6" name="文字方塊 5">
            <a:extLst>
              <a:ext uri="{FF2B5EF4-FFF2-40B4-BE49-F238E27FC236}">
                <a16:creationId xmlns:a16="http://schemas.microsoft.com/office/drawing/2014/main" id="{EDC6C90C-6A1A-3652-658C-E4F4F5F4F017}"/>
              </a:ext>
            </a:extLst>
          </p:cNvPr>
          <p:cNvSpPr txBox="1"/>
          <p:nvPr/>
        </p:nvSpPr>
        <p:spPr>
          <a:xfrm>
            <a:off x="4208168" y="1141186"/>
            <a:ext cx="7399899" cy="960328"/>
          </a:xfrm>
          <a:prstGeom prst="rect">
            <a:avLst/>
          </a:prstGeom>
          <a:noFill/>
        </p:spPr>
        <p:txBody>
          <a:bodyPr wrap="square">
            <a:spAutoFit/>
          </a:bodyPr>
          <a:lstStyle/>
          <a:p>
            <a:pPr>
              <a:lnSpc>
                <a:spcPct val="150000"/>
              </a:lnSpc>
            </a:pPr>
            <a:r>
              <a:rPr kumimoji="1" lang="en" altLang="zh-TW" sz="2000">
                <a:latin typeface="Times New Roman" panose="02020603050405020304" pitchFamily="18" charset="0"/>
                <a:cs typeface="Times New Roman" panose="02020603050405020304" pitchFamily="18" charset="0"/>
              </a:rPr>
              <a:t>Access to information has significantly increased, leading to a surge in social media usage. </a:t>
            </a:r>
            <a:endParaRPr kumimoji="1" lang="zh-TW" altLang="en-US" sz="1600" i="1">
              <a:latin typeface="Century" panose="02040604050505020304" pitchFamily="18" charset="0"/>
            </a:endParaRPr>
          </a:p>
        </p:txBody>
      </p:sp>
      <p:sp>
        <p:nvSpPr>
          <p:cNvPr id="14" name="文字方塊 13">
            <a:extLst>
              <a:ext uri="{FF2B5EF4-FFF2-40B4-BE49-F238E27FC236}">
                <a16:creationId xmlns:a16="http://schemas.microsoft.com/office/drawing/2014/main" id="{B39DC0ED-3FDB-4091-23CF-4A156F4BBB9E}"/>
              </a:ext>
            </a:extLst>
          </p:cNvPr>
          <p:cNvSpPr txBox="1"/>
          <p:nvPr/>
        </p:nvSpPr>
        <p:spPr>
          <a:xfrm>
            <a:off x="4208168" y="2891238"/>
            <a:ext cx="6812758" cy="142199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 altLang="zh-TW" sz="2000">
                <a:solidFill>
                  <a:srgbClr val="FF0000"/>
                </a:solidFill>
                <a:latin typeface="Times New Roman" panose="02020603050405020304" pitchFamily="18" charset="0"/>
                <a:cs typeface="Times New Roman" panose="02020603050405020304" pitchFamily="18" charset="0"/>
              </a:rPr>
              <a:t>Inaccurate</a:t>
            </a:r>
            <a:r>
              <a:rPr kumimoji="1" lang="en" altLang="zh-TW" sz="2000">
                <a:latin typeface="Times New Roman" panose="02020603050405020304" pitchFamily="18" charset="0"/>
                <a:cs typeface="Times New Roman" panose="02020603050405020304" pitchFamily="18" charset="0"/>
              </a:rPr>
              <a:t> information shared </a:t>
            </a:r>
            <a:r>
              <a:rPr kumimoji="1" lang="en" altLang="zh-TW" sz="2000">
                <a:solidFill>
                  <a:srgbClr val="FF0000"/>
                </a:solidFill>
                <a:latin typeface="Times New Roman" panose="02020603050405020304" pitchFamily="18" charset="0"/>
                <a:cs typeface="Times New Roman" panose="02020603050405020304" pitchFamily="18" charset="0"/>
              </a:rPr>
              <a:t>without deceptive intent</a:t>
            </a:r>
            <a:r>
              <a:rPr kumimoji="1" lang="en" altLang="zh-TW" sz="2000">
                <a:latin typeface="Times New Roman" panose="02020603050405020304" pitchFamily="18" charset="0"/>
                <a:cs typeface="Times New Roman" panose="02020603050405020304" pitchFamily="18" charset="0"/>
              </a:rPr>
              <a:t>.</a:t>
            </a:r>
          </a:p>
          <a:p>
            <a:pPr marL="342900" indent="-342900">
              <a:lnSpc>
                <a:spcPct val="150000"/>
              </a:lnSpc>
              <a:buFont typeface="Arial" panose="020B0604020202020204" pitchFamily="34" charset="0"/>
              <a:buChar char="•"/>
            </a:pPr>
            <a:r>
              <a:rPr kumimoji="1" lang="en" altLang="zh-TW" sz="2000">
                <a:latin typeface="Times New Roman" panose="02020603050405020304" pitchFamily="18" charset="0"/>
                <a:cs typeface="Times New Roman" panose="02020603050405020304" pitchFamily="18" charset="0"/>
              </a:rPr>
              <a:t>Poses a threat to social and political systems, particularly on </a:t>
            </a:r>
            <a:r>
              <a:rPr kumimoji="1" lang="en" altLang="zh-TW" sz="2000">
                <a:solidFill>
                  <a:srgbClr val="FF0000"/>
                </a:solidFill>
                <a:latin typeface="Times New Roman" panose="02020603050405020304" pitchFamily="18" charset="0"/>
                <a:cs typeface="Times New Roman" panose="02020603050405020304" pitchFamily="18" charset="0"/>
              </a:rPr>
              <a:t>social media platforms</a:t>
            </a:r>
            <a:r>
              <a:rPr kumimoji="1" lang="en" altLang="zh-TW" sz="2000">
                <a:latin typeface="Times New Roman" panose="02020603050405020304" pitchFamily="18" charset="0"/>
                <a:cs typeface="Times New Roman" panose="02020603050405020304" pitchFamily="18" charset="0"/>
              </a:rPr>
              <a:t>.</a:t>
            </a:r>
          </a:p>
        </p:txBody>
      </p:sp>
      <p:sp>
        <p:nvSpPr>
          <p:cNvPr id="15" name="圓角矩形 14">
            <a:extLst>
              <a:ext uri="{FF2B5EF4-FFF2-40B4-BE49-F238E27FC236}">
                <a16:creationId xmlns:a16="http://schemas.microsoft.com/office/drawing/2014/main" id="{34A235AC-9941-F4CA-62B0-DAA0F9CEEE7C}"/>
              </a:ext>
            </a:extLst>
          </p:cNvPr>
          <p:cNvSpPr/>
          <p:nvPr/>
        </p:nvSpPr>
        <p:spPr>
          <a:xfrm>
            <a:off x="355908" y="3145034"/>
            <a:ext cx="3454400" cy="914400"/>
          </a:xfrm>
          <a:prstGeom prst="roundRect">
            <a:avLst/>
          </a:prstGeom>
          <a:solidFill>
            <a:srgbClr val="F6B29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TW" sz="2400" b="1">
                <a:solidFill>
                  <a:schemeClr val="tx1"/>
                </a:solidFill>
                <a:latin typeface="Times New Roman" panose="02020603050405020304" pitchFamily="18" charset="0"/>
                <a:cs typeface="Times New Roman" panose="02020603050405020304" pitchFamily="18" charset="0"/>
              </a:rPr>
              <a:t>Misinformation</a:t>
            </a:r>
            <a:endParaRPr kumimoji="1" lang="zh-TW" altLang="en-US" sz="2400" b="1">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30707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57004-94A9-755A-6DC0-8CEFCA94BFAF}"/>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3373795-DF30-8747-518B-2ED4485EF497}"/>
              </a:ext>
            </a:extLst>
          </p:cNvPr>
          <p:cNvSpPr>
            <a:spLocks noGrp="1"/>
          </p:cNvSpPr>
          <p:nvPr>
            <p:ph type="sldNum" sz="quarter" idx="4"/>
          </p:nvPr>
        </p:nvSpPr>
        <p:spPr/>
        <p:txBody>
          <a:bodyPr/>
          <a:lstStyle/>
          <a:p>
            <a:fld id="{5D264510-144C-5541-AE78-2C17531025F9}" type="slidenum">
              <a:rPr kumimoji="1" lang="zh-TW" altLang="en-US" smtClean="0"/>
              <a:pPr/>
              <a:t>50</a:t>
            </a:fld>
            <a:endParaRPr kumimoji="1" lang="zh-TW" altLang="en-US"/>
          </a:p>
        </p:txBody>
      </p:sp>
      <p:sp>
        <p:nvSpPr>
          <p:cNvPr id="5" name="頁尾版面配置區 4">
            <a:extLst>
              <a:ext uri="{FF2B5EF4-FFF2-40B4-BE49-F238E27FC236}">
                <a16:creationId xmlns:a16="http://schemas.microsoft.com/office/drawing/2014/main" id="{7E8387EA-6BBD-20C2-9CB0-4267538CE60D}"/>
              </a:ext>
            </a:extLst>
          </p:cNvPr>
          <p:cNvSpPr>
            <a:spLocks noGrp="1"/>
          </p:cNvSpPr>
          <p:nvPr>
            <p:ph type="ftr" sz="quarter" idx="3"/>
          </p:nvPr>
        </p:nvSpPr>
        <p:spPr/>
        <p:txBody>
          <a:bodyPr/>
          <a:lstStyle/>
          <a:p>
            <a:endParaRPr kumimoji="1" lang="zh-TW" altLang="en-US"/>
          </a:p>
        </p:txBody>
      </p:sp>
      <p:pic>
        <p:nvPicPr>
          <p:cNvPr id="12" name="圖片 11">
            <a:extLst>
              <a:ext uri="{FF2B5EF4-FFF2-40B4-BE49-F238E27FC236}">
                <a16:creationId xmlns:a16="http://schemas.microsoft.com/office/drawing/2014/main" id="{B0848C93-E3F5-6758-3A6F-A978BA653849}"/>
              </a:ext>
            </a:extLst>
          </p:cNvPr>
          <p:cNvPicPr>
            <a:picLocks noChangeAspect="1"/>
          </p:cNvPicPr>
          <p:nvPr/>
        </p:nvPicPr>
        <p:blipFill>
          <a:blip r:embed="rId3"/>
          <a:stretch>
            <a:fillRect/>
          </a:stretch>
        </p:blipFill>
        <p:spPr>
          <a:xfrm>
            <a:off x="3470999" y="3252873"/>
            <a:ext cx="5250000" cy="3240000"/>
          </a:xfrm>
          <a:prstGeom prst="rect">
            <a:avLst/>
          </a:prstGeom>
        </p:spPr>
      </p:pic>
      <p:graphicFrame>
        <p:nvGraphicFramePr>
          <p:cNvPr id="8" name="表格 7">
            <a:extLst>
              <a:ext uri="{FF2B5EF4-FFF2-40B4-BE49-F238E27FC236}">
                <a16:creationId xmlns:a16="http://schemas.microsoft.com/office/drawing/2014/main" id="{BF2577F9-19DD-4DDC-F208-3F651FE75299}"/>
              </a:ext>
            </a:extLst>
          </p:cNvPr>
          <p:cNvGraphicFramePr>
            <a:graphicFrameLocks noGrp="1"/>
          </p:cNvGraphicFramePr>
          <p:nvPr>
            <p:extLst>
              <p:ext uri="{D42A27DB-BD31-4B8C-83A1-F6EECF244321}">
                <p14:modId xmlns:p14="http://schemas.microsoft.com/office/powerpoint/2010/main" val="4070522542"/>
              </p:ext>
            </p:extLst>
          </p:nvPr>
        </p:nvGraphicFramePr>
        <p:xfrm>
          <a:off x="3035999" y="1417423"/>
          <a:ext cx="6120000" cy="914400"/>
        </p:xfrm>
        <a:graphic>
          <a:graphicData uri="http://schemas.openxmlformats.org/drawingml/2006/table">
            <a:tbl>
              <a:tblPr firstRow="1" bandRow="1">
                <a:tableStyleId>{5DA37D80-6434-44D0-A028-1B22A696006F}</a:tableStyleId>
              </a:tblPr>
              <a:tblGrid>
                <a:gridCol w="6120000">
                  <a:extLst>
                    <a:ext uri="{9D8B030D-6E8A-4147-A177-3AD203B41FA5}">
                      <a16:colId xmlns:a16="http://schemas.microsoft.com/office/drawing/2014/main" val="4162290196"/>
                    </a:ext>
                  </a:extLst>
                </a:gridCol>
              </a:tblGrid>
              <a:tr h="370840">
                <a:tc>
                  <a:txBody>
                    <a:bodyPr/>
                    <a:lstStyle/>
                    <a:p>
                      <a:pPr algn="ctr">
                        <a:lnSpc>
                          <a:spcPct val="100000"/>
                        </a:lnSpc>
                      </a:pPr>
                      <a:r>
                        <a:rPr lang="en-US" altLang="zh-TW" sz="2400" dirty="0">
                          <a:latin typeface="Times New Roman" panose="02020603050405020304" pitchFamily="18" charset="0"/>
                          <a:cs typeface="Times New Roman" panose="02020603050405020304" pitchFamily="18" charset="0"/>
                        </a:rPr>
                        <a:t>Conditions</a:t>
                      </a: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1568173"/>
                  </a:ext>
                </a:extLst>
              </a:tr>
              <a:tr h="370840">
                <a:tc>
                  <a:txBody>
                    <a:bodyPr/>
                    <a:lstStyle/>
                    <a:p>
                      <a:pPr algn="ctr">
                        <a:lnSpc>
                          <a:spcPct val="100000"/>
                        </a:lnSpc>
                      </a:pPr>
                      <a:r>
                        <a:rPr lang="en" altLang="zh-TW" sz="2400" dirty="0">
                          <a:latin typeface="Times New Roman" panose="02020603050405020304" pitchFamily="18" charset="0"/>
                          <a:cs typeface="Times New Roman" panose="02020603050405020304" pitchFamily="18" charset="0"/>
                        </a:rPr>
                        <a:t>F(6, 246) = 15.321, p &lt; .001</a:t>
                      </a:r>
                      <a:r>
                        <a:rPr lang="zh-TW" altLang="en-US" sz="2400" dirty="0">
                          <a:latin typeface="Times New Roman" panose="02020603050405020304" pitchFamily="18" charset="0"/>
                          <a:cs typeface="Times New Roman" panose="02020603050405020304" pitchFamily="18" charset="0"/>
                        </a:rPr>
                        <a:t> </a:t>
                      </a:r>
                      <a:r>
                        <a:rPr lang="en-US" altLang="zh-TW" sz="2400" dirty="0">
                          <a:latin typeface="Times New Roman" panose="02020603050405020304" pitchFamily="18" charset="0"/>
                          <a:cs typeface="Times New Roman" panose="02020603050405020304" pitchFamily="18" charset="0"/>
                        </a:rPr>
                        <a:t>***</a:t>
                      </a: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alpha val="30000"/>
                      </a:schemeClr>
                    </a:solidFill>
                  </a:tcPr>
                </a:tc>
                <a:extLst>
                  <a:ext uri="{0D108BD9-81ED-4DB2-BD59-A6C34878D82A}">
                    <a16:rowId xmlns:a16="http://schemas.microsoft.com/office/drawing/2014/main" val="3446354207"/>
                  </a:ext>
                </a:extLst>
              </a:tr>
            </a:tbl>
          </a:graphicData>
        </a:graphic>
      </p:graphicFrame>
      <p:sp>
        <p:nvSpPr>
          <p:cNvPr id="13" name="標題 1">
            <a:extLst>
              <a:ext uri="{FF2B5EF4-FFF2-40B4-BE49-F238E27FC236}">
                <a16:creationId xmlns:a16="http://schemas.microsoft.com/office/drawing/2014/main" id="{BBA5C003-8B27-6099-6AEB-EE7726F11E9D}"/>
              </a:ext>
            </a:extLst>
          </p:cNvPr>
          <p:cNvSpPr txBox="1">
            <a:spLocks/>
          </p:cNvSpPr>
          <p:nvPr/>
        </p:nvSpPr>
        <p:spPr>
          <a:xfrm>
            <a:off x="0" y="455455"/>
            <a:ext cx="12192000" cy="602946"/>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800" b="1" i="0" kern="1200">
                <a:solidFill>
                  <a:schemeClr val="tx1"/>
                </a:solidFill>
                <a:latin typeface="Arial Black" panose="020B0604020202020204" pitchFamily="34" charset="0"/>
                <a:ea typeface="+mj-ea"/>
                <a:cs typeface="Arial Black" panose="020B0604020202020204" pitchFamily="34" charset="0"/>
              </a:defRPr>
            </a:lvl1pPr>
          </a:lstStyle>
          <a:p>
            <a:r>
              <a:rPr kumimoji="1" lang="en-US" altLang="zh-TW" sz="3200" dirty="0"/>
              <a:t>Strict Accuracy – 4/4</a:t>
            </a:r>
            <a:endParaRPr kumimoji="1" lang="zh-TW" altLang="en-US" sz="3200" dirty="0"/>
          </a:p>
        </p:txBody>
      </p:sp>
      <p:sp>
        <p:nvSpPr>
          <p:cNvPr id="14" name="文字方塊 13">
            <a:extLst>
              <a:ext uri="{FF2B5EF4-FFF2-40B4-BE49-F238E27FC236}">
                <a16:creationId xmlns:a16="http://schemas.microsoft.com/office/drawing/2014/main" id="{1CEB8BC7-9537-F2DF-2186-64AEAAA4F38E}"/>
              </a:ext>
            </a:extLst>
          </p:cNvPr>
          <p:cNvSpPr txBox="1"/>
          <p:nvPr/>
        </p:nvSpPr>
        <p:spPr>
          <a:xfrm>
            <a:off x="2933114" y="2377275"/>
            <a:ext cx="6325771" cy="338554"/>
          </a:xfrm>
          <a:prstGeom prst="rect">
            <a:avLst/>
          </a:prstGeom>
          <a:noFill/>
        </p:spPr>
        <p:txBody>
          <a:bodyPr wrap="none" rtlCol="0">
            <a:spAutoFit/>
          </a:bodyPr>
          <a:lstStyle/>
          <a:p>
            <a:r>
              <a:rPr kumimoji="1" lang="en" altLang="zh-TW" sz="1600" i="1" dirty="0">
                <a:latin typeface="Times New Roman" panose="02020603050405020304" pitchFamily="18" charset="0"/>
                <a:cs typeface="Times New Roman" panose="02020603050405020304" pitchFamily="18" charset="0"/>
              </a:rPr>
              <a:t>Note: * denotes p &lt; 0.05, ** denotes p &lt; 0.01, and *** denotes p &lt; 0.001.</a:t>
            </a:r>
            <a:endParaRPr kumimoji="1" lang="zh-TW" altLang="en-US" sz="1600" i="1"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EEFC8860-C4BD-2220-E386-C400007B1BAD}"/>
              </a:ext>
            </a:extLst>
          </p:cNvPr>
          <p:cNvSpPr txBox="1"/>
          <p:nvPr/>
        </p:nvSpPr>
        <p:spPr>
          <a:xfrm>
            <a:off x="5574998" y="3811388"/>
            <a:ext cx="364202" cy="563018"/>
          </a:xfrm>
          <a:prstGeom prst="rect">
            <a:avLst/>
          </a:prstGeom>
          <a:noFill/>
        </p:spPr>
        <p:txBody>
          <a:bodyPr wrap="none" rtlCol="0">
            <a:spAutoFit/>
          </a:bodyPr>
          <a:lstStyle/>
          <a:p>
            <a:r>
              <a:rPr kumimoji="1" lang="en-US" altLang="zh-TW" sz="2800" b="1" dirty="0">
                <a:solidFill>
                  <a:srgbClr val="FF0000"/>
                </a:solidFill>
                <a:latin typeface="Times New Roman" panose="02020603050405020304" pitchFamily="18" charset="0"/>
                <a:cs typeface="Times New Roman" panose="02020603050405020304" pitchFamily="18" charset="0"/>
              </a:rPr>
              <a:t>*</a:t>
            </a:r>
            <a:endParaRPr kumimoji="1" lang="zh-TW" altLang="en-US" sz="2800" b="1" dirty="0">
              <a:solidFill>
                <a:srgbClr val="FF0000"/>
              </a:solidFill>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D9A27EEC-2622-DA9E-1051-D240040841BB}"/>
              </a:ext>
            </a:extLst>
          </p:cNvPr>
          <p:cNvSpPr txBox="1"/>
          <p:nvPr/>
        </p:nvSpPr>
        <p:spPr>
          <a:xfrm>
            <a:off x="7411138" y="3874558"/>
            <a:ext cx="271293" cy="523220"/>
          </a:xfrm>
          <a:prstGeom prst="rect">
            <a:avLst/>
          </a:prstGeom>
          <a:noFill/>
        </p:spPr>
        <p:txBody>
          <a:bodyPr wrap="square" rtlCol="0">
            <a:spAutoFit/>
          </a:bodyPr>
          <a:lstStyle/>
          <a:p>
            <a:r>
              <a:rPr kumimoji="1" lang="en-US" altLang="zh-TW" sz="2800" b="1" dirty="0">
                <a:solidFill>
                  <a:srgbClr val="FF0000"/>
                </a:solidFill>
                <a:latin typeface="Times New Roman" panose="02020603050405020304" pitchFamily="18" charset="0"/>
                <a:cs typeface="Times New Roman" panose="02020603050405020304" pitchFamily="18" charset="0"/>
              </a:rPr>
              <a:t>*</a:t>
            </a:r>
            <a:endParaRPr kumimoji="1" lang="zh-TW" altLang="en-US" sz="2800" b="1" dirty="0">
              <a:solidFill>
                <a:srgbClr val="FF0000"/>
              </a:solidFill>
              <a:latin typeface="Times New Roman" panose="02020603050405020304" pitchFamily="18" charset="0"/>
              <a:cs typeface="Times New Roman" panose="02020603050405020304" pitchFamily="18" charset="0"/>
            </a:endParaRPr>
          </a:p>
        </p:txBody>
      </p:sp>
      <p:pic>
        <p:nvPicPr>
          <p:cNvPr id="23" name="圖片 22">
            <a:extLst>
              <a:ext uri="{FF2B5EF4-FFF2-40B4-BE49-F238E27FC236}">
                <a16:creationId xmlns:a16="http://schemas.microsoft.com/office/drawing/2014/main" id="{5935DD01-18B1-FF84-C0F4-064FF72D80D8}"/>
              </a:ext>
            </a:extLst>
          </p:cNvPr>
          <p:cNvPicPr>
            <a:picLocks noChangeAspect="1"/>
          </p:cNvPicPr>
          <p:nvPr/>
        </p:nvPicPr>
        <p:blipFill>
          <a:blip r:embed="rId4"/>
          <a:stretch>
            <a:fillRect/>
          </a:stretch>
        </p:blipFill>
        <p:spPr>
          <a:xfrm>
            <a:off x="-1340967" y="2957332"/>
            <a:ext cx="0" cy="0"/>
          </a:xfrm>
          <a:prstGeom prst="rect">
            <a:avLst/>
          </a:prstGeom>
        </p:spPr>
      </p:pic>
      <p:sp>
        <p:nvSpPr>
          <p:cNvPr id="30" name="文字方塊 29">
            <a:extLst>
              <a:ext uri="{FF2B5EF4-FFF2-40B4-BE49-F238E27FC236}">
                <a16:creationId xmlns:a16="http://schemas.microsoft.com/office/drawing/2014/main" id="{23242348-957D-A310-5559-3F04A763E765}"/>
              </a:ext>
            </a:extLst>
          </p:cNvPr>
          <p:cNvSpPr txBox="1"/>
          <p:nvPr/>
        </p:nvSpPr>
        <p:spPr>
          <a:xfrm>
            <a:off x="6805040" y="3891918"/>
            <a:ext cx="364202" cy="563018"/>
          </a:xfrm>
          <a:prstGeom prst="rect">
            <a:avLst/>
          </a:prstGeom>
          <a:noFill/>
        </p:spPr>
        <p:txBody>
          <a:bodyPr wrap="none" rtlCol="0">
            <a:spAutoFit/>
          </a:bodyPr>
          <a:lstStyle/>
          <a:p>
            <a:r>
              <a:rPr kumimoji="1" lang="en-US" altLang="zh-TW" sz="2800" b="1" dirty="0">
                <a:solidFill>
                  <a:srgbClr val="FF0000"/>
                </a:solidFill>
                <a:latin typeface="Times New Roman" panose="02020603050405020304" pitchFamily="18" charset="0"/>
                <a:cs typeface="Times New Roman" panose="02020603050405020304" pitchFamily="18" charset="0"/>
              </a:rPr>
              <a:t>*</a:t>
            </a:r>
            <a:endParaRPr kumimoji="1" lang="zh-TW" altLang="en-US" sz="2800" b="1" dirty="0">
              <a:solidFill>
                <a:srgbClr val="FF0000"/>
              </a:solidFill>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BF18688E-03A3-7C86-E9A3-B9272C9A8DFF}"/>
              </a:ext>
            </a:extLst>
          </p:cNvPr>
          <p:cNvSpPr txBox="1"/>
          <p:nvPr/>
        </p:nvSpPr>
        <p:spPr>
          <a:xfrm>
            <a:off x="8040543" y="3803468"/>
            <a:ext cx="364202" cy="563018"/>
          </a:xfrm>
          <a:prstGeom prst="rect">
            <a:avLst/>
          </a:prstGeom>
          <a:noFill/>
        </p:spPr>
        <p:txBody>
          <a:bodyPr wrap="none" rtlCol="0">
            <a:spAutoFit/>
          </a:bodyPr>
          <a:lstStyle/>
          <a:p>
            <a:r>
              <a:rPr kumimoji="1" lang="en-US" altLang="zh-TW" sz="2800" b="1" dirty="0">
                <a:solidFill>
                  <a:srgbClr val="FF0000"/>
                </a:solidFill>
                <a:latin typeface="Times New Roman" panose="02020603050405020304" pitchFamily="18" charset="0"/>
                <a:cs typeface="Times New Roman" panose="02020603050405020304" pitchFamily="18" charset="0"/>
              </a:rPr>
              <a:t>*</a:t>
            </a:r>
            <a:endParaRPr kumimoji="1" lang="zh-TW"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99114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D964F-8A3E-3D5A-577B-03AA72679F1E}"/>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451F7B3-05D2-A4FB-D7FB-C18B9DD5B3AC}"/>
              </a:ext>
            </a:extLst>
          </p:cNvPr>
          <p:cNvSpPr>
            <a:spLocks noGrp="1"/>
          </p:cNvSpPr>
          <p:nvPr>
            <p:ph type="ctrTitle"/>
          </p:nvPr>
        </p:nvSpPr>
        <p:spPr>
          <a:xfrm>
            <a:off x="0" y="2953495"/>
            <a:ext cx="12192000" cy="951010"/>
          </a:xfrm>
        </p:spPr>
        <p:txBody>
          <a:bodyPr>
            <a:noAutofit/>
          </a:bodyPr>
          <a:lstStyle/>
          <a:p>
            <a:r>
              <a:rPr kumimoji="1" lang="en-US" altLang="zh-TW" sz="5400" dirty="0"/>
              <a:t>Quantitative Results</a:t>
            </a:r>
            <a:endParaRPr kumimoji="1" lang="zh-TW" altLang="en-US" sz="5400" dirty="0"/>
          </a:p>
        </p:txBody>
      </p:sp>
      <p:sp>
        <p:nvSpPr>
          <p:cNvPr id="4" name="投影片編號版面配置區 3">
            <a:extLst>
              <a:ext uri="{FF2B5EF4-FFF2-40B4-BE49-F238E27FC236}">
                <a16:creationId xmlns:a16="http://schemas.microsoft.com/office/drawing/2014/main" id="{56FB4393-DD29-34CF-A2F2-FDA4082353FD}"/>
              </a:ext>
            </a:extLst>
          </p:cNvPr>
          <p:cNvSpPr>
            <a:spLocks noGrp="1"/>
          </p:cNvSpPr>
          <p:nvPr>
            <p:ph type="sldNum" sz="quarter" idx="4"/>
          </p:nvPr>
        </p:nvSpPr>
        <p:spPr>
          <a:xfrm>
            <a:off x="11656612" y="6492875"/>
            <a:ext cx="535387" cy="365125"/>
          </a:xfrm>
        </p:spPr>
        <p:txBody>
          <a:bodyPr/>
          <a:lstStyle/>
          <a:p>
            <a:fld id="{62071A5D-23D7-9D42-9B38-A1BADA570208}" type="slidenum">
              <a:rPr kumimoji="1" lang="zh-TW" altLang="en-US" smtClean="0"/>
              <a:pPr/>
              <a:t>51</a:t>
            </a:fld>
            <a:endParaRPr kumimoji="1" lang="zh-TW" altLang="en-US"/>
          </a:p>
        </p:txBody>
      </p:sp>
      <p:sp>
        <p:nvSpPr>
          <p:cNvPr id="7" name="頁尾版面配置區 6">
            <a:extLst>
              <a:ext uri="{FF2B5EF4-FFF2-40B4-BE49-F238E27FC236}">
                <a16:creationId xmlns:a16="http://schemas.microsoft.com/office/drawing/2014/main" id="{20352763-B182-4DCA-3DD8-BA3FFD70A3B5}"/>
              </a:ext>
            </a:extLst>
          </p:cNvPr>
          <p:cNvSpPr>
            <a:spLocks noGrp="1"/>
          </p:cNvSpPr>
          <p:nvPr>
            <p:ph type="ftr" sz="quarter" idx="3"/>
          </p:nvPr>
        </p:nvSpPr>
        <p:spPr/>
        <p:txBody>
          <a:bodyPr/>
          <a:lstStyle/>
          <a:p>
            <a:r>
              <a:rPr kumimoji="1" lang="en-US" altLang="zh-TW" sz="1400" dirty="0">
                <a:latin typeface="Century" panose="02040604050505020304" pitchFamily="18" charset="0"/>
              </a:rPr>
              <a:t>Investigating the Effectiveness of Label Types and Placements in Identifying Visual Misinformation.</a:t>
            </a:r>
            <a:endParaRPr kumimoji="1" lang="zh-TW" altLang="en-US" sz="1400" dirty="0">
              <a:latin typeface="Century" panose="02040604050505020304" pitchFamily="18" charset="0"/>
            </a:endParaRPr>
          </a:p>
        </p:txBody>
      </p:sp>
    </p:spTree>
    <p:extLst>
      <p:ext uri="{BB962C8B-B14F-4D97-AF65-F5344CB8AC3E}">
        <p14:creationId xmlns:p14="http://schemas.microsoft.com/office/powerpoint/2010/main" val="8763673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2D330B-EF56-D74A-D9DD-258380B5653A}"/>
              </a:ext>
            </a:extLst>
          </p:cNvPr>
          <p:cNvSpPr>
            <a:spLocks noGrp="1"/>
          </p:cNvSpPr>
          <p:nvPr>
            <p:ph type="ctrTitle"/>
          </p:nvPr>
        </p:nvSpPr>
        <p:spPr>
          <a:xfrm>
            <a:off x="0" y="847330"/>
            <a:ext cx="12192000" cy="512302"/>
          </a:xfrm>
        </p:spPr>
        <p:txBody>
          <a:bodyPr/>
          <a:lstStyle/>
          <a:p>
            <a:r>
              <a:rPr kumimoji="1" lang="en" altLang="zh-TW" dirty="0"/>
              <a:t>Perception of Credibility Label – 1/2</a:t>
            </a:r>
            <a:endParaRPr kumimoji="1" lang="zh-TW" altLang="en-US" dirty="0"/>
          </a:p>
        </p:txBody>
      </p:sp>
      <p:sp>
        <p:nvSpPr>
          <p:cNvPr id="4" name="投影片編號版面配置區 3">
            <a:extLst>
              <a:ext uri="{FF2B5EF4-FFF2-40B4-BE49-F238E27FC236}">
                <a16:creationId xmlns:a16="http://schemas.microsoft.com/office/drawing/2014/main" id="{802624E1-4C0A-21D8-1A1E-59362995FD68}"/>
              </a:ext>
            </a:extLst>
          </p:cNvPr>
          <p:cNvSpPr>
            <a:spLocks noGrp="1"/>
          </p:cNvSpPr>
          <p:nvPr>
            <p:ph type="sldNum" sz="quarter" idx="4"/>
          </p:nvPr>
        </p:nvSpPr>
        <p:spPr/>
        <p:txBody>
          <a:bodyPr/>
          <a:lstStyle/>
          <a:p>
            <a:fld id="{5D264510-144C-5541-AE78-2C17531025F9}" type="slidenum">
              <a:rPr kumimoji="1" lang="zh-TW" altLang="en-US" smtClean="0"/>
              <a:pPr/>
              <a:t>52</a:t>
            </a:fld>
            <a:endParaRPr kumimoji="1" lang="zh-TW" altLang="en-US"/>
          </a:p>
        </p:txBody>
      </p:sp>
      <p:sp>
        <p:nvSpPr>
          <p:cNvPr id="5" name="頁尾版面配置區 4">
            <a:extLst>
              <a:ext uri="{FF2B5EF4-FFF2-40B4-BE49-F238E27FC236}">
                <a16:creationId xmlns:a16="http://schemas.microsoft.com/office/drawing/2014/main" id="{95EC26C7-8480-1F6F-5CF6-4033E27381D7}"/>
              </a:ext>
            </a:extLst>
          </p:cNvPr>
          <p:cNvSpPr>
            <a:spLocks noGrp="1"/>
          </p:cNvSpPr>
          <p:nvPr>
            <p:ph type="ftr" sz="quarter" idx="3"/>
          </p:nvPr>
        </p:nvSpPr>
        <p:spPr/>
        <p:txBody>
          <a:bodyPr/>
          <a:lstStyle/>
          <a:p>
            <a:endParaRPr kumimoji="1" lang="zh-TW" altLang="en-US"/>
          </a:p>
        </p:txBody>
      </p:sp>
      <p:grpSp>
        <p:nvGrpSpPr>
          <p:cNvPr id="14" name="群組 13">
            <a:extLst>
              <a:ext uri="{FF2B5EF4-FFF2-40B4-BE49-F238E27FC236}">
                <a16:creationId xmlns:a16="http://schemas.microsoft.com/office/drawing/2014/main" id="{06162D54-DAA3-B57F-8538-C35F14035208}"/>
              </a:ext>
            </a:extLst>
          </p:cNvPr>
          <p:cNvGrpSpPr/>
          <p:nvPr/>
        </p:nvGrpSpPr>
        <p:grpSpPr>
          <a:xfrm>
            <a:off x="1234559" y="2076153"/>
            <a:ext cx="9722882" cy="3187898"/>
            <a:chOff x="1234559" y="2052000"/>
            <a:chExt cx="9722882" cy="3187898"/>
          </a:xfrm>
        </p:grpSpPr>
        <p:grpSp>
          <p:nvGrpSpPr>
            <p:cNvPr id="10" name="群組 9">
              <a:extLst>
                <a:ext uri="{FF2B5EF4-FFF2-40B4-BE49-F238E27FC236}">
                  <a16:creationId xmlns:a16="http://schemas.microsoft.com/office/drawing/2014/main" id="{2DEAF63E-64BF-EAA0-A795-93FB300D0546}"/>
                </a:ext>
              </a:extLst>
            </p:cNvPr>
            <p:cNvGrpSpPr/>
            <p:nvPr/>
          </p:nvGrpSpPr>
          <p:grpSpPr>
            <a:xfrm>
              <a:off x="1234559" y="2052000"/>
              <a:ext cx="9722882" cy="3187898"/>
              <a:chOff x="1307052" y="2007925"/>
              <a:chExt cx="9722882" cy="3187898"/>
            </a:xfrm>
          </p:grpSpPr>
          <p:pic>
            <p:nvPicPr>
              <p:cNvPr id="3" name="圖片 2">
                <a:extLst>
                  <a:ext uri="{FF2B5EF4-FFF2-40B4-BE49-F238E27FC236}">
                    <a16:creationId xmlns:a16="http://schemas.microsoft.com/office/drawing/2014/main" id="{AEDEAA19-5C5D-4AE9-2CB7-9EC645649493}"/>
                  </a:ext>
                </a:extLst>
              </p:cNvPr>
              <p:cNvPicPr>
                <a:picLocks noChangeAspect="1"/>
              </p:cNvPicPr>
              <p:nvPr/>
            </p:nvPicPr>
            <p:blipFill>
              <a:blip r:embed="rId3"/>
              <a:srcRect r="55474" b="52682"/>
              <a:stretch/>
            </p:blipFill>
            <p:spPr>
              <a:xfrm>
                <a:off x="8139368" y="2135823"/>
                <a:ext cx="2890566" cy="3060000"/>
              </a:xfrm>
              <a:prstGeom prst="rect">
                <a:avLst/>
              </a:prstGeom>
            </p:spPr>
          </p:pic>
          <p:sp>
            <p:nvSpPr>
              <p:cNvPr id="7" name="文字方塊 6">
                <a:extLst>
                  <a:ext uri="{FF2B5EF4-FFF2-40B4-BE49-F238E27FC236}">
                    <a16:creationId xmlns:a16="http://schemas.microsoft.com/office/drawing/2014/main" id="{084BDCD8-CB65-C4EF-AE14-AD2DA1A9A5CF}"/>
                  </a:ext>
                </a:extLst>
              </p:cNvPr>
              <p:cNvSpPr txBox="1"/>
              <p:nvPr/>
            </p:nvSpPr>
            <p:spPr>
              <a:xfrm>
                <a:off x="1307052" y="2007925"/>
                <a:ext cx="6263521" cy="1421992"/>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 altLang="zh-TW" sz="2000" b="1" dirty="0">
                    <a:effectLst/>
                    <a:latin typeface="Times New Roman" panose="02020603050405020304" pitchFamily="18" charset="0"/>
                    <a:cs typeface="Times New Roman" panose="02020603050405020304" pitchFamily="18" charset="0"/>
                  </a:rPr>
                  <a:t>Pros: </a:t>
                </a:r>
                <a:r>
                  <a:rPr lang="en" altLang="zh-TW" sz="2000" b="0" dirty="0">
                    <a:effectLst/>
                    <a:latin typeface="Times New Roman" panose="02020603050405020304" pitchFamily="18" charset="0"/>
                    <a:cs typeface="Times New Roman" panose="02020603050405020304" pitchFamily="18" charset="0"/>
                  </a:rPr>
                  <a:t>Credibility label </a:t>
                </a:r>
                <a:r>
                  <a:rPr lang="en" altLang="zh-TW" sz="2000" b="0" dirty="0">
                    <a:solidFill>
                      <a:srgbClr val="FF0000"/>
                    </a:solidFill>
                    <a:effectLst/>
                    <a:latin typeface="Times New Roman" panose="02020603050405020304" pitchFamily="18" charset="0"/>
                    <a:cs typeface="Times New Roman" panose="02020603050405020304" pitchFamily="18" charset="0"/>
                  </a:rPr>
                  <a:t>indicated the answer first</a:t>
                </a:r>
                <a:r>
                  <a:rPr lang="en" altLang="zh-TW" sz="2000" b="0" dirty="0">
                    <a:effectLst/>
                    <a:latin typeface="Times New Roman" panose="02020603050405020304" pitchFamily="18" charset="0"/>
                    <a:cs typeface="Times New Roman" panose="02020603050405020304" pitchFamily="18" charset="0"/>
                  </a:rPr>
                  <a:t>, providing </a:t>
                </a:r>
                <a:r>
                  <a:rPr lang="en" altLang="zh-TW" sz="2000" b="0" dirty="0">
                    <a:solidFill>
                      <a:srgbClr val="FF0000"/>
                    </a:solidFill>
                    <a:effectLst/>
                    <a:latin typeface="Times New Roman" panose="02020603050405020304" pitchFamily="18" charset="0"/>
                    <a:cs typeface="Times New Roman" panose="02020603050405020304" pitchFamily="18" charset="0"/>
                  </a:rPr>
                  <a:t>confirmation and hinting effect</a:t>
                </a:r>
                <a:r>
                  <a:rPr lang="en" altLang="zh-TW" sz="2000" b="0" dirty="0">
                    <a:effectLst/>
                    <a:latin typeface="Times New Roman" panose="02020603050405020304" pitchFamily="18" charset="0"/>
                    <a:cs typeface="Times New Roman" panose="02020603050405020304" pitchFamily="18" charset="0"/>
                  </a:rPr>
                  <a:t>, making it very clear and thus </a:t>
                </a:r>
                <a:r>
                  <a:rPr lang="en" altLang="zh-TW" sz="2000" b="0" dirty="0">
                    <a:solidFill>
                      <a:srgbClr val="FF0000"/>
                    </a:solidFill>
                    <a:effectLst/>
                    <a:latin typeface="Times New Roman" panose="02020603050405020304" pitchFamily="18" charset="0"/>
                    <a:cs typeface="Times New Roman" panose="02020603050405020304" pitchFamily="18" charset="0"/>
                  </a:rPr>
                  <a:t>influencing decisions</a:t>
                </a:r>
                <a:r>
                  <a:rPr lang="en" altLang="zh-TW" sz="2000" b="0" dirty="0">
                    <a:effectLst/>
                    <a:latin typeface="Times New Roman" panose="02020603050405020304" pitchFamily="18" charset="0"/>
                    <a:cs typeface="Times New Roman" panose="02020603050405020304" pitchFamily="18" charset="0"/>
                  </a:rPr>
                  <a:t>.</a:t>
                </a:r>
                <a:endParaRPr lang="zh-TW" altLang="en-US" sz="2000" b="0" dirty="0">
                  <a:effectLst/>
                  <a:latin typeface="Times New Roman" panose="02020603050405020304" pitchFamily="18" charset="0"/>
                  <a:ea typeface="Heiti TC" pitchFamily="2" charset="-128"/>
                  <a:cs typeface="Times New Roman" panose="02020603050405020304" pitchFamily="18" charset="0"/>
                </a:endParaRPr>
              </a:p>
            </p:txBody>
          </p:sp>
          <p:sp>
            <p:nvSpPr>
              <p:cNvPr id="9" name="文字方塊 8">
                <a:extLst>
                  <a:ext uri="{FF2B5EF4-FFF2-40B4-BE49-F238E27FC236}">
                    <a16:creationId xmlns:a16="http://schemas.microsoft.com/office/drawing/2014/main" id="{A2934686-86E0-F8D6-D96B-242910E2D686}"/>
                  </a:ext>
                </a:extLst>
              </p:cNvPr>
              <p:cNvSpPr txBox="1"/>
              <p:nvPr/>
            </p:nvSpPr>
            <p:spPr>
              <a:xfrm>
                <a:off x="1307052" y="3773831"/>
                <a:ext cx="5820760" cy="1289071"/>
              </a:xfrm>
              <a:prstGeom prst="rect">
                <a:avLst/>
              </a:prstGeom>
              <a:noFill/>
            </p:spPr>
            <p:txBody>
              <a:bodyPr wrap="square">
                <a:spAutoFit/>
              </a:bodyPr>
              <a:lstStyle/>
              <a:p>
                <a:pPr>
                  <a:lnSpc>
                    <a:spcPct val="150000"/>
                  </a:lnSpc>
                </a:pPr>
                <a:r>
                  <a:rPr lang="en" altLang="zh-TW" b="0" i="1" dirty="0">
                    <a:latin typeface="Times New Roman" panose="02020603050405020304" pitchFamily="18" charset="0"/>
                    <a:cs typeface="Times New Roman" panose="02020603050405020304" pitchFamily="18" charset="0"/>
                  </a:rPr>
                  <a:t>"I felt the credibility label provided a definitive indication of whether the photo was visual misinformation, which then influenced my judgment." - P8</a:t>
                </a:r>
                <a:endParaRPr lang="zh-TW" altLang="en-US" b="0" i="1" dirty="0">
                  <a:latin typeface="Times New Roman" panose="02020603050405020304" pitchFamily="18" charset="0"/>
                  <a:cs typeface="Times New Roman" panose="02020603050405020304" pitchFamily="18" charset="0"/>
                </a:endParaRPr>
              </a:p>
            </p:txBody>
          </p:sp>
        </p:grpSp>
        <p:sp>
          <p:nvSpPr>
            <p:cNvPr id="13" name="文字方塊 12">
              <a:extLst>
                <a:ext uri="{FF2B5EF4-FFF2-40B4-BE49-F238E27FC236}">
                  <a16:creationId xmlns:a16="http://schemas.microsoft.com/office/drawing/2014/main" id="{A926FAFF-A339-60FE-18C9-CC8C787BA784}"/>
                </a:ext>
              </a:extLst>
            </p:cNvPr>
            <p:cNvSpPr txBox="1"/>
            <p:nvPr/>
          </p:nvSpPr>
          <p:spPr>
            <a:xfrm>
              <a:off x="8552331" y="5003230"/>
              <a:ext cx="311972" cy="236668"/>
            </a:xfrm>
            <a:prstGeom prst="rect">
              <a:avLst/>
            </a:prstGeom>
            <a:solidFill>
              <a:schemeClr val="bg1"/>
            </a:solidFill>
          </p:spPr>
          <p:txBody>
            <a:bodyPr wrap="square" rtlCol="0">
              <a:spAutoFit/>
            </a:bodyPr>
            <a:lstStyle/>
            <a:p>
              <a:endParaRPr kumimoji="1" lang="zh-TW" altLang="en-US" dirty="0"/>
            </a:p>
          </p:txBody>
        </p:sp>
      </p:grpSp>
    </p:spTree>
    <p:extLst>
      <p:ext uri="{BB962C8B-B14F-4D97-AF65-F5344CB8AC3E}">
        <p14:creationId xmlns:p14="http://schemas.microsoft.com/office/powerpoint/2010/main" val="2001268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8EC81-D20B-2BB9-8031-48BAB80BF06E}"/>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89B4787-A81C-4560-0FCB-471C7BED8E2A}"/>
              </a:ext>
            </a:extLst>
          </p:cNvPr>
          <p:cNvSpPr>
            <a:spLocks noGrp="1"/>
          </p:cNvSpPr>
          <p:nvPr>
            <p:ph type="sldNum" sz="quarter" idx="4"/>
          </p:nvPr>
        </p:nvSpPr>
        <p:spPr/>
        <p:txBody>
          <a:bodyPr/>
          <a:lstStyle/>
          <a:p>
            <a:fld id="{5D264510-144C-5541-AE78-2C17531025F9}" type="slidenum">
              <a:rPr kumimoji="1" lang="zh-TW" altLang="en-US" smtClean="0"/>
              <a:pPr/>
              <a:t>53</a:t>
            </a:fld>
            <a:endParaRPr kumimoji="1" lang="zh-TW" altLang="en-US"/>
          </a:p>
        </p:txBody>
      </p:sp>
      <p:sp>
        <p:nvSpPr>
          <p:cNvPr id="5" name="頁尾版面配置區 4">
            <a:extLst>
              <a:ext uri="{FF2B5EF4-FFF2-40B4-BE49-F238E27FC236}">
                <a16:creationId xmlns:a16="http://schemas.microsoft.com/office/drawing/2014/main" id="{E71A121A-A51D-69F0-0312-8222EACA929C}"/>
              </a:ext>
            </a:extLst>
          </p:cNvPr>
          <p:cNvSpPr>
            <a:spLocks noGrp="1"/>
          </p:cNvSpPr>
          <p:nvPr>
            <p:ph type="ftr" sz="quarter" idx="3"/>
          </p:nvPr>
        </p:nvSpPr>
        <p:spPr/>
        <p:txBody>
          <a:bodyPr/>
          <a:lstStyle/>
          <a:p>
            <a:endParaRPr kumimoji="1" lang="zh-TW" altLang="en-US"/>
          </a:p>
        </p:txBody>
      </p:sp>
      <p:grpSp>
        <p:nvGrpSpPr>
          <p:cNvPr id="16" name="群組 15">
            <a:extLst>
              <a:ext uri="{FF2B5EF4-FFF2-40B4-BE49-F238E27FC236}">
                <a16:creationId xmlns:a16="http://schemas.microsoft.com/office/drawing/2014/main" id="{F9B8792E-7C8A-823F-B7E7-4DDBE7951EDE}"/>
              </a:ext>
            </a:extLst>
          </p:cNvPr>
          <p:cNvGrpSpPr/>
          <p:nvPr/>
        </p:nvGrpSpPr>
        <p:grpSpPr>
          <a:xfrm>
            <a:off x="1689779" y="2381507"/>
            <a:ext cx="5900569" cy="2094985"/>
            <a:chOff x="1920240" y="2455342"/>
            <a:chExt cx="5900569" cy="2094985"/>
          </a:xfrm>
        </p:grpSpPr>
        <p:sp>
          <p:nvSpPr>
            <p:cNvPr id="8" name="文字方塊 7">
              <a:extLst>
                <a:ext uri="{FF2B5EF4-FFF2-40B4-BE49-F238E27FC236}">
                  <a16:creationId xmlns:a16="http://schemas.microsoft.com/office/drawing/2014/main" id="{7F424445-FC95-75C3-3F65-C85EB48C5F58}"/>
                </a:ext>
              </a:extLst>
            </p:cNvPr>
            <p:cNvSpPr txBox="1"/>
            <p:nvPr/>
          </p:nvSpPr>
          <p:spPr>
            <a:xfrm>
              <a:off x="1920240" y="2455342"/>
              <a:ext cx="5082988" cy="539378"/>
            </a:xfrm>
            <a:prstGeom prst="rect">
              <a:avLst/>
            </a:prstGeom>
            <a:noFill/>
          </p:spPr>
          <p:txBody>
            <a:bodyPr wrap="square">
              <a:spAutoFit/>
            </a:bodyPr>
            <a:lstStyle/>
            <a:p>
              <a:pPr>
                <a:lnSpc>
                  <a:spcPct val="150000"/>
                </a:lnSpc>
              </a:pPr>
              <a:r>
                <a:rPr lang="en" altLang="zh-TW" sz="2200" b="1" dirty="0">
                  <a:latin typeface="Times New Roman" panose="02020603050405020304" pitchFamily="18" charset="0"/>
                  <a:cs typeface="Times New Roman" panose="02020603050405020304" pitchFamily="18" charset="0"/>
                </a:rPr>
                <a:t>Cons: </a:t>
              </a:r>
              <a:r>
                <a:rPr lang="en" altLang="zh-TW" sz="2200" dirty="0">
                  <a:latin typeface="Times New Roman" panose="02020603050405020304" pitchFamily="18" charset="0"/>
                  <a:cs typeface="Times New Roman" panose="02020603050405020304" pitchFamily="18" charset="0"/>
                </a:rPr>
                <a:t>Credibility label was </a:t>
              </a:r>
              <a:r>
                <a:rPr lang="en" altLang="zh-TW" sz="2200" dirty="0">
                  <a:solidFill>
                    <a:srgbClr val="FF0000"/>
                  </a:solidFill>
                  <a:latin typeface="Times New Roman" panose="02020603050405020304" pitchFamily="18" charset="0"/>
                  <a:cs typeface="Times New Roman" panose="02020603050405020304" pitchFamily="18" charset="0"/>
                </a:rPr>
                <a:t>less persuasive</a:t>
              </a:r>
              <a:r>
                <a:rPr lang="en" altLang="zh-TW" sz="2200" dirty="0">
                  <a:latin typeface="Times New Roman" panose="02020603050405020304" pitchFamily="18" charset="0"/>
                  <a:cs typeface="Times New Roman" panose="02020603050405020304" pitchFamily="18" charset="0"/>
                </a:rPr>
                <a:t>.</a:t>
              </a:r>
              <a:endParaRPr lang="zh-TW" altLang="en-US" sz="2200"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942463EA-6F1E-43AD-C22C-14EAA0FD91A1}"/>
                </a:ext>
              </a:extLst>
            </p:cNvPr>
            <p:cNvSpPr txBox="1"/>
            <p:nvPr/>
          </p:nvSpPr>
          <p:spPr>
            <a:xfrm>
              <a:off x="1920240" y="3261256"/>
              <a:ext cx="5900569" cy="1289071"/>
            </a:xfrm>
            <a:prstGeom prst="rect">
              <a:avLst/>
            </a:prstGeom>
            <a:noFill/>
          </p:spPr>
          <p:txBody>
            <a:bodyPr wrap="square">
              <a:spAutoFit/>
            </a:bodyPr>
            <a:lstStyle/>
            <a:p>
              <a:pPr>
                <a:lnSpc>
                  <a:spcPct val="150000"/>
                </a:lnSpc>
              </a:pPr>
              <a:r>
                <a:rPr lang="en" altLang="zh-TW" i="1" dirty="0">
                  <a:latin typeface="Times New Roman" panose="02020603050405020304" pitchFamily="18" charset="0"/>
                  <a:cs typeface="Times New Roman" panose="02020603050405020304" pitchFamily="18" charset="0"/>
                </a:rPr>
                <a:t>"Because the credibility label only informed me whether the photo was visual misinformation without explaining the reasoning, they were less persuasive." - P4</a:t>
              </a:r>
              <a:endParaRPr lang="zh-TW" altLang="en-US" i="1" dirty="0">
                <a:latin typeface="Times New Roman" panose="02020603050405020304" pitchFamily="18" charset="0"/>
                <a:cs typeface="Times New Roman" panose="02020603050405020304" pitchFamily="18" charset="0"/>
              </a:endParaRPr>
            </a:p>
          </p:txBody>
        </p:sp>
      </p:grpSp>
      <p:sp>
        <p:nvSpPr>
          <p:cNvPr id="15" name="標題 1">
            <a:extLst>
              <a:ext uri="{FF2B5EF4-FFF2-40B4-BE49-F238E27FC236}">
                <a16:creationId xmlns:a16="http://schemas.microsoft.com/office/drawing/2014/main" id="{E784B918-A426-6555-CE0B-2F2C522C5578}"/>
              </a:ext>
            </a:extLst>
          </p:cNvPr>
          <p:cNvSpPr txBox="1">
            <a:spLocks/>
          </p:cNvSpPr>
          <p:nvPr/>
        </p:nvSpPr>
        <p:spPr>
          <a:xfrm>
            <a:off x="0" y="847330"/>
            <a:ext cx="12192000" cy="512302"/>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800" b="1" i="0" kern="1200">
                <a:solidFill>
                  <a:schemeClr val="tx1"/>
                </a:solidFill>
                <a:latin typeface="Arial Black" panose="020B0604020202020204" pitchFamily="34" charset="0"/>
                <a:ea typeface="+mj-ea"/>
                <a:cs typeface="Arial Black" panose="020B0604020202020204" pitchFamily="34" charset="0"/>
              </a:defRPr>
            </a:lvl1pPr>
          </a:lstStyle>
          <a:p>
            <a:r>
              <a:rPr kumimoji="1" lang="en" altLang="zh-TW" dirty="0"/>
              <a:t>Perception of Credibility Label – 2/2</a:t>
            </a:r>
            <a:endParaRPr kumimoji="1" lang="zh-TW" altLang="en-US" dirty="0"/>
          </a:p>
        </p:txBody>
      </p:sp>
      <p:pic>
        <p:nvPicPr>
          <p:cNvPr id="21" name="圖片 20">
            <a:extLst>
              <a:ext uri="{FF2B5EF4-FFF2-40B4-BE49-F238E27FC236}">
                <a16:creationId xmlns:a16="http://schemas.microsoft.com/office/drawing/2014/main" id="{EC517213-74F7-36A0-7513-1E817E4FC8E8}"/>
              </a:ext>
            </a:extLst>
          </p:cNvPr>
          <p:cNvPicPr>
            <a:picLocks noChangeAspect="1"/>
          </p:cNvPicPr>
          <p:nvPr/>
        </p:nvPicPr>
        <p:blipFill>
          <a:blip r:embed="rId3"/>
          <a:srcRect r="55474" b="52682"/>
          <a:stretch/>
        </p:blipFill>
        <p:spPr>
          <a:xfrm>
            <a:off x="8066875" y="2204051"/>
            <a:ext cx="2890566" cy="3060000"/>
          </a:xfrm>
          <a:prstGeom prst="rect">
            <a:avLst/>
          </a:prstGeom>
        </p:spPr>
      </p:pic>
      <p:sp>
        <p:nvSpPr>
          <p:cNvPr id="22" name="文字方塊 21">
            <a:extLst>
              <a:ext uri="{FF2B5EF4-FFF2-40B4-BE49-F238E27FC236}">
                <a16:creationId xmlns:a16="http://schemas.microsoft.com/office/drawing/2014/main" id="{966E0893-12A9-7220-A50A-22CC1146330E}"/>
              </a:ext>
            </a:extLst>
          </p:cNvPr>
          <p:cNvSpPr txBox="1"/>
          <p:nvPr/>
        </p:nvSpPr>
        <p:spPr>
          <a:xfrm>
            <a:off x="8552331" y="5027383"/>
            <a:ext cx="311972" cy="236668"/>
          </a:xfrm>
          <a:prstGeom prst="rect">
            <a:avLst/>
          </a:prstGeom>
          <a:solidFill>
            <a:schemeClr val="bg1"/>
          </a:solidFill>
        </p:spPr>
        <p:txBody>
          <a:bodyPr wrap="square" rtlCol="0">
            <a:spAutoFit/>
          </a:bodyPr>
          <a:lstStyle/>
          <a:p>
            <a:endParaRPr kumimoji="1" lang="zh-TW" altLang="en-US" dirty="0"/>
          </a:p>
        </p:txBody>
      </p:sp>
    </p:spTree>
    <p:extLst>
      <p:ext uri="{BB962C8B-B14F-4D97-AF65-F5344CB8AC3E}">
        <p14:creationId xmlns:p14="http://schemas.microsoft.com/office/powerpoint/2010/main" val="3105416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EDA24-6EF6-B84F-2201-23869F4441C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449413A5-1784-1E3F-0EC6-EC472AADE5A3}"/>
              </a:ext>
            </a:extLst>
          </p:cNvPr>
          <p:cNvSpPr>
            <a:spLocks noGrp="1"/>
          </p:cNvSpPr>
          <p:nvPr>
            <p:ph type="ctrTitle"/>
          </p:nvPr>
        </p:nvSpPr>
        <p:spPr>
          <a:xfrm>
            <a:off x="0" y="554224"/>
            <a:ext cx="12192000" cy="1090716"/>
          </a:xfrm>
        </p:spPr>
        <p:txBody>
          <a:bodyPr/>
          <a:lstStyle/>
          <a:p>
            <a:br>
              <a:rPr kumimoji="1" lang="en-US" altLang="zh-TW" dirty="0"/>
            </a:br>
            <a:r>
              <a:rPr kumimoji="1" lang="en" altLang="zh-TW" dirty="0"/>
              <a:t>Reactions when Credibility Label Conflicts with </a:t>
            </a:r>
            <a:br>
              <a:rPr kumimoji="1" lang="en" altLang="zh-TW" dirty="0"/>
            </a:br>
            <a:r>
              <a:rPr kumimoji="1" lang="en" altLang="zh-TW" dirty="0"/>
              <a:t>Personal Judgments</a:t>
            </a:r>
            <a:endParaRPr kumimoji="1" lang="zh-TW" altLang="en-US" dirty="0"/>
          </a:p>
        </p:txBody>
      </p:sp>
      <p:sp>
        <p:nvSpPr>
          <p:cNvPr id="4" name="投影片編號版面配置區 3">
            <a:extLst>
              <a:ext uri="{FF2B5EF4-FFF2-40B4-BE49-F238E27FC236}">
                <a16:creationId xmlns:a16="http://schemas.microsoft.com/office/drawing/2014/main" id="{7A71CAB8-AAFD-95CB-F67A-87D826B62C17}"/>
              </a:ext>
            </a:extLst>
          </p:cNvPr>
          <p:cNvSpPr>
            <a:spLocks noGrp="1"/>
          </p:cNvSpPr>
          <p:nvPr>
            <p:ph type="sldNum" sz="quarter" idx="4"/>
          </p:nvPr>
        </p:nvSpPr>
        <p:spPr/>
        <p:txBody>
          <a:bodyPr/>
          <a:lstStyle/>
          <a:p>
            <a:fld id="{5D264510-144C-5541-AE78-2C17531025F9}" type="slidenum">
              <a:rPr kumimoji="1" lang="zh-TW" altLang="en-US" smtClean="0"/>
              <a:pPr/>
              <a:t>54</a:t>
            </a:fld>
            <a:endParaRPr kumimoji="1" lang="zh-TW" altLang="en-US"/>
          </a:p>
        </p:txBody>
      </p:sp>
      <p:sp>
        <p:nvSpPr>
          <p:cNvPr id="5" name="頁尾版面配置區 4">
            <a:extLst>
              <a:ext uri="{FF2B5EF4-FFF2-40B4-BE49-F238E27FC236}">
                <a16:creationId xmlns:a16="http://schemas.microsoft.com/office/drawing/2014/main" id="{A33BA4D5-0C98-A3DB-0607-A2595D17A2DF}"/>
              </a:ext>
            </a:extLst>
          </p:cNvPr>
          <p:cNvSpPr>
            <a:spLocks noGrp="1"/>
          </p:cNvSpPr>
          <p:nvPr>
            <p:ph type="ftr" sz="quarter" idx="3"/>
          </p:nvPr>
        </p:nvSpPr>
        <p:spPr/>
        <p:txBody>
          <a:bodyPr/>
          <a:lstStyle/>
          <a:p>
            <a:endParaRPr kumimoji="1" lang="zh-TW" altLang="en-US"/>
          </a:p>
        </p:txBody>
      </p:sp>
      <p:grpSp>
        <p:nvGrpSpPr>
          <p:cNvPr id="12" name="群組 11">
            <a:extLst>
              <a:ext uri="{FF2B5EF4-FFF2-40B4-BE49-F238E27FC236}">
                <a16:creationId xmlns:a16="http://schemas.microsoft.com/office/drawing/2014/main" id="{58B3704B-DFD4-13C3-F572-9ECBDB86DF0C}"/>
              </a:ext>
            </a:extLst>
          </p:cNvPr>
          <p:cNvGrpSpPr/>
          <p:nvPr/>
        </p:nvGrpSpPr>
        <p:grpSpPr>
          <a:xfrm>
            <a:off x="1121146" y="2267998"/>
            <a:ext cx="6790821" cy="2844048"/>
            <a:chOff x="1773502" y="2238697"/>
            <a:chExt cx="6790821" cy="2844048"/>
          </a:xfrm>
        </p:grpSpPr>
        <p:sp>
          <p:nvSpPr>
            <p:cNvPr id="7" name="文字方塊 6">
              <a:extLst>
                <a:ext uri="{FF2B5EF4-FFF2-40B4-BE49-F238E27FC236}">
                  <a16:creationId xmlns:a16="http://schemas.microsoft.com/office/drawing/2014/main" id="{034D96DC-2132-7EFE-3A94-1994DC3B71E1}"/>
                </a:ext>
              </a:extLst>
            </p:cNvPr>
            <p:cNvSpPr txBox="1"/>
            <p:nvPr/>
          </p:nvSpPr>
          <p:spPr>
            <a:xfrm>
              <a:off x="1773503" y="2238697"/>
              <a:ext cx="6790820" cy="1421992"/>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 altLang="zh-TW" sz="2000" b="0" dirty="0">
                  <a:effectLst/>
                  <a:latin typeface="Times New Roman" panose="02020603050405020304" pitchFamily="18" charset="0"/>
                  <a:cs typeface="Times New Roman" panose="02020603050405020304" pitchFamily="18" charset="0"/>
                </a:rPr>
                <a:t>When personal judgments conflicted with the credibility label, individuals tended to </a:t>
              </a:r>
              <a:r>
                <a:rPr lang="en" altLang="zh-TW" sz="2000" b="0" dirty="0">
                  <a:solidFill>
                    <a:srgbClr val="FF0000"/>
                  </a:solidFill>
                  <a:effectLst/>
                  <a:latin typeface="Times New Roman" panose="02020603050405020304" pitchFamily="18" charset="0"/>
                  <a:cs typeface="Times New Roman" panose="02020603050405020304" pitchFamily="18" charset="0"/>
                </a:rPr>
                <a:t>doubt the label and rely more on their own assessments</a:t>
              </a:r>
              <a:r>
                <a:rPr lang="en" altLang="zh-TW" sz="2000" b="0" dirty="0">
                  <a:effectLst/>
                  <a:latin typeface="Times New Roman" panose="02020603050405020304" pitchFamily="18" charset="0"/>
                  <a:cs typeface="Times New Roman" panose="02020603050405020304" pitchFamily="18" charset="0"/>
                </a:rPr>
                <a:t>.</a:t>
              </a:r>
              <a:endParaRPr lang="zh-TW" altLang="en-US" sz="2000" b="0" dirty="0">
                <a:effectLst/>
                <a:latin typeface="Times New Roman" panose="02020603050405020304" pitchFamily="18" charset="0"/>
                <a:ea typeface="Heiti TC" pitchFamily="2" charset="-128"/>
                <a:cs typeface="Times New Roman" panose="02020603050405020304" pitchFamily="18" charset="0"/>
              </a:endParaRPr>
            </a:p>
          </p:txBody>
        </p:sp>
        <p:sp>
          <p:nvSpPr>
            <p:cNvPr id="9" name="文字方塊 8">
              <a:extLst>
                <a:ext uri="{FF2B5EF4-FFF2-40B4-BE49-F238E27FC236}">
                  <a16:creationId xmlns:a16="http://schemas.microsoft.com/office/drawing/2014/main" id="{A3F8A2D1-1D42-CFEC-6E17-BCA1BB1438E5}"/>
                </a:ext>
              </a:extLst>
            </p:cNvPr>
            <p:cNvSpPr txBox="1"/>
            <p:nvPr/>
          </p:nvSpPr>
          <p:spPr>
            <a:xfrm>
              <a:off x="1773502" y="3793674"/>
              <a:ext cx="6502062" cy="1289071"/>
            </a:xfrm>
            <a:prstGeom prst="rect">
              <a:avLst/>
            </a:prstGeom>
            <a:noFill/>
          </p:spPr>
          <p:txBody>
            <a:bodyPr wrap="square">
              <a:spAutoFit/>
            </a:bodyPr>
            <a:lstStyle/>
            <a:p>
              <a:pPr>
                <a:lnSpc>
                  <a:spcPct val="150000"/>
                </a:lnSpc>
              </a:pPr>
              <a:r>
                <a:rPr lang="en" altLang="zh-TW" b="0" i="1" dirty="0">
                  <a:latin typeface="Times New Roman" panose="02020603050405020304" pitchFamily="18" charset="0"/>
                  <a:cs typeface="Times New Roman" panose="02020603050405020304" pitchFamily="18" charset="0"/>
                </a:rPr>
                <a:t>"I would be more inclined to focus on the photo's appearance itself, using the labels as a tool for assistance rather than as an absolute standard." - P11</a:t>
              </a:r>
              <a:endParaRPr lang="zh-TW" altLang="en-US" b="0" i="1" dirty="0">
                <a:latin typeface="Times New Roman" panose="02020603050405020304" pitchFamily="18" charset="0"/>
                <a:cs typeface="Times New Roman" panose="02020603050405020304" pitchFamily="18" charset="0"/>
              </a:endParaRPr>
            </a:p>
          </p:txBody>
        </p:sp>
      </p:grpSp>
      <p:pic>
        <p:nvPicPr>
          <p:cNvPr id="16" name="圖片 15">
            <a:extLst>
              <a:ext uri="{FF2B5EF4-FFF2-40B4-BE49-F238E27FC236}">
                <a16:creationId xmlns:a16="http://schemas.microsoft.com/office/drawing/2014/main" id="{0950779F-82B7-FE59-DF51-3E7CD02661B7}"/>
              </a:ext>
            </a:extLst>
          </p:cNvPr>
          <p:cNvPicPr>
            <a:picLocks noChangeAspect="1"/>
          </p:cNvPicPr>
          <p:nvPr/>
        </p:nvPicPr>
        <p:blipFill>
          <a:blip r:embed="rId3"/>
          <a:srcRect r="55474" b="52682"/>
          <a:stretch/>
        </p:blipFill>
        <p:spPr>
          <a:xfrm>
            <a:off x="8066875" y="2204051"/>
            <a:ext cx="2890566" cy="3060000"/>
          </a:xfrm>
          <a:prstGeom prst="rect">
            <a:avLst/>
          </a:prstGeom>
        </p:spPr>
      </p:pic>
      <p:sp>
        <p:nvSpPr>
          <p:cNvPr id="17" name="文字方塊 16">
            <a:extLst>
              <a:ext uri="{FF2B5EF4-FFF2-40B4-BE49-F238E27FC236}">
                <a16:creationId xmlns:a16="http://schemas.microsoft.com/office/drawing/2014/main" id="{BB3B6022-EF37-BCAB-F105-7C15EFA47B5D}"/>
              </a:ext>
            </a:extLst>
          </p:cNvPr>
          <p:cNvSpPr txBox="1"/>
          <p:nvPr/>
        </p:nvSpPr>
        <p:spPr>
          <a:xfrm>
            <a:off x="8552331" y="5027383"/>
            <a:ext cx="311972" cy="236668"/>
          </a:xfrm>
          <a:prstGeom prst="rect">
            <a:avLst/>
          </a:prstGeom>
          <a:solidFill>
            <a:schemeClr val="bg1"/>
          </a:solidFill>
        </p:spPr>
        <p:txBody>
          <a:bodyPr wrap="square" rtlCol="0">
            <a:spAutoFit/>
          </a:bodyPr>
          <a:lstStyle/>
          <a:p>
            <a:endParaRPr kumimoji="1" lang="zh-TW" altLang="en-US" dirty="0"/>
          </a:p>
        </p:txBody>
      </p:sp>
    </p:spTree>
    <p:extLst>
      <p:ext uri="{BB962C8B-B14F-4D97-AF65-F5344CB8AC3E}">
        <p14:creationId xmlns:p14="http://schemas.microsoft.com/office/powerpoint/2010/main" val="546083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8C3E0-D704-3869-589B-0FECD92A62EA}"/>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5AC848E-5F05-C59F-40D5-9E19547EAB6E}"/>
              </a:ext>
            </a:extLst>
          </p:cNvPr>
          <p:cNvSpPr>
            <a:spLocks noGrp="1"/>
          </p:cNvSpPr>
          <p:nvPr>
            <p:ph type="sldNum" sz="quarter" idx="4"/>
          </p:nvPr>
        </p:nvSpPr>
        <p:spPr/>
        <p:txBody>
          <a:bodyPr/>
          <a:lstStyle/>
          <a:p>
            <a:fld id="{5D264510-144C-5541-AE78-2C17531025F9}" type="slidenum">
              <a:rPr kumimoji="1" lang="zh-TW" altLang="en-US" smtClean="0"/>
              <a:pPr/>
              <a:t>55</a:t>
            </a:fld>
            <a:endParaRPr kumimoji="1" lang="zh-TW" altLang="en-US"/>
          </a:p>
        </p:txBody>
      </p:sp>
      <p:sp>
        <p:nvSpPr>
          <p:cNvPr id="5" name="頁尾版面配置區 4">
            <a:extLst>
              <a:ext uri="{FF2B5EF4-FFF2-40B4-BE49-F238E27FC236}">
                <a16:creationId xmlns:a16="http://schemas.microsoft.com/office/drawing/2014/main" id="{7146F4D8-9BA9-8C11-AD32-28075EC7FAF2}"/>
              </a:ext>
            </a:extLst>
          </p:cNvPr>
          <p:cNvSpPr>
            <a:spLocks noGrp="1"/>
          </p:cNvSpPr>
          <p:nvPr>
            <p:ph type="ftr" sz="quarter" idx="3"/>
          </p:nvPr>
        </p:nvSpPr>
        <p:spPr/>
        <p:txBody>
          <a:bodyPr/>
          <a:lstStyle/>
          <a:p>
            <a:endParaRPr kumimoji="1" lang="zh-TW" altLang="en-US" dirty="0"/>
          </a:p>
        </p:txBody>
      </p:sp>
      <p:sp>
        <p:nvSpPr>
          <p:cNvPr id="3" name="標題 1">
            <a:extLst>
              <a:ext uri="{FF2B5EF4-FFF2-40B4-BE49-F238E27FC236}">
                <a16:creationId xmlns:a16="http://schemas.microsoft.com/office/drawing/2014/main" id="{15B9313C-78AC-78C2-A424-766F71046123}"/>
              </a:ext>
            </a:extLst>
          </p:cNvPr>
          <p:cNvSpPr txBox="1">
            <a:spLocks/>
          </p:cNvSpPr>
          <p:nvPr/>
        </p:nvSpPr>
        <p:spPr>
          <a:xfrm>
            <a:off x="-1" y="609516"/>
            <a:ext cx="12192000" cy="512302"/>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800" b="1" i="0" kern="1200">
                <a:solidFill>
                  <a:schemeClr val="tx1"/>
                </a:solidFill>
                <a:latin typeface="Arial Black" panose="020B0604020202020204" pitchFamily="34" charset="0"/>
                <a:ea typeface="+mj-ea"/>
                <a:cs typeface="Arial Black" panose="020B0604020202020204" pitchFamily="34" charset="0"/>
              </a:defRPr>
            </a:lvl1pPr>
          </a:lstStyle>
          <a:p>
            <a:r>
              <a:rPr kumimoji="1" lang="en" altLang="zh-TW" dirty="0"/>
              <a:t>Perception of Post-Exposure – 1/2</a:t>
            </a:r>
            <a:endParaRPr kumimoji="1" lang="zh-TW" altLang="en-US" dirty="0"/>
          </a:p>
        </p:txBody>
      </p:sp>
      <p:grpSp>
        <p:nvGrpSpPr>
          <p:cNvPr id="16" name="群組 15">
            <a:extLst>
              <a:ext uri="{FF2B5EF4-FFF2-40B4-BE49-F238E27FC236}">
                <a16:creationId xmlns:a16="http://schemas.microsoft.com/office/drawing/2014/main" id="{3924BEA4-9697-70AE-F374-C741BB4CE7D7}"/>
              </a:ext>
            </a:extLst>
          </p:cNvPr>
          <p:cNvGrpSpPr/>
          <p:nvPr/>
        </p:nvGrpSpPr>
        <p:grpSpPr>
          <a:xfrm>
            <a:off x="438665" y="2029523"/>
            <a:ext cx="11314670" cy="3514993"/>
            <a:chOff x="609635" y="1920915"/>
            <a:chExt cx="11314670" cy="3514993"/>
          </a:xfrm>
        </p:grpSpPr>
        <p:grpSp>
          <p:nvGrpSpPr>
            <p:cNvPr id="10" name="群組 9">
              <a:extLst>
                <a:ext uri="{FF2B5EF4-FFF2-40B4-BE49-F238E27FC236}">
                  <a16:creationId xmlns:a16="http://schemas.microsoft.com/office/drawing/2014/main" id="{1100318E-B0FB-9A73-CEFA-B07CCA7774DB}"/>
                </a:ext>
              </a:extLst>
            </p:cNvPr>
            <p:cNvGrpSpPr/>
            <p:nvPr/>
          </p:nvGrpSpPr>
          <p:grpSpPr>
            <a:xfrm>
              <a:off x="609635" y="1920915"/>
              <a:ext cx="6490414" cy="3514993"/>
              <a:chOff x="1416996" y="1942870"/>
              <a:chExt cx="6290357" cy="3514993"/>
            </a:xfrm>
          </p:grpSpPr>
          <p:sp>
            <p:nvSpPr>
              <p:cNvPr id="7" name="文字方塊 6">
                <a:extLst>
                  <a:ext uri="{FF2B5EF4-FFF2-40B4-BE49-F238E27FC236}">
                    <a16:creationId xmlns:a16="http://schemas.microsoft.com/office/drawing/2014/main" id="{5A984CCB-D42F-5607-A87F-3DF952ABBAA9}"/>
                  </a:ext>
                </a:extLst>
              </p:cNvPr>
              <p:cNvSpPr txBox="1"/>
              <p:nvPr/>
            </p:nvSpPr>
            <p:spPr>
              <a:xfrm>
                <a:off x="1416996" y="1942870"/>
                <a:ext cx="6290357" cy="1421992"/>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 altLang="zh-TW" sz="2000" b="1" dirty="0">
                    <a:effectLst/>
                    <a:latin typeface="Times New Roman" panose="02020603050405020304" pitchFamily="18" charset="0"/>
                    <a:cs typeface="Times New Roman" panose="02020603050405020304" pitchFamily="18" charset="0"/>
                  </a:rPr>
                  <a:t>Pros: </a:t>
                </a:r>
                <a:r>
                  <a:rPr lang="en" altLang="zh-TW" sz="2000" b="0" dirty="0">
                    <a:effectLst/>
                    <a:latin typeface="Times New Roman" panose="02020603050405020304" pitchFamily="18" charset="0"/>
                    <a:cs typeface="Times New Roman" panose="02020603050405020304" pitchFamily="18" charset="0"/>
                  </a:rPr>
                  <a:t>Post-exposure revealed aspects that were initially overlooked, </a:t>
                </a:r>
                <a:r>
                  <a:rPr lang="en" altLang="zh-TW" sz="2000" b="0" dirty="0">
                    <a:solidFill>
                      <a:srgbClr val="FF0000"/>
                    </a:solidFill>
                    <a:effectLst/>
                    <a:latin typeface="Times New Roman" panose="02020603050405020304" pitchFamily="18" charset="0"/>
                    <a:cs typeface="Times New Roman" panose="02020603050405020304" pitchFamily="18" charset="0"/>
                  </a:rPr>
                  <a:t>allowing for verification and comparison with the first exposure</a:t>
                </a:r>
                <a:r>
                  <a:rPr lang="en" altLang="zh-TW" sz="2000" b="0" dirty="0">
                    <a:effectLst/>
                    <a:latin typeface="Times New Roman" panose="02020603050405020304" pitchFamily="18" charset="0"/>
                    <a:cs typeface="Times New Roman" panose="02020603050405020304" pitchFamily="18" charset="0"/>
                  </a:rPr>
                  <a:t>, which could </a:t>
                </a:r>
                <a:r>
                  <a:rPr lang="en" altLang="zh-TW" sz="2000" b="0" dirty="0">
                    <a:solidFill>
                      <a:srgbClr val="FF0000"/>
                    </a:solidFill>
                    <a:effectLst/>
                    <a:latin typeface="Times New Roman" panose="02020603050405020304" pitchFamily="18" charset="0"/>
                    <a:cs typeface="Times New Roman" panose="02020603050405020304" pitchFamily="18" charset="0"/>
                  </a:rPr>
                  <a:t>influence the initial judgment</a:t>
                </a:r>
                <a:r>
                  <a:rPr lang="en" altLang="zh-TW" sz="2000" b="0" dirty="0">
                    <a:effectLst/>
                    <a:latin typeface="Times New Roman" panose="02020603050405020304" pitchFamily="18" charset="0"/>
                    <a:cs typeface="Times New Roman" panose="02020603050405020304" pitchFamily="18" charset="0"/>
                  </a:rPr>
                  <a:t>.</a:t>
                </a:r>
                <a:endParaRPr lang="zh-TW" altLang="en-US" sz="2000" b="0" dirty="0">
                  <a:effectLst/>
                  <a:latin typeface="Times New Roman" panose="02020603050405020304" pitchFamily="18" charset="0"/>
                  <a:ea typeface="Heiti TC" pitchFamily="2" charset="-128"/>
                  <a:cs typeface="Times New Roman" panose="02020603050405020304" pitchFamily="18" charset="0"/>
                </a:endParaRPr>
              </a:p>
            </p:txBody>
          </p:sp>
          <p:sp>
            <p:nvSpPr>
              <p:cNvPr id="9" name="文字方塊 8">
                <a:extLst>
                  <a:ext uri="{FF2B5EF4-FFF2-40B4-BE49-F238E27FC236}">
                    <a16:creationId xmlns:a16="http://schemas.microsoft.com/office/drawing/2014/main" id="{4DDBFA29-C543-4FEC-7FAE-3479019720A3}"/>
                  </a:ext>
                </a:extLst>
              </p:cNvPr>
              <p:cNvSpPr txBox="1"/>
              <p:nvPr/>
            </p:nvSpPr>
            <p:spPr>
              <a:xfrm>
                <a:off x="1416996" y="3563114"/>
                <a:ext cx="6290357" cy="1894749"/>
              </a:xfrm>
              <a:prstGeom prst="rect">
                <a:avLst/>
              </a:prstGeom>
              <a:noFill/>
            </p:spPr>
            <p:txBody>
              <a:bodyPr wrap="square">
                <a:spAutoFit/>
              </a:bodyPr>
              <a:lstStyle/>
              <a:p>
                <a:pPr>
                  <a:lnSpc>
                    <a:spcPct val="150000"/>
                  </a:lnSpc>
                </a:pPr>
                <a:r>
                  <a:rPr lang="en" altLang="zh-TW" sz="1600" b="0" i="1" dirty="0">
                    <a:latin typeface="Times New Roman" panose="02020603050405020304" pitchFamily="18" charset="0"/>
                    <a:cs typeface="Times New Roman" panose="02020603050405020304" pitchFamily="18" charset="0"/>
                  </a:rPr>
                  <a:t>"I found that post-exposure assistance helped me validate whether my initial judgments of normal photos and visual misinformation were accurate. If I realized that my initial perceptions might be flawed, it helped me adjust my approach and improved my accuracy in subsequent evaluations." </a:t>
                </a:r>
              </a:p>
              <a:p>
                <a:pPr>
                  <a:lnSpc>
                    <a:spcPct val="150000"/>
                  </a:lnSpc>
                </a:pPr>
                <a:r>
                  <a:rPr lang="en" altLang="zh-TW" sz="1600" b="0" i="1" dirty="0">
                    <a:latin typeface="Times New Roman" panose="02020603050405020304" pitchFamily="18" charset="0"/>
                    <a:cs typeface="Times New Roman" panose="02020603050405020304" pitchFamily="18" charset="0"/>
                  </a:rPr>
                  <a:t>- P1, P18, P22</a:t>
                </a:r>
                <a:endParaRPr lang="zh-TW" altLang="en-US" sz="1600" b="0" i="1" dirty="0">
                  <a:latin typeface="Times New Roman" panose="02020603050405020304" pitchFamily="18" charset="0"/>
                  <a:cs typeface="Times New Roman" panose="02020603050405020304" pitchFamily="18" charset="0"/>
                </a:endParaRPr>
              </a:p>
            </p:txBody>
          </p:sp>
        </p:grpSp>
        <p:pic>
          <p:nvPicPr>
            <p:cNvPr id="15" name="圖片 14">
              <a:extLst>
                <a:ext uri="{FF2B5EF4-FFF2-40B4-BE49-F238E27FC236}">
                  <a16:creationId xmlns:a16="http://schemas.microsoft.com/office/drawing/2014/main" id="{AD68995F-579C-C5CD-FC9A-59448175AB03}"/>
                </a:ext>
              </a:extLst>
            </p:cNvPr>
            <p:cNvPicPr>
              <a:picLocks noChangeAspect="1"/>
            </p:cNvPicPr>
            <p:nvPr/>
          </p:nvPicPr>
          <p:blipFill>
            <a:blip r:embed="rId3"/>
            <a:srcRect t="50268"/>
            <a:stretch/>
          </p:blipFill>
          <p:spPr>
            <a:xfrm>
              <a:off x="7247130" y="2204702"/>
              <a:ext cx="4677175" cy="2988072"/>
            </a:xfrm>
            <a:prstGeom prst="rect">
              <a:avLst/>
            </a:prstGeom>
          </p:spPr>
        </p:pic>
      </p:grpSp>
      <p:pic>
        <p:nvPicPr>
          <p:cNvPr id="17" name="Picture 2">
            <a:extLst>
              <a:ext uri="{FF2B5EF4-FFF2-40B4-BE49-F238E27FC236}">
                <a16:creationId xmlns:a16="http://schemas.microsoft.com/office/drawing/2014/main" id="{1E1842D6-D0D5-9CCD-C86D-A5A04F2433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3480" y="5008533"/>
            <a:ext cx="3175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6355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9645F-24A3-9AF2-424B-1B6B0EC0680F}"/>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4EEE8FE-28DF-AAF5-19F0-3618E8F2469B}"/>
              </a:ext>
            </a:extLst>
          </p:cNvPr>
          <p:cNvSpPr>
            <a:spLocks noGrp="1"/>
          </p:cNvSpPr>
          <p:nvPr>
            <p:ph type="sldNum" sz="quarter" idx="4"/>
          </p:nvPr>
        </p:nvSpPr>
        <p:spPr/>
        <p:txBody>
          <a:bodyPr/>
          <a:lstStyle/>
          <a:p>
            <a:fld id="{5D264510-144C-5541-AE78-2C17531025F9}" type="slidenum">
              <a:rPr kumimoji="1" lang="zh-TW" altLang="en-US" smtClean="0"/>
              <a:pPr/>
              <a:t>56</a:t>
            </a:fld>
            <a:endParaRPr kumimoji="1" lang="zh-TW" altLang="en-US"/>
          </a:p>
        </p:txBody>
      </p:sp>
      <p:sp>
        <p:nvSpPr>
          <p:cNvPr id="5" name="頁尾版面配置區 4">
            <a:extLst>
              <a:ext uri="{FF2B5EF4-FFF2-40B4-BE49-F238E27FC236}">
                <a16:creationId xmlns:a16="http://schemas.microsoft.com/office/drawing/2014/main" id="{45CC1F65-9AA8-D702-F63B-2F4837A5FE9A}"/>
              </a:ext>
            </a:extLst>
          </p:cNvPr>
          <p:cNvSpPr>
            <a:spLocks noGrp="1"/>
          </p:cNvSpPr>
          <p:nvPr>
            <p:ph type="ftr" sz="quarter" idx="3"/>
          </p:nvPr>
        </p:nvSpPr>
        <p:spPr/>
        <p:txBody>
          <a:bodyPr/>
          <a:lstStyle/>
          <a:p>
            <a:endParaRPr kumimoji="1" lang="zh-TW" altLang="en-US"/>
          </a:p>
        </p:txBody>
      </p:sp>
      <p:sp>
        <p:nvSpPr>
          <p:cNvPr id="3" name="標題 1">
            <a:extLst>
              <a:ext uri="{FF2B5EF4-FFF2-40B4-BE49-F238E27FC236}">
                <a16:creationId xmlns:a16="http://schemas.microsoft.com/office/drawing/2014/main" id="{0F95EA4D-B135-7628-9804-AF86F8A7DFF2}"/>
              </a:ext>
            </a:extLst>
          </p:cNvPr>
          <p:cNvSpPr txBox="1">
            <a:spLocks/>
          </p:cNvSpPr>
          <p:nvPr/>
        </p:nvSpPr>
        <p:spPr>
          <a:xfrm>
            <a:off x="-2" y="845231"/>
            <a:ext cx="12192000" cy="512302"/>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800" b="1" i="0" kern="1200">
                <a:solidFill>
                  <a:schemeClr val="tx1"/>
                </a:solidFill>
                <a:latin typeface="Arial Black" panose="020B0604020202020204" pitchFamily="34" charset="0"/>
                <a:ea typeface="+mj-ea"/>
                <a:cs typeface="Arial Black" panose="020B0604020202020204" pitchFamily="34" charset="0"/>
              </a:defRPr>
            </a:lvl1pPr>
          </a:lstStyle>
          <a:p>
            <a:r>
              <a:rPr kumimoji="1" lang="en" altLang="zh-TW" dirty="0"/>
              <a:t>Perception of Post-Exposure – 2/2</a:t>
            </a:r>
            <a:endParaRPr kumimoji="1" lang="zh-TW" altLang="en-US" dirty="0"/>
          </a:p>
        </p:txBody>
      </p:sp>
      <p:grpSp>
        <p:nvGrpSpPr>
          <p:cNvPr id="8" name="群組 7">
            <a:extLst>
              <a:ext uri="{FF2B5EF4-FFF2-40B4-BE49-F238E27FC236}">
                <a16:creationId xmlns:a16="http://schemas.microsoft.com/office/drawing/2014/main" id="{5E757330-1215-6974-B0D4-790082219363}"/>
              </a:ext>
            </a:extLst>
          </p:cNvPr>
          <p:cNvGrpSpPr/>
          <p:nvPr/>
        </p:nvGrpSpPr>
        <p:grpSpPr>
          <a:xfrm>
            <a:off x="438665" y="2670510"/>
            <a:ext cx="6318101" cy="2213606"/>
            <a:chOff x="2347033" y="1871528"/>
            <a:chExt cx="9420145" cy="1303231"/>
          </a:xfrm>
        </p:grpSpPr>
        <p:sp>
          <p:nvSpPr>
            <p:cNvPr id="2" name="文字方塊 1">
              <a:extLst>
                <a:ext uri="{FF2B5EF4-FFF2-40B4-BE49-F238E27FC236}">
                  <a16:creationId xmlns:a16="http://schemas.microsoft.com/office/drawing/2014/main" id="{6CA21308-2958-B6B6-71CF-B32E456A9E77}"/>
                </a:ext>
              </a:extLst>
            </p:cNvPr>
            <p:cNvSpPr txBox="1"/>
            <p:nvPr/>
          </p:nvSpPr>
          <p:spPr>
            <a:xfrm>
              <a:off x="2347034" y="1871528"/>
              <a:ext cx="8329465" cy="253679"/>
            </a:xfrm>
            <a:prstGeom prst="rect">
              <a:avLst/>
            </a:prstGeom>
            <a:noFill/>
          </p:spPr>
          <p:txBody>
            <a:bodyPr wrap="square" rtlCol="0">
              <a:spAutoFit/>
            </a:bodyPr>
            <a:lstStyle/>
            <a:p>
              <a:r>
                <a:rPr lang="en" altLang="zh-TW" sz="2200" b="1" dirty="0">
                  <a:latin typeface="Times New Roman" panose="02020603050405020304" pitchFamily="18" charset="0"/>
                  <a:cs typeface="Times New Roman" panose="02020603050405020304" pitchFamily="18" charset="0"/>
                </a:rPr>
                <a:t>Cons: </a:t>
              </a:r>
              <a:r>
                <a:rPr lang="en" altLang="zh-TW" sz="2200" dirty="0">
                  <a:latin typeface="Times New Roman" panose="02020603050405020304" pitchFamily="18" charset="0"/>
                  <a:cs typeface="Times New Roman" panose="02020603050405020304" pitchFamily="18" charset="0"/>
                </a:rPr>
                <a:t>Post-exposure could </a:t>
              </a:r>
              <a:r>
                <a:rPr lang="en" altLang="zh-TW" sz="2200" dirty="0">
                  <a:solidFill>
                    <a:srgbClr val="FF0000"/>
                  </a:solidFill>
                  <a:latin typeface="Times New Roman" panose="02020603050405020304" pitchFamily="18" charset="0"/>
                  <a:cs typeface="Times New Roman" panose="02020603050405020304" pitchFamily="18" charset="0"/>
                </a:rPr>
                <a:t>reduce self-efficacy</a:t>
              </a:r>
              <a:r>
                <a:rPr lang="en" altLang="zh-TW" sz="2200" dirty="0">
                  <a:latin typeface="Times New Roman" panose="02020603050405020304" pitchFamily="18" charset="0"/>
                  <a:cs typeface="Times New Roman" panose="02020603050405020304" pitchFamily="18" charset="0"/>
                </a:rPr>
                <a:t>.</a:t>
              </a:r>
              <a:endParaRPr lang="zh-TW" altLang="en-US" sz="2200"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9E8164B9-BFDA-BEBB-8241-E1C932C390E2}"/>
                </a:ext>
              </a:extLst>
            </p:cNvPr>
            <p:cNvSpPr txBox="1"/>
            <p:nvPr/>
          </p:nvSpPr>
          <p:spPr>
            <a:xfrm>
              <a:off x="2347033" y="2171217"/>
              <a:ext cx="9420145" cy="1003542"/>
            </a:xfrm>
            <a:prstGeom prst="rect">
              <a:avLst/>
            </a:prstGeom>
            <a:noFill/>
          </p:spPr>
          <p:txBody>
            <a:bodyPr wrap="square">
              <a:spAutoFit/>
            </a:bodyPr>
            <a:lstStyle/>
            <a:p>
              <a:pPr>
                <a:lnSpc>
                  <a:spcPct val="150000"/>
                </a:lnSpc>
              </a:pPr>
              <a:r>
                <a:rPr lang="en" altLang="zh-TW" i="1" dirty="0">
                  <a:latin typeface="Times New Roman" panose="02020603050405020304" pitchFamily="18" charset="0"/>
                  <a:cs typeface="Times New Roman" panose="02020603050405020304" pitchFamily="18" charset="0"/>
                </a:rPr>
                <a:t>"I noticed that the confidence tended to decrease when labels were present, particularly under post-exposure. Initially, I might believe that the photo was not misleading, but when it reappeared with a label, my confidence significantly diminished." - P24</a:t>
              </a:r>
              <a:endParaRPr lang="zh-TW" altLang="en-US" i="1" dirty="0">
                <a:latin typeface="Times New Roman" panose="02020603050405020304" pitchFamily="18" charset="0"/>
                <a:cs typeface="Times New Roman" panose="02020603050405020304" pitchFamily="18" charset="0"/>
              </a:endParaRPr>
            </a:p>
          </p:txBody>
        </p:sp>
      </p:grpSp>
      <p:pic>
        <p:nvPicPr>
          <p:cNvPr id="13" name="Picture 2">
            <a:extLst>
              <a:ext uri="{FF2B5EF4-FFF2-40B4-BE49-F238E27FC236}">
                <a16:creationId xmlns:a16="http://schemas.microsoft.com/office/drawing/2014/main" id="{A3423DC4-BB9F-1E1C-D4D7-3984E5398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3480" y="5008533"/>
            <a:ext cx="317500" cy="241300"/>
          </a:xfrm>
          <a:prstGeom prst="rect">
            <a:avLst/>
          </a:prstGeom>
          <a:noFill/>
          <a:extLst>
            <a:ext uri="{909E8E84-426E-40DD-AFC4-6F175D3DCCD1}">
              <a14:hiddenFill xmlns:a14="http://schemas.microsoft.com/office/drawing/2010/main">
                <a:solidFill>
                  <a:srgbClr val="FFFFFF"/>
                </a:solidFill>
              </a14:hiddenFill>
            </a:ext>
          </a:extLst>
        </p:spPr>
      </p:pic>
      <p:pic>
        <p:nvPicPr>
          <p:cNvPr id="15" name="圖片 14">
            <a:extLst>
              <a:ext uri="{FF2B5EF4-FFF2-40B4-BE49-F238E27FC236}">
                <a16:creationId xmlns:a16="http://schemas.microsoft.com/office/drawing/2014/main" id="{49CB1CFA-ACA3-0722-C7AE-BD3B98103488}"/>
              </a:ext>
            </a:extLst>
          </p:cNvPr>
          <p:cNvPicPr>
            <a:picLocks noChangeAspect="1"/>
          </p:cNvPicPr>
          <p:nvPr/>
        </p:nvPicPr>
        <p:blipFill>
          <a:blip r:embed="rId4"/>
          <a:srcRect t="50268"/>
          <a:stretch/>
        </p:blipFill>
        <p:spPr>
          <a:xfrm>
            <a:off x="7076160" y="2313310"/>
            <a:ext cx="4677175" cy="2988072"/>
          </a:xfrm>
          <a:prstGeom prst="rect">
            <a:avLst/>
          </a:prstGeom>
        </p:spPr>
      </p:pic>
      <p:pic>
        <p:nvPicPr>
          <p:cNvPr id="16" name="Picture 2">
            <a:extLst>
              <a:ext uri="{FF2B5EF4-FFF2-40B4-BE49-F238E27FC236}">
                <a16:creationId xmlns:a16="http://schemas.microsoft.com/office/drawing/2014/main" id="{AEE448CF-2830-8CCC-3431-E1A7805C5E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7087" y="5051098"/>
            <a:ext cx="3175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0932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EFE4"/>
        </a:solidFill>
        <a:effectLst/>
      </p:bgPr>
    </p:bg>
    <p:spTree>
      <p:nvGrpSpPr>
        <p:cNvPr id="1" name="">
          <a:extLst>
            <a:ext uri="{FF2B5EF4-FFF2-40B4-BE49-F238E27FC236}">
              <a16:creationId xmlns:a16="http://schemas.microsoft.com/office/drawing/2014/main" id="{078BE7B1-8D43-E8F5-E696-6ECD2033D9F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97D5F02-7D75-3B9C-8FFF-ED5E28CAF70E}"/>
              </a:ext>
            </a:extLst>
          </p:cNvPr>
          <p:cNvSpPr>
            <a:spLocks noGrp="1"/>
          </p:cNvSpPr>
          <p:nvPr>
            <p:ph type="ctrTitle"/>
          </p:nvPr>
        </p:nvSpPr>
        <p:spPr>
          <a:xfrm>
            <a:off x="0" y="2953495"/>
            <a:ext cx="12192000" cy="951010"/>
          </a:xfrm>
        </p:spPr>
        <p:txBody>
          <a:bodyPr>
            <a:noAutofit/>
          </a:bodyPr>
          <a:lstStyle/>
          <a:p>
            <a:r>
              <a:rPr kumimoji="1" lang="en-US" altLang="zh-TW" sz="5400" dirty="0"/>
              <a:t>DISCUSSION</a:t>
            </a:r>
            <a:endParaRPr kumimoji="1" lang="zh-TW" altLang="en-US" sz="5400" dirty="0"/>
          </a:p>
        </p:txBody>
      </p:sp>
      <p:sp>
        <p:nvSpPr>
          <p:cNvPr id="4" name="投影片編號版面配置區 3">
            <a:extLst>
              <a:ext uri="{FF2B5EF4-FFF2-40B4-BE49-F238E27FC236}">
                <a16:creationId xmlns:a16="http://schemas.microsoft.com/office/drawing/2014/main" id="{6ACF9C3E-6B40-3293-57C0-2E3B08E90CC7}"/>
              </a:ext>
            </a:extLst>
          </p:cNvPr>
          <p:cNvSpPr>
            <a:spLocks noGrp="1"/>
          </p:cNvSpPr>
          <p:nvPr>
            <p:ph type="sldNum" sz="quarter" idx="4"/>
          </p:nvPr>
        </p:nvSpPr>
        <p:spPr>
          <a:xfrm>
            <a:off x="11656612" y="6492875"/>
            <a:ext cx="535387" cy="365125"/>
          </a:xfrm>
        </p:spPr>
        <p:txBody>
          <a:bodyPr/>
          <a:lstStyle/>
          <a:p>
            <a:fld id="{62071A5D-23D7-9D42-9B38-A1BADA570208}" type="slidenum">
              <a:rPr kumimoji="1" lang="zh-TW" altLang="en-US" smtClean="0"/>
              <a:pPr/>
              <a:t>57</a:t>
            </a:fld>
            <a:endParaRPr kumimoji="1" lang="zh-TW" altLang="en-US"/>
          </a:p>
        </p:txBody>
      </p:sp>
      <p:sp>
        <p:nvSpPr>
          <p:cNvPr id="7" name="頁尾版面配置區 6">
            <a:extLst>
              <a:ext uri="{FF2B5EF4-FFF2-40B4-BE49-F238E27FC236}">
                <a16:creationId xmlns:a16="http://schemas.microsoft.com/office/drawing/2014/main" id="{A50A010A-4D8E-47EF-DE78-5A5215066744}"/>
              </a:ext>
            </a:extLst>
          </p:cNvPr>
          <p:cNvSpPr>
            <a:spLocks noGrp="1"/>
          </p:cNvSpPr>
          <p:nvPr>
            <p:ph type="ftr" sz="quarter" idx="3"/>
          </p:nvPr>
        </p:nvSpPr>
        <p:spPr/>
        <p:txBody>
          <a:bodyPr/>
          <a:lstStyle/>
          <a:p>
            <a:r>
              <a:rPr kumimoji="1" lang="en-US" altLang="zh-TW" sz="1400" dirty="0">
                <a:latin typeface="Century" panose="02040604050505020304" pitchFamily="18" charset="0"/>
              </a:rPr>
              <a:t>Investigating the Effectiveness of Label Types and Placements in Identifying Visual Misinformation.</a:t>
            </a:r>
            <a:endParaRPr kumimoji="1" lang="zh-TW" altLang="en-US" sz="1400" dirty="0">
              <a:latin typeface="Century" panose="02040604050505020304" pitchFamily="18" charset="0"/>
            </a:endParaRPr>
          </a:p>
        </p:txBody>
      </p:sp>
    </p:spTree>
    <p:extLst>
      <p:ext uri="{BB962C8B-B14F-4D97-AF65-F5344CB8AC3E}">
        <p14:creationId xmlns:p14="http://schemas.microsoft.com/office/powerpoint/2010/main" val="34324879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6776CF-FE45-2E59-6476-E05F336B9B21}"/>
              </a:ext>
            </a:extLst>
          </p:cNvPr>
          <p:cNvSpPr>
            <a:spLocks noGrp="1"/>
          </p:cNvSpPr>
          <p:nvPr>
            <p:ph type="ctrTitle"/>
          </p:nvPr>
        </p:nvSpPr>
        <p:spPr>
          <a:xfrm>
            <a:off x="-1" y="828000"/>
            <a:ext cx="12192000" cy="583213"/>
          </a:xfrm>
        </p:spPr>
        <p:txBody>
          <a:bodyPr/>
          <a:lstStyle/>
          <a:p>
            <a:pPr algn="ctr"/>
            <a:r>
              <a:rPr lang="en" altLang="zh-TW" sz="2600" dirty="0">
                <a:effectLst/>
              </a:rPr>
              <a:t>Effects of Credibility </a:t>
            </a:r>
            <a:r>
              <a:rPr lang="en" altLang="zh-TW" sz="2600" dirty="0"/>
              <a:t>Label: </a:t>
            </a:r>
            <a:r>
              <a:rPr lang="en-US" altLang="zh-TW" sz="2600" dirty="0"/>
              <a:t>Optimizing Reaction Tim</a:t>
            </a:r>
            <a:r>
              <a:rPr lang="en" altLang="zh-TW" sz="2600" dirty="0"/>
              <a:t>e</a:t>
            </a:r>
            <a:endParaRPr lang="zh-TW" altLang="en-US" sz="2600" dirty="0"/>
          </a:p>
        </p:txBody>
      </p:sp>
      <p:sp>
        <p:nvSpPr>
          <p:cNvPr id="4" name="投影片編號版面配置區 3">
            <a:extLst>
              <a:ext uri="{FF2B5EF4-FFF2-40B4-BE49-F238E27FC236}">
                <a16:creationId xmlns:a16="http://schemas.microsoft.com/office/drawing/2014/main" id="{CB338B3C-2A6A-373C-CD93-714AF891BC45}"/>
              </a:ext>
            </a:extLst>
          </p:cNvPr>
          <p:cNvSpPr>
            <a:spLocks noGrp="1"/>
          </p:cNvSpPr>
          <p:nvPr>
            <p:ph type="sldNum" sz="quarter" idx="4"/>
          </p:nvPr>
        </p:nvSpPr>
        <p:spPr/>
        <p:txBody>
          <a:bodyPr/>
          <a:lstStyle/>
          <a:p>
            <a:fld id="{5D264510-144C-5541-AE78-2C17531025F9}" type="slidenum">
              <a:rPr kumimoji="1" lang="zh-TW" altLang="en-US" smtClean="0"/>
              <a:pPr/>
              <a:t>58</a:t>
            </a:fld>
            <a:endParaRPr kumimoji="1" lang="zh-TW" altLang="en-US"/>
          </a:p>
        </p:txBody>
      </p:sp>
      <p:sp>
        <p:nvSpPr>
          <p:cNvPr id="5" name="頁尾版面配置區 4">
            <a:extLst>
              <a:ext uri="{FF2B5EF4-FFF2-40B4-BE49-F238E27FC236}">
                <a16:creationId xmlns:a16="http://schemas.microsoft.com/office/drawing/2014/main" id="{6FA99486-69AC-CEA4-EDA5-D36BBF90FA0B}"/>
              </a:ext>
            </a:extLst>
          </p:cNvPr>
          <p:cNvSpPr>
            <a:spLocks noGrp="1"/>
          </p:cNvSpPr>
          <p:nvPr>
            <p:ph type="ftr" sz="quarter" idx="3"/>
          </p:nvPr>
        </p:nvSpPr>
        <p:spPr/>
        <p:txBody>
          <a:bodyPr/>
          <a:lstStyle/>
          <a:p>
            <a:r>
              <a:rPr kumimoji="1" lang="en-US" altLang="zh-TW" i="1" dirty="0">
                <a:latin typeface="Century" panose="02040604050505020304" pitchFamily="18" charset="0"/>
              </a:rPr>
              <a:t>Morrow et al. (2022)</a:t>
            </a:r>
            <a:endParaRPr kumimoji="1" lang="zh-TW" altLang="en-US" dirty="0"/>
          </a:p>
        </p:txBody>
      </p:sp>
      <p:grpSp>
        <p:nvGrpSpPr>
          <p:cNvPr id="16" name="群組 15">
            <a:extLst>
              <a:ext uri="{FF2B5EF4-FFF2-40B4-BE49-F238E27FC236}">
                <a16:creationId xmlns:a16="http://schemas.microsoft.com/office/drawing/2014/main" id="{37A5FEF8-5538-416D-F178-C8932DCCE053}"/>
              </a:ext>
            </a:extLst>
          </p:cNvPr>
          <p:cNvGrpSpPr/>
          <p:nvPr/>
        </p:nvGrpSpPr>
        <p:grpSpPr>
          <a:xfrm>
            <a:off x="978734" y="2340000"/>
            <a:ext cx="10234529" cy="3060000"/>
            <a:chOff x="188270" y="1537100"/>
            <a:chExt cx="10234529" cy="3060000"/>
          </a:xfrm>
        </p:grpSpPr>
        <p:pic>
          <p:nvPicPr>
            <p:cNvPr id="10" name="圖片 9">
              <a:extLst>
                <a:ext uri="{FF2B5EF4-FFF2-40B4-BE49-F238E27FC236}">
                  <a16:creationId xmlns:a16="http://schemas.microsoft.com/office/drawing/2014/main" id="{50B776F9-95D1-F3B5-4B78-EE451F1F2749}"/>
                </a:ext>
              </a:extLst>
            </p:cNvPr>
            <p:cNvPicPr>
              <a:picLocks noChangeAspect="1"/>
            </p:cNvPicPr>
            <p:nvPr/>
          </p:nvPicPr>
          <p:blipFill>
            <a:blip r:embed="rId3"/>
            <a:srcRect r="55474" b="52682"/>
            <a:stretch/>
          </p:blipFill>
          <p:spPr>
            <a:xfrm>
              <a:off x="7532233" y="1537100"/>
              <a:ext cx="2890566" cy="3060000"/>
            </a:xfrm>
            <a:prstGeom prst="rect">
              <a:avLst/>
            </a:prstGeom>
          </p:spPr>
        </p:pic>
        <p:sp>
          <p:nvSpPr>
            <p:cNvPr id="12" name="文字方塊 11">
              <a:extLst>
                <a:ext uri="{FF2B5EF4-FFF2-40B4-BE49-F238E27FC236}">
                  <a16:creationId xmlns:a16="http://schemas.microsoft.com/office/drawing/2014/main" id="{77F9A9A4-DC8C-4D28-D397-A223CB1543BC}"/>
                </a:ext>
              </a:extLst>
            </p:cNvPr>
            <p:cNvSpPr txBox="1"/>
            <p:nvPr/>
          </p:nvSpPr>
          <p:spPr>
            <a:xfrm>
              <a:off x="188270" y="1760208"/>
              <a:ext cx="7197312" cy="1929824"/>
            </a:xfrm>
            <a:prstGeom prst="rect">
              <a:avLst/>
            </a:prstGeom>
            <a:noFill/>
          </p:spPr>
          <p:txBody>
            <a:bodyPr wrap="square">
              <a:spAutoFit/>
            </a:bodyPr>
            <a:lstStyle/>
            <a:p>
              <a:pPr marL="342900" indent="-342900">
                <a:lnSpc>
                  <a:spcPct val="150000"/>
                </a:lnSpc>
                <a:buFont typeface="Arial" panose="020B0604020202020204" pitchFamily="34" charset="0"/>
                <a:buChar char="•"/>
              </a:pPr>
              <a:r>
                <a:rPr kumimoji="1" lang="en" altLang="zh-TW" sz="2000" b="1" dirty="0">
                  <a:solidFill>
                    <a:srgbClr val="FF0000"/>
                  </a:solidFill>
                  <a:latin typeface="Times New Roman" panose="02020603050405020304" pitchFamily="18" charset="0"/>
                  <a:cs typeface="Times New Roman" panose="02020603050405020304" pitchFamily="18" charset="0"/>
                </a:rPr>
                <a:t>Shortest reaction time observed under concurrent.</a:t>
              </a:r>
              <a:endParaRPr kumimoji="1" lang="en-US" altLang="zh-TW" sz="2000" b="1" dirty="0">
                <a:solidFill>
                  <a:srgbClr val="FF0000"/>
                </a:solidFill>
                <a:latin typeface="Times New Roman" panose="02020603050405020304" pitchFamily="18" charset="0"/>
                <a:cs typeface="Times New Roman" panose="02020603050405020304" pitchFamily="18" charset="0"/>
              </a:endParaRPr>
            </a:p>
            <a:p>
              <a:pPr marL="800100" lvl="1" indent="-342900">
                <a:lnSpc>
                  <a:spcPct val="150000"/>
                </a:lnSpc>
                <a:buFontTx/>
                <a:buChar char="-"/>
              </a:pPr>
              <a:r>
                <a:rPr kumimoji="1" lang="en" altLang="zh-TW" sz="2000" dirty="0">
                  <a:latin typeface="Times New Roman" panose="02020603050405020304" pitchFamily="18" charset="0"/>
                  <a:cs typeface="Times New Roman" panose="02020603050405020304" pitchFamily="18" charset="0"/>
                </a:rPr>
                <a:t>The </a:t>
              </a:r>
              <a:r>
                <a:rPr kumimoji="1" lang="en" altLang="zh-TW" sz="2000" b="1" dirty="0">
                  <a:latin typeface="Times New Roman" panose="02020603050405020304" pitchFamily="18" charset="0"/>
                  <a:cs typeface="Times New Roman" panose="02020603050405020304" pitchFamily="18" charset="0"/>
                </a:rPr>
                <a:t>intuitiveness</a:t>
              </a:r>
              <a:r>
                <a:rPr kumimoji="1" lang="en" altLang="zh-TW" sz="2000" dirty="0">
                  <a:latin typeface="Times New Roman" panose="02020603050405020304" pitchFamily="18" charset="0"/>
                  <a:cs typeface="Times New Roman" panose="02020603050405020304" pitchFamily="18" charset="0"/>
                </a:rPr>
                <a:t> of credibility labels </a:t>
              </a:r>
              <a:r>
                <a:rPr lang="en" altLang="zh-TW" sz="2000" b="1" dirty="0">
                  <a:latin typeface="Times New Roman" panose="02020603050405020304" pitchFamily="18" charset="0"/>
                  <a:cs typeface="Times New Roman" panose="02020603050405020304" pitchFamily="18" charset="0"/>
                </a:rPr>
                <a:t>strongly impact </a:t>
              </a:r>
              <a:r>
                <a:rPr lang="en" altLang="zh-TW" sz="2000" dirty="0">
                  <a:latin typeface="Times New Roman" panose="02020603050405020304" pitchFamily="18" charset="0"/>
                  <a:cs typeface="Times New Roman" panose="02020603050405020304" pitchFamily="18" charset="0"/>
                </a:rPr>
                <a:t>trust.</a:t>
              </a:r>
            </a:p>
            <a:p>
              <a:pPr marL="800100" lvl="1" indent="-342900">
                <a:lnSpc>
                  <a:spcPct val="150000"/>
                </a:lnSpc>
                <a:buFontTx/>
                <a:buChar char="-"/>
              </a:pPr>
              <a:r>
                <a:rPr lang="en" altLang="zh-TW" sz="2000" dirty="0">
                  <a:latin typeface="Times New Roman" panose="02020603050405020304" pitchFamily="18" charset="0"/>
                  <a:cs typeface="Times New Roman" panose="02020603050405020304" pitchFamily="18" charset="0"/>
                </a:rPr>
                <a:t>Some participants found the </a:t>
              </a:r>
              <a:r>
                <a:rPr kumimoji="1" lang="en" altLang="zh-TW" sz="2000" dirty="0">
                  <a:latin typeface="Times New Roman" panose="02020603050405020304" pitchFamily="18" charset="0"/>
                  <a:cs typeface="Times New Roman" panose="02020603050405020304" pitchFamily="18" charset="0"/>
                </a:rPr>
                <a:t>credibility</a:t>
              </a:r>
              <a:r>
                <a:rPr lang="en" altLang="zh-TW" sz="2000" dirty="0">
                  <a:latin typeface="Times New Roman" panose="02020603050405020304" pitchFamily="18" charset="0"/>
                  <a:cs typeface="Times New Roman" panose="02020603050405020304" pitchFamily="18" charset="0"/>
                </a:rPr>
                <a:t> label </a:t>
              </a:r>
              <a:r>
                <a:rPr lang="en" altLang="zh-TW" sz="2000" b="1" dirty="0">
                  <a:latin typeface="Times New Roman" panose="02020603050405020304" pitchFamily="18" charset="0"/>
                  <a:cs typeface="Times New Roman" panose="02020603050405020304" pitchFamily="18" charset="0"/>
                </a:rPr>
                <a:t>confirmed</a:t>
              </a:r>
              <a:r>
                <a:rPr lang="en" altLang="zh-TW" sz="2000" dirty="0">
                  <a:latin typeface="Times New Roman" panose="02020603050405020304" pitchFamily="18" charset="0"/>
                  <a:cs typeface="Times New Roman" panose="02020603050405020304" pitchFamily="18" charset="0"/>
                </a:rPr>
                <a:t> and </a:t>
              </a:r>
              <a:r>
                <a:rPr lang="en" altLang="zh-TW" sz="2000" b="1" dirty="0">
                  <a:latin typeface="Times New Roman" panose="02020603050405020304" pitchFamily="18" charset="0"/>
                  <a:cs typeface="Times New Roman" panose="02020603050405020304" pitchFamily="18" charset="0"/>
                </a:rPr>
                <a:t>hinted</a:t>
              </a:r>
              <a:r>
                <a:rPr lang="en" altLang="zh-TW" sz="2000" dirty="0">
                  <a:latin typeface="Times New Roman" panose="02020603050405020304" pitchFamily="18" charset="0"/>
                  <a:cs typeface="Times New Roman" panose="02020603050405020304" pitchFamily="18" charset="0"/>
                </a:rPr>
                <a:t> information, </a:t>
              </a:r>
              <a:r>
                <a:rPr lang="en" altLang="zh-TW" sz="2000" b="1" dirty="0">
                  <a:latin typeface="Times New Roman" panose="02020603050405020304" pitchFamily="18" charset="0"/>
                  <a:cs typeface="Times New Roman" panose="02020603050405020304" pitchFamily="18" charset="0"/>
                </a:rPr>
                <a:t>influencing decisions</a:t>
              </a:r>
              <a:r>
                <a:rPr lang="en" altLang="zh-TW" sz="2000" dirty="0">
                  <a:latin typeface="Times New Roman" panose="02020603050405020304" pitchFamily="18" charset="0"/>
                  <a:cs typeface="Times New Roman" panose="02020603050405020304" pitchFamily="18" charset="0"/>
                </a:rPr>
                <a:t>.</a:t>
              </a:r>
            </a:p>
          </p:txBody>
        </p:sp>
      </p:grpSp>
      <p:pic>
        <p:nvPicPr>
          <p:cNvPr id="17" name="Picture 2">
            <a:extLst>
              <a:ext uri="{FF2B5EF4-FFF2-40B4-BE49-F238E27FC236}">
                <a16:creationId xmlns:a16="http://schemas.microsoft.com/office/drawing/2014/main" id="{50507C21-CDC5-59D4-88F0-1C28753358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2488" y="5166921"/>
            <a:ext cx="3175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178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9AA5D-95F5-C5E5-F23F-EA66AB460DC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3D108704-BA3C-3D0C-9C04-34A974D442E2}"/>
              </a:ext>
            </a:extLst>
          </p:cNvPr>
          <p:cNvSpPr>
            <a:spLocks noGrp="1"/>
          </p:cNvSpPr>
          <p:nvPr>
            <p:ph type="ctrTitle"/>
          </p:nvPr>
        </p:nvSpPr>
        <p:spPr>
          <a:xfrm>
            <a:off x="-1" y="667289"/>
            <a:ext cx="12192000" cy="918743"/>
          </a:xfrm>
        </p:spPr>
        <p:txBody>
          <a:bodyPr/>
          <a:lstStyle/>
          <a:p>
            <a:pPr algn="ctr"/>
            <a:r>
              <a:rPr lang="en" altLang="zh-TW" sz="2600" dirty="0">
                <a:effectLst/>
              </a:rPr>
              <a:t>Effects of Contextual </a:t>
            </a:r>
            <a:r>
              <a:rPr lang="en" altLang="zh-TW" sz="2600" dirty="0"/>
              <a:t>Label: </a:t>
            </a:r>
            <a:br>
              <a:rPr lang="en" altLang="zh-TW" sz="2600" dirty="0"/>
            </a:br>
            <a:r>
              <a:rPr lang="en-US" altLang="zh-TW" sz="2600" dirty="0"/>
              <a:t>Enhancing Accuracy through Post-Exposure</a:t>
            </a:r>
            <a:endParaRPr lang="zh-TW" altLang="en-US" sz="2600" dirty="0"/>
          </a:p>
        </p:txBody>
      </p:sp>
      <p:sp>
        <p:nvSpPr>
          <p:cNvPr id="4" name="投影片編號版面配置區 3">
            <a:extLst>
              <a:ext uri="{FF2B5EF4-FFF2-40B4-BE49-F238E27FC236}">
                <a16:creationId xmlns:a16="http://schemas.microsoft.com/office/drawing/2014/main" id="{353298DC-C11F-283B-3BB3-C27A478154E9}"/>
              </a:ext>
            </a:extLst>
          </p:cNvPr>
          <p:cNvSpPr>
            <a:spLocks noGrp="1"/>
          </p:cNvSpPr>
          <p:nvPr>
            <p:ph type="sldNum" sz="quarter" idx="4"/>
          </p:nvPr>
        </p:nvSpPr>
        <p:spPr/>
        <p:txBody>
          <a:bodyPr/>
          <a:lstStyle/>
          <a:p>
            <a:fld id="{5D264510-144C-5541-AE78-2C17531025F9}" type="slidenum">
              <a:rPr kumimoji="1" lang="zh-TW" altLang="en-US" smtClean="0"/>
              <a:pPr/>
              <a:t>59</a:t>
            </a:fld>
            <a:endParaRPr kumimoji="1" lang="zh-TW" altLang="en-US"/>
          </a:p>
        </p:txBody>
      </p:sp>
      <p:sp>
        <p:nvSpPr>
          <p:cNvPr id="5" name="頁尾版面配置區 4">
            <a:extLst>
              <a:ext uri="{FF2B5EF4-FFF2-40B4-BE49-F238E27FC236}">
                <a16:creationId xmlns:a16="http://schemas.microsoft.com/office/drawing/2014/main" id="{D865363B-51CD-F6D9-5AD1-3BF7B5E0D65A}"/>
              </a:ext>
            </a:extLst>
          </p:cNvPr>
          <p:cNvSpPr>
            <a:spLocks noGrp="1"/>
          </p:cNvSpPr>
          <p:nvPr>
            <p:ph type="ftr" sz="quarter" idx="3"/>
          </p:nvPr>
        </p:nvSpPr>
        <p:spPr/>
        <p:txBody>
          <a:bodyPr/>
          <a:lstStyle/>
          <a:p>
            <a:endParaRPr kumimoji="1" lang="zh-TW" altLang="en-US" dirty="0"/>
          </a:p>
        </p:txBody>
      </p:sp>
      <p:grpSp>
        <p:nvGrpSpPr>
          <p:cNvPr id="16" name="群組 15">
            <a:extLst>
              <a:ext uri="{FF2B5EF4-FFF2-40B4-BE49-F238E27FC236}">
                <a16:creationId xmlns:a16="http://schemas.microsoft.com/office/drawing/2014/main" id="{C9EB7436-D0B0-94E0-71B7-0E42E8AF8AAC}"/>
              </a:ext>
            </a:extLst>
          </p:cNvPr>
          <p:cNvGrpSpPr/>
          <p:nvPr/>
        </p:nvGrpSpPr>
        <p:grpSpPr>
          <a:xfrm>
            <a:off x="939583" y="2340000"/>
            <a:ext cx="10312831" cy="3089982"/>
            <a:chOff x="939585" y="2263800"/>
            <a:chExt cx="10312831" cy="3089982"/>
          </a:xfrm>
        </p:grpSpPr>
        <p:sp>
          <p:nvSpPr>
            <p:cNvPr id="12" name="文字方塊 11">
              <a:extLst>
                <a:ext uri="{FF2B5EF4-FFF2-40B4-BE49-F238E27FC236}">
                  <a16:creationId xmlns:a16="http://schemas.microsoft.com/office/drawing/2014/main" id="{775E3816-2336-CDF3-6FDC-433A1233E4B3}"/>
                </a:ext>
              </a:extLst>
            </p:cNvPr>
            <p:cNvSpPr txBox="1"/>
            <p:nvPr/>
          </p:nvSpPr>
          <p:spPr>
            <a:xfrm>
              <a:off x="939585" y="2457400"/>
              <a:ext cx="7155262" cy="2352952"/>
            </a:xfrm>
            <a:prstGeom prst="rect">
              <a:avLst/>
            </a:prstGeom>
            <a:noFill/>
          </p:spPr>
          <p:txBody>
            <a:bodyPr wrap="square">
              <a:spAutoFit/>
            </a:bodyPr>
            <a:lstStyle/>
            <a:p>
              <a:pPr marL="342900" indent="-342900">
                <a:lnSpc>
                  <a:spcPct val="150000"/>
                </a:lnSpc>
                <a:buFont typeface="Arial" panose="020B0604020202020204" pitchFamily="34" charset="0"/>
                <a:buChar char="•"/>
              </a:pPr>
              <a:r>
                <a:rPr kumimoji="1" lang="en-US" altLang="zh-TW" sz="2000" b="1" dirty="0">
                  <a:solidFill>
                    <a:srgbClr val="FF0000"/>
                  </a:solidFill>
                  <a:latin typeface="Times New Roman" panose="02020603050405020304" pitchFamily="18" charset="0"/>
                  <a:cs typeface="Times New Roman" panose="02020603050405020304" pitchFamily="18" charset="0"/>
                </a:rPr>
                <a:t>Only when the contextual label under post-exposure improved both strict and tolerant accuracy.</a:t>
              </a:r>
            </a:p>
            <a:p>
              <a:pPr marL="800100" lvl="1" indent="-342900">
                <a:lnSpc>
                  <a:spcPct val="150000"/>
                </a:lnSpc>
                <a:buFontTx/>
                <a:buChar char="-"/>
              </a:pPr>
              <a:r>
                <a:rPr lang="en" altLang="zh-TW" sz="2000" dirty="0">
                  <a:latin typeface="Times New Roman" panose="02020603050405020304" pitchFamily="18" charset="0"/>
                  <a:cs typeface="Times New Roman" panose="02020603050405020304" pitchFamily="18" charset="0"/>
                </a:rPr>
                <a:t>Some participants noted that the contextual label offered </a:t>
              </a:r>
              <a:r>
                <a:rPr lang="en" altLang="zh-TW" sz="2000" b="1" dirty="0">
                  <a:latin typeface="Times New Roman" panose="02020603050405020304" pitchFamily="18" charset="0"/>
                  <a:cs typeface="Times New Roman" panose="02020603050405020304" pitchFamily="18" charset="0"/>
                </a:rPr>
                <a:t>detailed clues </a:t>
              </a:r>
              <a:r>
                <a:rPr lang="en" altLang="zh-TW" sz="2000" dirty="0">
                  <a:latin typeface="Times New Roman" panose="02020603050405020304" pitchFamily="18" charset="0"/>
                  <a:cs typeface="Times New Roman" panose="02020603050405020304" pitchFamily="18" charset="0"/>
                </a:rPr>
                <a:t>that </a:t>
              </a:r>
              <a:r>
                <a:rPr lang="en" altLang="zh-TW" sz="2000" b="1" dirty="0">
                  <a:latin typeface="Times New Roman" panose="02020603050405020304" pitchFamily="18" charset="0"/>
                  <a:cs typeface="Times New Roman" panose="02020603050405020304" pitchFamily="18" charset="0"/>
                </a:rPr>
                <a:t>aided their judgment </a:t>
              </a:r>
              <a:r>
                <a:rPr lang="en" altLang="zh-TW" sz="2000" dirty="0">
                  <a:latin typeface="Times New Roman" panose="02020603050405020304" pitchFamily="18" charset="0"/>
                  <a:cs typeface="Times New Roman" panose="02020603050405020304" pitchFamily="18" charset="0"/>
                </a:rPr>
                <a:t>and </a:t>
              </a:r>
              <a:r>
                <a:rPr lang="en" altLang="zh-TW" sz="2000" b="1" dirty="0">
                  <a:latin typeface="Times New Roman" panose="02020603050405020304" pitchFamily="18" charset="0"/>
                  <a:cs typeface="Times New Roman" panose="02020603050405020304" pitchFamily="18" charset="0"/>
                </a:rPr>
                <a:t>provided validation</a:t>
              </a:r>
              <a:r>
                <a:rPr lang="en" altLang="zh-TW" sz="2000" dirty="0">
                  <a:latin typeface="Times New Roman" panose="02020603050405020304" pitchFamily="18" charset="0"/>
                  <a:cs typeface="Times New Roman" panose="02020603050405020304" pitchFamily="18" charset="0"/>
                </a:rPr>
                <a:t> during the second exposure.</a:t>
              </a:r>
            </a:p>
          </p:txBody>
        </p:sp>
        <p:pic>
          <p:nvPicPr>
            <p:cNvPr id="14" name="圖片 13">
              <a:extLst>
                <a:ext uri="{FF2B5EF4-FFF2-40B4-BE49-F238E27FC236}">
                  <a16:creationId xmlns:a16="http://schemas.microsoft.com/office/drawing/2014/main" id="{61F1E528-0B9E-D7F9-52B3-ACEEDA1E868D}"/>
                </a:ext>
              </a:extLst>
            </p:cNvPr>
            <p:cNvPicPr>
              <a:picLocks noChangeAspect="1"/>
            </p:cNvPicPr>
            <p:nvPr/>
          </p:nvPicPr>
          <p:blipFill>
            <a:blip r:embed="rId3"/>
            <a:srcRect l="55257" b="52407"/>
            <a:stretch/>
          </p:blipFill>
          <p:spPr>
            <a:xfrm>
              <a:off x="8364542" y="2263800"/>
              <a:ext cx="2887874" cy="3060000"/>
            </a:xfrm>
            <a:prstGeom prst="rect">
              <a:avLst/>
            </a:prstGeom>
          </p:spPr>
        </p:pic>
        <p:pic>
          <p:nvPicPr>
            <p:cNvPr id="15" name="Picture 2">
              <a:extLst>
                <a:ext uri="{FF2B5EF4-FFF2-40B4-BE49-F238E27FC236}">
                  <a16:creationId xmlns:a16="http://schemas.microsoft.com/office/drawing/2014/main" id="{86C0CD38-64F8-DEA3-A6ED-2B8AD6915B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0495" y="5078403"/>
              <a:ext cx="317500" cy="2753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27103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89ED3-3FD3-F357-1A82-53E4D5114A8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CFD6D4D-DBDC-02D3-512A-E887D707F9BD}"/>
              </a:ext>
            </a:extLst>
          </p:cNvPr>
          <p:cNvSpPr>
            <a:spLocks noGrp="1"/>
          </p:cNvSpPr>
          <p:nvPr>
            <p:ph type="ctrTitle"/>
          </p:nvPr>
        </p:nvSpPr>
        <p:spPr>
          <a:xfrm>
            <a:off x="0" y="207451"/>
            <a:ext cx="12192000" cy="602946"/>
          </a:xfrm>
        </p:spPr>
        <p:txBody>
          <a:bodyPr/>
          <a:lstStyle/>
          <a:p>
            <a:r>
              <a:rPr kumimoji="1" lang="en-US" altLang="zh-TW" sz="3200"/>
              <a:t>Motivation – 3/4</a:t>
            </a:r>
            <a:endParaRPr kumimoji="1" lang="zh-TW" altLang="en-US" sz="3200"/>
          </a:p>
        </p:txBody>
      </p:sp>
      <p:sp>
        <p:nvSpPr>
          <p:cNvPr id="4" name="頁尾版面配置區 3">
            <a:extLst>
              <a:ext uri="{FF2B5EF4-FFF2-40B4-BE49-F238E27FC236}">
                <a16:creationId xmlns:a16="http://schemas.microsoft.com/office/drawing/2014/main" id="{26300665-8AF1-3BA7-3988-514F9F508261}"/>
              </a:ext>
            </a:extLst>
          </p:cNvPr>
          <p:cNvSpPr>
            <a:spLocks noGrp="1"/>
          </p:cNvSpPr>
          <p:nvPr>
            <p:ph type="ftr" sz="quarter" idx="3"/>
          </p:nvPr>
        </p:nvSpPr>
        <p:spPr/>
        <p:txBody>
          <a:bodyPr/>
          <a:lstStyle/>
          <a:p>
            <a:r>
              <a:rPr kumimoji="1" lang="en-US" altLang="zh-TW"/>
              <a:t>Dan et al. (2021), Qian et al. (2023), Peng et al. (2023)</a:t>
            </a:r>
            <a:endParaRPr kumimoji="1" lang="zh-TW" altLang="en-US"/>
          </a:p>
        </p:txBody>
      </p:sp>
      <p:sp>
        <p:nvSpPr>
          <p:cNvPr id="5" name="投影片編號版面配置區 4">
            <a:extLst>
              <a:ext uri="{FF2B5EF4-FFF2-40B4-BE49-F238E27FC236}">
                <a16:creationId xmlns:a16="http://schemas.microsoft.com/office/drawing/2014/main" id="{21C992B9-417D-D03F-7F7C-FA98B147ABB4}"/>
              </a:ext>
            </a:extLst>
          </p:cNvPr>
          <p:cNvSpPr>
            <a:spLocks noGrp="1"/>
          </p:cNvSpPr>
          <p:nvPr>
            <p:ph type="sldNum" sz="quarter" idx="4"/>
          </p:nvPr>
        </p:nvSpPr>
        <p:spPr/>
        <p:txBody>
          <a:bodyPr/>
          <a:lstStyle/>
          <a:p>
            <a:fld id="{5D264510-144C-5541-AE78-2C17531025F9}" type="slidenum">
              <a:rPr kumimoji="1" lang="zh-TW" altLang="en-US" smtClean="0"/>
              <a:pPr/>
              <a:t>6</a:t>
            </a:fld>
            <a:endParaRPr kumimoji="1" lang="zh-TW" altLang="en-US"/>
          </a:p>
        </p:txBody>
      </p:sp>
      <p:sp>
        <p:nvSpPr>
          <p:cNvPr id="14" name="圓角矩形 13">
            <a:extLst>
              <a:ext uri="{FF2B5EF4-FFF2-40B4-BE49-F238E27FC236}">
                <a16:creationId xmlns:a16="http://schemas.microsoft.com/office/drawing/2014/main" id="{58FF1F6A-D0D3-A2FE-709E-1313AC1336D0}"/>
              </a:ext>
            </a:extLst>
          </p:cNvPr>
          <p:cNvSpPr/>
          <p:nvPr/>
        </p:nvSpPr>
        <p:spPr>
          <a:xfrm>
            <a:off x="355908" y="5125918"/>
            <a:ext cx="3454400" cy="914400"/>
          </a:xfrm>
          <a:prstGeom prst="roundRect">
            <a:avLst/>
          </a:prstGeom>
          <a:solidFill>
            <a:srgbClr val="EF8D6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TW" sz="2400" b="1">
                <a:solidFill>
                  <a:schemeClr val="tx1"/>
                </a:solidFill>
                <a:latin typeface="Times New Roman" panose="02020603050405020304" pitchFamily="18" charset="0"/>
                <a:cs typeface="Times New Roman" panose="02020603050405020304" pitchFamily="18" charset="0"/>
              </a:rPr>
              <a:t>Visual Misinformation</a:t>
            </a:r>
            <a:endParaRPr kumimoji="1" lang="zh-TW" altLang="en-US" sz="2400" b="1">
              <a:solidFill>
                <a:schemeClr val="tx1"/>
              </a:solidFill>
              <a:latin typeface="Times New Roman" panose="02020603050405020304" pitchFamily="18" charset="0"/>
              <a:cs typeface="Times New Roman" panose="02020603050405020304" pitchFamily="18" charset="0"/>
            </a:endParaRPr>
          </a:p>
        </p:txBody>
      </p:sp>
      <p:sp>
        <p:nvSpPr>
          <p:cNvPr id="3" name="圓角矩形 2">
            <a:extLst>
              <a:ext uri="{FF2B5EF4-FFF2-40B4-BE49-F238E27FC236}">
                <a16:creationId xmlns:a16="http://schemas.microsoft.com/office/drawing/2014/main" id="{3B8BA1E9-770C-3BE0-CC90-FF79A912E7E7}"/>
              </a:ext>
            </a:extLst>
          </p:cNvPr>
          <p:cNvSpPr/>
          <p:nvPr/>
        </p:nvSpPr>
        <p:spPr>
          <a:xfrm>
            <a:off x="355909" y="1164150"/>
            <a:ext cx="3454400" cy="914400"/>
          </a:xfrm>
          <a:prstGeom prst="roundRect">
            <a:avLst/>
          </a:prstGeom>
          <a:solidFill>
            <a:srgbClr val="FAD9C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TW" sz="2400" b="1">
                <a:solidFill>
                  <a:schemeClr val="tx1"/>
                </a:solidFill>
                <a:latin typeface="Times New Roman" panose="02020603050405020304" pitchFamily="18" charset="0"/>
                <a:cs typeface="Times New Roman" panose="02020603050405020304" pitchFamily="18" charset="0"/>
              </a:rPr>
              <a:t>Internet &amp; Web 2.0</a:t>
            </a:r>
            <a:endParaRPr kumimoji="1" lang="zh-TW" altLang="en-US" sz="2400" b="1">
              <a:solidFill>
                <a:schemeClr val="tx1"/>
              </a:solidFill>
              <a:latin typeface="Times New Roman" panose="02020603050405020304" pitchFamily="18" charset="0"/>
              <a:cs typeface="Times New Roman" panose="02020603050405020304" pitchFamily="18" charset="0"/>
            </a:endParaRPr>
          </a:p>
        </p:txBody>
      </p:sp>
      <p:sp>
        <p:nvSpPr>
          <p:cNvPr id="7" name="向右箭號 6">
            <a:extLst>
              <a:ext uri="{FF2B5EF4-FFF2-40B4-BE49-F238E27FC236}">
                <a16:creationId xmlns:a16="http://schemas.microsoft.com/office/drawing/2014/main" id="{994A1718-4AA0-C3B9-384A-E3CA3D4C1020}"/>
              </a:ext>
            </a:extLst>
          </p:cNvPr>
          <p:cNvSpPr/>
          <p:nvPr/>
        </p:nvSpPr>
        <p:spPr>
          <a:xfrm rot="5400000">
            <a:off x="1781633" y="4336304"/>
            <a:ext cx="602948" cy="523725"/>
          </a:xfrm>
          <a:prstGeom prst="rightArrow">
            <a:avLst/>
          </a:prstGeom>
          <a:noFill/>
          <a:ln w="38100">
            <a:solidFill>
              <a:srgbClr val="631B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TW" altLang="en-US">
              <a:ln w="0"/>
              <a:solidFill>
                <a:schemeClr val="accent1"/>
              </a:solidFill>
              <a:effectLst>
                <a:outerShdw blurRad="38100" dist="25400" dir="5400000" algn="ctr" rotWithShape="0">
                  <a:srgbClr val="6E747A">
                    <a:alpha val="43000"/>
                  </a:srgbClr>
                </a:outerShdw>
              </a:effectLst>
            </a:endParaRPr>
          </a:p>
        </p:txBody>
      </p:sp>
      <p:sp>
        <p:nvSpPr>
          <p:cNvPr id="16" name="向右箭號 15">
            <a:extLst>
              <a:ext uri="{FF2B5EF4-FFF2-40B4-BE49-F238E27FC236}">
                <a16:creationId xmlns:a16="http://schemas.microsoft.com/office/drawing/2014/main" id="{D1225861-AE57-8F6C-E7F0-B66E1711B5F3}"/>
              </a:ext>
            </a:extLst>
          </p:cNvPr>
          <p:cNvSpPr/>
          <p:nvPr/>
        </p:nvSpPr>
        <p:spPr>
          <a:xfrm rot="5400000">
            <a:off x="1781633" y="2349540"/>
            <a:ext cx="602948" cy="523725"/>
          </a:xfrm>
          <a:prstGeom prst="rightArrow">
            <a:avLst/>
          </a:prstGeom>
          <a:noFill/>
          <a:ln w="38100">
            <a:solidFill>
              <a:srgbClr val="631B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TW" altLang="en-US">
              <a:ln w="0"/>
              <a:solidFill>
                <a:schemeClr val="accent1"/>
              </a:solidFill>
              <a:effectLst>
                <a:outerShdw blurRad="38100" dist="25400" dir="5400000" algn="ctr" rotWithShape="0">
                  <a:srgbClr val="6E747A">
                    <a:alpha val="43000"/>
                  </a:srgbClr>
                </a:outerShdw>
              </a:effectLst>
            </a:endParaRPr>
          </a:p>
        </p:txBody>
      </p:sp>
      <p:sp>
        <p:nvSpPr>
          <p:cNvPr id="19" name="文字方塊 18">
            <a:extLst>
              <a:ext uri="{FF2B5EF4-FFF2-40B4-BE49-F238E27FC236}">
                <a16:creationId xmlns:a16="http://schemas.microsoft.com/office/drawing/2014/main" id="{45F7C47D-DD3F-442A-317D-C07C4F265E7A}"/>
              </a:ext>
            </a:extLst>
          </p:cNvPr>
          <p:cNvSpPr txBox="1"/>
          <p:nvPr/>
        </p:nvSpPr>
        <p:spPr>
          <a:xfrm>
            <a:off x="4208168" y="1141186"/>
            <a:ext cx="7399899" cy="960328"/>
          </a:xfrm>
          <a:prstGeom prst="rect">
            <a:avLst/>
          </a:prstGeom>
          <a:noFill/>
        </p:spPr>
        <p:txBody>
          <a:bodyPr wrap="square">
            <a:spAutoFit/>
          </a:bodyPr>
          <a:lstStyle/>
          <a:p>
            <a:pPr>
              <a:lnSpc>
                <a:spcPct val="150000"/>
              </a:lnSpc>
            </a:pPr>
            <a:r>
              <a:rPr kumimoji="1" lang="en" altLang="zh-TW" sz="2000">
                <a:latin typeface="Times New Roman" panose="02020603050405020304" pitchFamily="18" charset="0"/>
                <a:cs typeface="Times New Roman" panose="02020603050405020304" pitchFamily="18" charset="0"/>
              </a:rPr>
              <a:t>Access to information has significantly increased, leading to a surge in social media usage. </a:t>
            </a:r>
            <a:endParaRPr kumimoji="1" lang="zh-TW" altLang="en-US" sz="1600" i="1">
              <a:latin typeface="Century" panose="02040604050505020304" pitchFamily="18" charset="0"/>
            </a:endParaRPr>
          </a:p>
        </p:txBody>
      </p:sp>
      <p:sp>
        <p:nvSpPr>
          <p:cNvPr id="20" name="文字方塊 19">
            <a:extLst>
              <a:ext uri="{FF2B5EF4-FFF2-40B4-BE49-F238E27FC236}">
                <a16:creationId xmlns:a16="http://schemas.microsoft.com/office/drawing/2014/main" id="{FA12EC25-B741-CBE5-200C-E01CD507F4EB}"/>
              </a:ext>
            </a:extLst>
          </p:cNvPr>
          <p:cNvSpPr txBox="1"/>
          <p:nvPr/>
        </p:nvSpPr>
        <p:spPr>
          <a:xfrm>
            <a:off x="4208168" y="2891238"/>
            <a:ext cx="6812758" cy="142199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 altLang="zh-TW" sz="2000" dirty="0">
                <a:solidFill>
                  <a:srgbClr val="FF0000"/>
                </a:solidFill>
                <a:latin typeface="Times New Roman" panose="02020603050405020304" pitchFamily="18" charset="0"/>
                <a:cs typeface="Times New Roman" panose="02020603050405020304" pitchFamily="18" charset="0"/>
              </a:rPr>
              <a:t>Inaccurate</a:t>
            </a:r>
            <a:r>
              <a:rPr kumimoji="1" lang="en" altLang="zh-TW" sz="2000" dirty="0">
                <a:latin typeface="Times New Roman" panose="02020603050405020304" pitchFamily="18" charset="0"/>
                <a:cs typeface="Times New Roman" panose="02020603050405020304" pitchFamily="18" charset="0"/>
              </a:rPr>
              <a:t> information shared </a:t>
            </a:r>
            <a:r>
              <a:rPr kumimoji="1" lang="en" altLang="zh-TW" sz="2000" dirty="0">
                <a:solidFill>
                  <a:srgbClr val="FF0000"/>
                </a:solidFill>
                <a:latin typeface="Times New Roman" panose="02020603050405020304" pitchFamily="18" charset="0"/>
                <a:cs typeface="Times New Roman" panose="02020603050405020304" pitchFamily="18" charset="0"/>
              </a:rPr>
              <a:t>without deceptive intent</a:t>
            </a:r>
            <a:r>
              <a:rPr kumimoji="1" lang="en" altLang="zh-TW" sz="2000" dirty="0">
                <a:latin typeface="Times New Roman" panose="02020603050405020304" pitchFamily="18" charset="0"/>
                <a:cs typeface="Times New Roman" panose="02020603050405020304" pitchFamily="18" charset="0"/>
              </a:rPr>
              <a:t>.</a:t>
            </a:r>
          </a:p>
          <a:p>
            <a:pPr marL="342900" indent="-342900">
              <a:lnSpc>
                <a:spcPct val="150000"/>
              </a:lnSpc>
              <a:buFont typeface="Arial" panose="020B0604020202020204" pitchFamily="34" charset="0"/>
              <a:buChar char="•"/>
            </a:pPr>
            <a:r>
              <a:rPr kumimoji="1" lang="en" altLang="zh-TW" sz="2000" dirty="0">
                <a:latin typeface="Times New Roman" panose="02020603050405020304" pitchFamily="18" charset="0"/>
                <a:cs typeface="Times New Roman" panose="02020603050405020304" pitchFamily="18" charset="0"/>
              </a:rPr>
              <a:t>Poses a threat to social and political systems, particularly on </a:t>
            </a:r>
            <a:r>
              <a:rPr kumimoji="1" lang="en" altLang="zh-TW" sz="2000" dirty="0">
                <a:solidFill>
                  <a:srgbClr val="FF0000"/>
                </a:solidFill>
                <a:latin typeface="Times New Roman" panose="02020603050405020304" pitchFamily="18" charset="0"/>
                <a:cs typeface="Times New Roman" panose="02020603050405020304" pitchFamily="18" charset="0"/>
              </a:rPr>
              <a:t>social media platforms</a:t>
            </a:r>
            <a:r>
              <a:rPr kumimoji="1" lang="en" altLang="zh-TW" sz="2000" dirty="0">
                <a:latin typeface="Times New Roman" panose="02020603050405020304" pitchFamily="18" charset="0"/>
                <a:cs typeface="Times New Roman" panose="02020603050405020304" pitchFamily="18" charset="0"/>
              </a:rPr>
              <a:t>.</a:t>
            </a:r>
          </a:p>
        </p:txBody>
      </p:sp>
      <p:sp>
        <p:nvSpPr>
          <p:cNvPr id="30" name="圓角矩形 29">
            <a:extLst>
              <a:ext uri="{FF2B5EF4-FFF2-40B4-BE49-F238E27FC236}">
                <a16:creationId xmlns:a16="http://schemas.microsoft.com/office/drawing/2014/main" id="{09625A32-25DE-0846-A8D0-80BDFEF54CEA}"/>
              </a:ext>
            </a:extLst>
          </p:cNvPr>
          <p:cNvSpPr/>
          <p:nvPr/>
        </p:nvSpPr>
        <p:spPr>
          <a:xfrm>
            <a:off x="355908" y="3145034"/>
            <a:ext cx="3454400" cy="914400"/>
          </a:xfrm>
          <a:prstGeom prst="roundRect">
            <a:avLst/>
          </a:prstGeom>
          <a:solidFill>
            <a:srgbClr val="F6B29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TW" sz="2400" b="1">
                <a:solidFill>
                  <a:schemeClr val="tx1"/>
                </a:solidFill>
                <a:latin typeface="Times New Roman" panose="02020603050405020304" pitchFamily="18" charset="0"/>
                <a:cs typeface="Times New Roman" panose="02020603050405020304" pitchFamily="18" charset="0"/>
              </a:rPr>
              <a:t>Misinformation</a:t>
            </a:r>
            <a:endParaRPr kumimoji="1" lang="zh-TW" altLang="en-US" sz="2400" b="1">
              <a:solidFill>
                <a:schemeClr val="tx1"/>
              </a:solidFill>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45EE7B16-F9B7-7B7E-9D04-1A23F5DBDEE6}"/>
              </a:ext>
            </a:extLst>
          </p:cNvPr>
          <p:cNvSpPr txBox="1"/>
          <p:nvPr/>
        </p:nvSpPr>
        <p:spPr>
          <a:xfrm>
            <a:off x="4208168" y="4872122"/>
            <a:ext cx="7630996" cy="14219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 altLang="zh-TW" sz="2000" dirty="0">
                <a:latin typeface="Times New Roman" panose="02020603050405020304" pitchFamily="18" charset="0"/>
                <a:cs typeface="Times New Roman" panose="02020603050405020304" pitchFamily="18" charset="0"/>
              </a:rPr>
              <a:t>Dissemination of misinformation through </a:t>
            </a:r>
            <a:r>
              <a:rPr kumimoji="1" lang="en" altLang="zh-TW" sz="2000" dirty="0">
                <a:solidFill>
                  <a:srgbClr val="FF0000"/>
                </a:solidFill>
                <a:latin typeface="Times New Roman" panose="02020603050405020304" pitchFamily="18" charset="0"/>
                <a:cs typeface="Times New Roman" panose="02020603050405020304" pitchFamily="18" charset="0"/>
              </a:rPr>
              <a:t>visual media</a:t>
            </a:r>
            <a:r>
              <a:rPr kumimoji="1" lang="en" altLang="zh-TW" sz="2000" dirty="0">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kumimoji="1" lang="en" altLang="zh-TW" sz="2000" dirty="0">
                <a:latin typeface="Times New Roman" panose="02020603050405020304" pitchFamily="18" charset="0"/>
                <a:cs typeface="Times New Roman" panose="02020603050405020304" pitchFamily="18" charset="0"/>
              </a:rPr>
              <a:t>More </a:t>
            </a:r>
            <a:r>
              <a:rPr kumimoji="1" lang="en" altLang="zh-TW" sz="2000" dirty="0">
                <a:solidFill>
                  <a:srgbClr val="FF0000"/>
                </a:solidFill>
                <a:latin typeface="Times New Roman" panose="02020603050405020304" pitchFamily="18" charset="0"/>
                <a:cs typeface="Times New Roman" panose="02020603050405020304" pitchFamily="18" charset="0"/>
              </a:rPr>
              <a:t>persuasive</a:t>
            </a:r>
            <a:r>
              <a:rPr kumimoji="1" lang="en" altLang="zh-TW" sz="2000" dirty="0">
                <a:latin typeface="Times New Roman" panose="02020603050405020304" pitchFamily="18" charset="0"/>
                <a:cs typeface="Times New Roman" panose="02020603050405020304" pitchFamily="18" charset="0"/>
              </a:rPr>
              <a:t> and </a:t>
            </a:r>
            <a:r>
              <a:rPr kumimoji="1" lang="en" altLang="zh-TW" sz="2000" dirty="0">
                <a:solidFill>
                  <a:srgbClr val="FF0000"/>
                </a:solidFill>
                <a:latin typeface="Times New Roman" panose="02020603050405020304" pitchFamily="18" charset="0"/>
                <a:cs typeface="Times New Roman" panose="02020603050405020304" pitchFamily="18" charset="0"/>
              </a:rPr>
              <a:t>impactful</a:t>
            </a:r>
            <a:r>
              <a:rPr kumimoji="1" lang="en" altLang="zh-TW" sz="2000" dirty="0">
                <a:latin typeface="Times New Roman" panose="02020603050405020304" pitchFamily="18" charset="0"/>
                <a:cs typeface="Times New Roman" panose="02020603050405020304" pitchFamily="18" charset="0"/>
              </a:rPr>
              <a:t> than textual misinformation due to its </a:t>
            </a:r>
            <a:r>
              <a:rPr kumimoji="1" lang="en" altLang="zh-TW" sz="2000" dirty="0">
                <a:solidFill>
                  <a:srgbClr val="FF0000"/>
                </a:solidFill>
                <a:latin typeface="Times New Roman" panose="02020603050405020304" pitchFamily="18" charset="0"/>
                <a:cs typeface="Times New Roman" panose="02020603050405020304" pitchFamily="18" charset="0"/>
              </a:rPr>
              <a:t>stronger impression</a:t>
            </a:r>
            <a:r>
              <a:rPr kumimoji="1" lang="en" altLang="zh-TW" sz="2000" dirty="0">
                <a:latin typeface="Times New Roman" panose="02020603050405020304" pitchFamily="18" charset="0"/>
                <a:cs typeface="Times New Roman" panose="02020603050405020304" pitchFamily="18" charset="0"/>
              </a:rPr>
              <a:t>, </a:t>
            </a:r>
            <a:r>
              <a:rPr kumimoji="1" lang="en" altLang="zh-TW" sz="2000" dirty="0">
                <a:solidFill>
                  <a:srgbClr val="FF0000"/>
                </a:solidFill>
                <a:latin typeface="Times New Roman" panose="02020603050405020304" pitchFamily="18" charset="0"/>
                <a:cs typeface="Times New Roman" panose="02020603050405020304" pitchFamily="18" charset="0"/>
              </a:rPr>
              <a:t>memory retention</a:t>
            </a:r>
            <a:r>
              <a:rPr kumimoji="1" lang="en" altLang="zh-TW" sz="2000" dirty="0">
                <a:latin typeface="Times New Roman" panose="02020603050405020304" pitchFamily="18" charset="0"/>
                <a:cs typeface="Times New Roman" panose="02020603050405020304" pitchFamily="18" charset="0"/>
              </a:rPr>
              <a:t>, and </a:t>
            </a:r>
            <a:r>
              <a:rPr kumimoji="1" lang="en" altLang="zh-TW" sz="2000" dirty="0">
                <a:solidFill>
                  <a:srgbClr val="FF0000"/>
                </a:solidFill>
                <a:latin typeface="Times New Roman" panose="02020603050405020304" pitchFamily="18" charset="0"/>
                <a:cs typeface="Times New Roman" panose="02020603050405020304" pitchFamily="18" charset="0"/>
              </a:rPr>
              <a:t>shareability</a:t>
            </a:r>
            <a:r>
              <a:rPr kumimoji="1" lang="en" altLang="zh-TW"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711152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3C9A6-2235-3D36-5C97-9066E2C568C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7E170C0-E166-68A3-1066-45C7F156ADC0}"/>
              </a:ext>
            </a:extLst>
          </p:cNvPr>
          <p:cNvSpPr>
            <a:spLocks noGrp="1"/>
          </p:cNvSpPr>
          <p:nvPr>
            <p:ph type="ctrTitle"/>
          </p:nvPr>
        </p:nvSpPr>
        <p:spPr>
          <a:xfrm>
            <a:off x="0" y="828000"/>
            <a:ext cx="12192000" cy="548640"/>
          </a:xfrm>
        </p:spPr>
        <p:txBody>
          <a:bodyPr/>
          <a:lstStyle/>
          <a:p>
            <a:pPr algn="ctr"/>
            <a:r>
              <a:rPr lang="en" altLang="zh-TW" sz="2600" dirty="0">
                <a:effectLst/>
              </a:rPr>
              <a:t>Effects of Mixed </a:t>
            </a:r>
            <a:r>
              <a:rPr lang="en" altLang="zh-TW" sz="2600" dirty="0"/>
              <a:t>Label: No Significant Difference – 1/2</a:t>
            </a:r>
            <a:endParaRPr lang="zh-TW" altLang="en-US" sz="2600" dirty="0"/>
          </a:p>
        </p:txBody>
      </p:sp>
      <p:sp>
        <p:nvSpPr>
          <p:cNvPr id="4" name="投影片編號版面配置區 3">
            <a:extLst>
              <a:ext uri="{FF2B5EF4-FFF2-40B4-BE49-F238E27FC236}">
                <a16:creationId xmlns:a16="http://schemas.microsoft.com/office/drawing/2014/main" id="{4075E081-458B-718B-131A-9895F451A381}"/>
              </a:ext>
            </a:extLst>
          </p:cNvPr>
          <p:cNvSpPr>
            <a:spLocks noGrp="1"/>
          </p:cNvSpPr>
          <p:nvPr>
            <p:ph type="sldNum" sz="quarter" idx="4"/>
          </p:nvPr>
        </p:nvSpPr>
        <p:spPr/>
        <p:txBody>
          <a:bodyPr/>
          <a:lstStyle/>
          <a:p>
            <a:fld id="{5D264510-144C-5541-AE78-2C17531025F9}" type="slidenum">
              <a:rPr kumimoji="1" lang="zh-TW" altLang="en-US" smtClean="0"/>
              <a:pPr/>
              <a:t>60</a:t>
            </a:fld>
            <a:endParaRPr kumimoji="1" lang="zh-TW" altLang="en-US"/>
          </a:p>
        </p:txBody>
      </p:sp>
      <p:sp>
        <p:nvSpPr>
          <p:cNvPr id="5" name="頁尾版面配置區 4">
            <a:extLst>
              <a:ext uri="{FF2B5EF4-FFF2-40B4-BE49-F238E27FC236}">
                <a16:creationId xmlns:a16="http://schemas.microsoft.com/office/drawing/2014/main" id="{54974217-66E0-B145-9593-470FA5A0E1F7}"/>
              </a:ext>
            </a:extLst>
          </p:cNvPr>
          <p:cNvSpPr>
            <a:spLocks noGrp="1"/>
          </p:cNvSpPr>
          <p:nvPr>
            <p:ph type="ftr" sz="quarter" idx="3"/>
          </p:nvPr>
        </p:nvSpPr>
        <p:spPr/>
        <p:txBody>
          <a:bodyPr/>
          <a:lstStyle/>
          <a:p>
            <a:r>
              <a:rPr kumimoji="1" lang="en-US" altLang="zh-TW" dirty="0" err="1"/>
              <a:t>Klayman</a:t>
            </a:r>
            <a:r>
              <a:rPr kumimoji="1" lang="en-US" altLang="zh-TW" dirty="0"/>
              <a:t> &amp; Joshua (1995)</a:t>
            </a:r>
            <a:endParaRPr kumimoji="1" lang="zh-TW" altLang="en-US" dirty="0"/>
          </a:p>
        </p:txBody>
      </p:sp>
      <p:grpSp>
        <p:nvGrpSpPr>
          <p:cNvPr id="8" name="群組 7">
            <a:extLst>
              <a:ext uri="{FF2B5EF4-FFF2-40B4-BE49-F238E27FC236}">
                <a16:creationId xmlns:a16="http://schemas.microsoft.com/office/drawing/2014/main" id="{67246C8D-1D1D-D5E7-A560-8C49FBB8EFD0}"/>
              </a:ext>
            </a:extLst>
          </p:cNvPr>
          <p:cNvGrpSpPr/>
          <p:nvPr/>
        </p:nvGrpSpPr>
        <p:grpSpPr>
          <a:xfrm>
            <a:off x="1155633" y="2340000"/>
            <a:ext cx="9880734" cy="3060000"/>
            <a:chOff x="1234845" y="2346519"/>
            <a:chExt cx="9880734" cy="3060000"/>
          </a:xfrm>
        </p:grpSpPr>
        <p:sp>
          <p:nvSpPr>
            <p:cNvPr id="12" name="文字方塊 11">
              <a:extLst>
                <a:ext uri="{FF2B5EF4-FFF2-40B4-BE49-F238E27FC236}">
                  <a16:creationId xmlns:a16="http://schemas.microsoft.com/office/drawing/2014/main" id="{44B3443B-F518-62BD-FD76-5455C7C708D3}"/>
                </a:ext>
              </a:extLst>
            </p:cNvPr>
            <p:cNvSpPr txBox="1"/>
            <p:nvPr/>
          </p:nvSpPr>
          <p:spPr>
            <a:xfrm>
              <a:off x="1234845" y="2683235"/>
              <a:ext cx="6650455" cy="1999073"/>
            </a:xfrm>
            <a:prstGeom prst="rect">
              <a:avLst/>
            </a:prstGeom>
            <a:noFill/>
          </p:spPr>
          <p:txBody>
            <a:bodyPr wrap="square">
              <a:spAutoFit/>
            </a:bodyPr>
            <a:lstStyle/>
            <a:p>
              <a:pPr marL="457200" indent="-457200">
                <a:lnSpc>
                  <a:spcPct val="160000"/>
                </a:lnSpc>
                <a:buFont typeface="Arial" panose="020B0604020202020204" pitchFamily="34" charset="0"/>
                <a:buChar char="•"/>
              </a:pPr>
              <a:r>
                <a:rPr kumimoji="1" lang="en" altLang="zh-TW" sz="2000" b="1" dirty="0">
                  <a:solidFill>
                    <a:srgbClr val="FF0000"/>
                  </a:solidFill>
                  <a:latin typeface="Times New Roman" panose="02020603050405020304" pitchFamily="18" charset="0"/>
                  <a:cs typeface="Times New Roman" panose="02020603050405020304" pitchFamily="18" charset="0"/>
                </a:rPr>
                <a:t>No significant differences </a:t>
              </a:r>
              <a:r>
                <a:rPr kumimoji="1" lang="en" altLang="zh-TW" sz="2000" dirty="0">
                  <a:latin typeface="Times New Roman" panose="02020603050405020304" pitchFamily="18" charset="0"/>
                  <a:cs typeface="Times New Roman" panose="02020603050405020304" pitchFamily="18" charset="0"/>
                </a:rPr>
                <a:t>in quantitative results.</a:t>
              </a:r>
            </a:p>
            <a:p>
              <a:pPr marL="457200" indent="-457200">
                <a:lnSpc>
                  <a:spcPct val="160000"/>
                </a:lnSpc>
                <a:buFont typeface="Arial" panose="020B0604020202020204" pitchFamily="34" charset="0"/>
                <a:buChar char="•"/>
              </a:pPr>
              <a:r>
                <a:rPr kumimoji="1" lang="en" altLang="zh-TW" sz="2000" dirty="0">
                  <a:latin typeface="Times New Roman" panose="02020603050405020304" pitchFamily="18" charset="0"/>
                  <a:cs typeface="Times New Roman" panose="02020603050405020304" pitchFamily="18" charset="0"/>
                </a:rPr>
                <a:t>Participants exhibited a </a:t>
              </a:r>
              <a:r>
                <a:rPr kumimoji="1" lang="en" altLang="zh-TW" sz="2000" b="1" dirty="0">
                  <a:solidFill>
                    <a:srgbClr val="FF0000"/>
                  </a:solidFill>
                  <a:latin typeface="Times New Roman" panose="02020603050405020304" pitchFamily="18" charset="0"/>
                  <a:cs typeface="Times New Roman" panose="02020603050405020304" pitchFamily="18" charset="0"/>
                </a:rPr>
                <a:t>divided preference</a:t>
              </a:r>
              <a:r>
                <a:rPr kumimoji="1" lang="en" altLang="zh-TW" sz="2000" dirty="0">
                  <a:latin typeface="Times New Roman" panose="02020603050405020304" pitchFamily="18" charset="0"/>
                  <a:cs typeface="Times New Roman" panose="02020603050405020304" pitchFamily="18" charset="0"/>
                </a:rPr>
                <a:t>: Credibility or Contextual label.</a:t>
              </a:r>
            </a:p>
            <a:p>
              <a:pPr marL="800100" lvl="1" indent="-342900">
                <a:lnSpc>
                  <a:spcPct val="160000"/>
                </a:lnSpc>
                <a:buFontTx/>
                <a:buChar char="-"/>
              </a:pPr>
              <a:r>
                <a:rPr kumimoji="1" lang="en" altLang="zh-TW" sz="2000" b="1" dirty="0">
                  <a:latin typeface="Times New Roman" panose="02020603050405020304" pitchFamily="18" charset="0"/>
                  <a:cs typeface="Times New Roman" panose="02020603050405020304" pitchFamily="18" charset="0"/>
                </a:rPr>
                <a:t>Confirmation bias.</a:t>
              </a:r>
            </a:p>
          </p:txBody>
        </p:sp>
        <p:pic>
          <p:nvPicPr>
            <p:cNvPr id="7" name="圖片 6">
              <a:extLst>
                <a:ext uri="{FF2B5EF4-FFF2-40B4-BE49-F238E27FC236}">
                  <a16:creationId xmlns:a16="http://schemas.microsoft.com/office/drawing/2014/main" id="{8AC88BA8-A69D-6DEF-56D1-59CD39A4C095}"/>
                </a:ext>
              </a:extLst>
            </p:cNvPr>
            <p:cNvPicPr>
              <a:picLocks noChangeAspect="1"/>
            </p:cNvPicPr>
            <p:nvPr/>
          </p:nvPicPr>
          <p:blipFill>
            <a:blip r:embed="rId3"/>
            <a:srcRect t="50000" r="55636" b="1812"/>
            <a:stretch/>
          </p:blipFill>
          <p:spPr>
            <a:xfrm>
              <a:off x="8287548" y="2346519"/>
              <a:ext cx="2828031" cy="3060000"/>
            </a:xfrm>
            <a:prstGeom prst="rect">
              <a:avLst/>
            </a:prstGeom>
          </p:spPr>
        </p:pic>
      </p:grpSp>
      <p:pic>
        <p:nvPicPr>
          <p:cNvPr id="9" name="Picture 2">
            <a:extLst>
              <a:ext uri="{FF2B5EF4-FFF2-40B4-BE49-F238E27FC236}">
                <a16:creationId xmlns:a16="http://schemas.microsoft.com/office/drawing/2014/main" id="{20E867E2-5A77-772E-40D6-57AF98D794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2573" y="5141340"/>
            <a:ext cx="3175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649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01336-C9D7-6379-13FD-AD76429E924D}"/>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E1713B1-746B-2AFA-91A5-08E9A8FFACC6}"/>
              </a:ext>
            </a:extLst>
          </p:cNvPr>
          <p:cNvSpPr>
            <a:spLocks noGrp="1"/>
          </p:cNvSpPr>
          <p:nvPr>
            <p:ph type="sldNum" sz="quarter" idx="4"/>
          </p:nvPr>
        </p:nvSpPr>
        <p:spPr/>
        <p:txBody>
          <a:bodyPr/>
          <a:lstStyle/>
          <a:p>
            <a:fld id="{5D264510-144C-5541-AE78-2C17531025F9}" type="slidenum">
              <a:rPr kumimoji="1" lang="zh-TW" altLang="en-US" smtClean="0"/>
              <a:pPr/>
              <a:t>61</a:t>
            </a:fld>
            <a:endParaRPr kumimoji="1" lang="zh-TW" altLang="en-US"/>
          </a:p>
        </p:txBody>
      </p:sp>
      <p:sp>
        <p:nvSpPr>
          <p:cNvPr id="5" name="頁尾版面配置區 4">
            <a:extLst>
              <a:ext uri="{FF2B5EF4-FFF2-40B4-BE49-F238E27FC236}">
                <a16:creationId xmlns:a16="http://schemas.microsoft.com/office/drawing/2014/main" id="{D6B8CF2A-F4B9-DB23-172B-E1779B225641}"/>
              </a:ext>
            </a:extLst>
          </p:cNvPr>
          <p:cNvSpPr>
            <a:spLocks noGrp="1"/>
          </p:cNvSpPr>
          <p:nvPr>
            <p:ph type="ftr" sz="quarter" idx="3"/>
          </p:nvPr>
        </p:nvSpPr>
        <p:spPr/>
        <p:txBody>
          <a:bodyPr/>
          <a:lstStyle/>
          <a:p>
            <a:r>
              <a:rPr kumimoji="1" lang="en-US" altLang="zh-TW" dirty="0" err="1"/>
              <a:t>Klayman</a:t>
            </a:r>
            <a:r>
              <a:rPr kumimoji="1" lang="en-US" altLang="zh-TW" dirty="0"/>
              <a:t> &amp; Joshua (1995)</a:t>
            </a:r>
            <a:endParaRPr kumimoji="1" lang="zh-TW" altLang="en-US" dirty="0"/>
          </a:p>
        </p:txBody>
      </p:sp>
      <p:sp>
        <p:nvSpPr>
          <p:cNvPr id="13" name="標題 1">
            <a:extLst>
              <a:ext uri="{FF2B5EF4-FFF2-40B4-BE49-F238E27FC236}">
                <a16:creationId xmlns:a16="http://schemas.microsoft.com/office/drawing/2014/main" id="{0B25A41B-0C9B-97AB-2487-6B3819BB0F5E}"/>
              </a:ext>
            </a:extLst>
          </p:cNvPr>
          <p:cNvSpPr txBox="1">
            <a:spLocks/>
          </p:cNvSpPr>
          <p:nvPr/>
        </p:nvSpPr>
        <p:spPr>
          <a:xfrm>
            <a:off x="0" y="828000"/>
            <a:ext cx="12192000" cy="548640"/>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800" b="1" i="0" kern="1200">
                <a:solidFill>
                  <a:schemeClr val="tx1"/>
                </a:solidFill>
                <a:latin typeface="Arial Black" panose="020B0604020202020204" pitchFamily="34" charset="0"/>
                <a:ea typeface="+mj-ea"/>
                <a:cs typeface="Arial Black" panose="020B0604020202020204" pitchFamily="34" charset="0"/>
              </a:defRPr>
            </a:lvl1pPr>
          </a:lstStyle>
          <a:p>
            <a:r>
              <a:rPr lang="en" altLang="zh-TW" sz="2600" dirty="0"/>
              <a:t>Effects of Mixed Label: No Significant Difference – 2/2</a:t>
            </a:r>
            <a:endParaRPr lang="zh-TW" altLang="en-US" sz="2600" dirty="0"/>
          </a:p>
        </p:txBody>
      </p:sp>
      <p:grpSp>
        <p:nvGrpSpPr>
          <p:cNvPr id="14" name="群組 13">
            <a:extLst>
              <a:ext uri="{FF2B5EF4-FFF2-40B4-BE49-F238E27FC236}">
                <a16:creationId xmlns:a16="http://schemas.microsoft.com/office/drawing/2014/main" id="{0845F090-EB66-2457-C22E-BDD8A30222D1}"/>
              </a:ext>
            </a:extLst>
          </p:cNvPr>
          <p:cNvGrpSpPr/>
          <p:nvPr/>
        </p:nvGrpSpPr>
        <p:grpSpPr>
          <a:xfrm>
            <a:off x="980617" y="2340000"/>
            <a:ext cx="10230766" cy="2593566"/>
            <a:chOff x="1005026" y="2314054"/>
            <a:chExt cx="10230766" cy="2593566"/>
          </a:xfrm>
        </p:grpSpPr>
        <p:sp>
          <p:nvSpPr>
            <p:cNvPr id="12" name="文字方塊 11">
              <a:extLst>
                <a:ext uri="{FF2B5EF4-FFF2-40B4-BE49-F238E27FC236}">
                  <a16:creationId xmlns:a16="http://schemas.microsoft.com/office/drawing/2014/main" id="{D51F899E-04C6-6198-08FB-CC88FA6F9C88}"/>
                </a:ext>
              </a:extLst>
            </p:cNvPr>
            <p:cNvSpPr txBox="1"/>
            <p:nvPr/>
          </p:nvSpPr>
          <p:spPr>
            <a:xfrm>
              <a:off x="1005026" y="2365079"/>
              <a:ext cx="6854347" cy="2491516"/>
            </a:xfrm>
            <a:prstGeom prst="rect">
              <a:avLst/>
            </a:prstGeom>
            <a:noFill/>
          </p:spPr>
          <p:txBody>
            <a:bodyPr wrap="square">
              <a:spAutoFit/>
            </a:bodyPr>
            <a:lstStyle/>
            <a:p>
              <a:pPr>
                <a:lnSpc>
                  <a:spcPct val="160000"/>
                </a:lnSpc>
              </a:pPr>
              <a:r>
                <a:rPr kumimoji="1" lang="en" altLang="zh-TW" sz="2000" b="1" dirty="0">
                  <a:latin typeface="Times New Roman" panose="02020603050405020304" pitchFamily="18" charset="0"/>
                  <a:cs typeface="Times New Roman" panose="02020603050405020304" pitchFamily="18" charset="0"/>
                </a:rPr>
                <a:t>Confirmation bias:</a:t>
              </a:r>
              <a:r>
                <a:rPr kumimoji="1" lang="en" altLang="zh-TW" sz="2000" dirty="0">
                  <a:latin typeface="Times New Roman" panose="02020603050405020304" pitchFamily="18" charset="0"/>
                  <a:cs typeface="Times New Roman" panose="02020603050405020304" pitchFamily="18" charset="0"/>
                </a:rPr>
                <a:t> </a:t>
              </a:r>
            </a:p>
            <a:p>
              <a:pPr>
                <a:lnSpc>
                  <a:spcPct val="160000"/>
                </a:lnSpc>
              </a:pPr>
              <a:r>
                <a:rPr kumimoji="1" lang="en" altLang="zh-TW" sz="2000" dirty="0">
                  <a:latin typeface="Times New Roman" panose="02020603050405020304" pitchFamily="18" charset="0"/>
                  <a:cs typeface="Times New Roman" panose="02020603050405020304" pitchFamily="18" charset="0"/>
                </a:rPr>
                <a:t>L</a:t>
              </a:r>
              <a:r>
                <a:rPr lang="en" altLang="zh-TW" sz="2000" dirty="0">
                  <a:latin typeface="Times New Roman" panose="02020603050405020304" pitchFamily="18" charset="0"/>
                  <a:cs typeface="Times New Roman" panose="02020603050405020304" pitchFamily="18" charset="0"/>
                </a:rPr>
                <a:t>ed people to </a:t>
              </a:r>
              <a:r>
                <a:rPr lang="en" altLang="zh-TW" sz="2000" dirty="0">
                  <a:solidFill>
                    <a:srgbClr val="FF0000"/>
                  </a:solidFill>
                  <a:latin typeface="Times New Roman" panose="02020603050405020304" pitchFamily="18" charset="0"/>
                  <a:cs typeface="Times New Roman" panose="02020603050405020304" pitchFamily="18" charset="0"/>
                </a:rPr>
                <a:t>focus on information supporting their existing beliefs </a:t>
              </a:r>
              <a:r>
                <a:rPr lang="en" altLang="zh-TW" sz="2000" dirty="0">
                  <a:latin typeface="Times New Roman" panose="02020603050405020304" pitchFamily="18" charset="0"/>
                  <a:cs typeface="Times New Roman" panose="02020603050405020304" pitchFamily="18" charset="0"/>
                </a:rPr>
                <a:t>while ignoring conflicting data.</a:t>
              </a:r>
              <a:br>
                <a:rPr lang="en" altLang="zh-TW" sz="2000" dirty="0">
                  <a:latin typeface="Times New Roman" panose="02020603050405020304" pitchFamily="18" charset="0"/>
                  <a:cs typeface="Times New Roman" panose="02020603050405020304" pitchFamily="18" charset="0"/>
                </a:rPr>
              </a:br>
              <a:r>
                <a:rPr lang="zh-TW" altLang="en-US" sz="2000" b="1" dirty="0"/>
                <a:t>→</a:t>
              </a:r>
              <a:r>
                <a:rPr lang="en-US" altLang="zh-TW" sz="2000" b="1" dirty="0">
                  <a:latin typeface="Times New Roman" panose="02020603050405020304" pitchFamily="18" charset="0"/>
                  <a:cs typeface="Times New Roman" panose="02020603050405020304" pitchFamily="18" charset="0"/>
                </a:rPr>
                <a:t> </a:t>
              </a:r>
              <a:r>
                <a:rPr lang="en" altLang="zh-TW" sz="2000" b="1" dirty="0">
                  <a:latin typeface="Times New Roman" panose="02020603050405020304" pitchFamily="18" charset="0"/>
                  <a:cs typeface="Times New Roman" panose="02020603050405020304" pitchFamily="18" charset="0"/>
                </a:rPr>
                <a:t>Even with multiple verification sources available, individuals may </a:t>
              </a:r>
              <a:r>
                <a:rPr lang="en" altLang="zh-TW" sz="2000" b="1" dirty="0">
                  <a:solidFill>
                    <a:srgbClr val="FF0000"/>
                  </a:solidFill>
                  <a:latin typeface="Times New Roman" panose="02020603050405020304" pitchFamily="18" charset="0"/>
                  <a:cs typeface="Times New Roman" panose="02020603050405020304" pitchFamily="18" charset="0"/>
                </a:rPr>
                <a:t>overly rely on a single source of information</a:t>
              </a:r>
              <a:r>
                <a:rPr lang="en" altLang="zh-TW" sz="2000" b="1" dirty="0">
                  <a:latin typeface="Times New Roman" panose="02020603050405020304" pitchFamily="18" charset="0"/>
                  <a:cs typeface="Times New Roman" panose="02020603050405020304" pitchFamily="18" charset="0"/>
                </a:rPr>
                <a:t>.</a:t>
              </a:r>
              <a:endParaRPr kumimoji="1" lang="en" altLang="zh-TW" sz="2000" b="1" dirty="0">
                <a:latin typeface="Times New Roman" panose="02020603050405020304" pitchFamily="18" charset="0"/>
                <a:cs typeface="Times New Roman" panose="02020603050405020304" pitchFamily="18" charset="0"/>
              </a:endParaRPr>
            </a:p>
          </p:txBody>
        </p:sp>
        <p:pic>
          <p:nvPicPr>
            <p:cNvPr id="5122" name="Picture 2" descr="Confirmation Bias In Psychology: Definition &amp; Examples">
              <a:extLst>
                <a:ext uri="{FF2B5EF4-FFF2-40B4-BE49-F238E27FC236}">
                  <a16:creationId xmlns:a16="http://schemas.microsoft.com/office/drawing/2014/main" id="{13AC1F3B-28DC-FCC2-5A1D-48AEF6587417}"/>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444" t="23400" r="6654" b="5324"/>
            <a:stretch/>
          </p:blipFill>
          <p:spPr bwMode="auto">
            <a:xfrm>
              <a:off x="8073614" y="2314054"/>
              <a:ext cx="3162178" cy="259356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006144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FDE8A-8954-3813-AEDE-67D010BD006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EC00446-9358-E485-C39A-5C6768015D2A}"/>
              </a:ext>
            </a:extLst>
          </p:cNvPr>
          <p:cNvSpPr>
            <a:spLocks noGrp="1"/>
          </p:cNvSpPr>
          <p:nvPr>
            <p:ph type="ctrTitle"/>
          </p:nvPr>
        </p:nvSpPr>
        <p:spPr>
          <a:xfrm>
            <a:off x="0" y="912884"/>
            <a:ext cx="12191999" cy="991609"/>
          </a:xfrm>
        </p:spPr>
        <p:txBody>
          <a:bodyPr/>
          <a:lstStyle/>
          <a:p>
            <a:pPr algn="ctr"/>
            <a:r>
              <a:rPr kumimoji="1" lang="en" altLang="zh-TW" sz="2400" dirty="0"/>
              <a:t>Effects of Post-Exposure: Enhancing Familiarity with Photos, Optimizing Reaction Time – 1/2</a:t>
            </a:r>
            <a:endParaRPr lang="zh-TW" altLang="en-US" sz="2400" dirty="0"/>
          </a:p>
        </p:txBody>
      </p:sp>
      <p:sp>
        <p:nvSpPr>
          <p:cNvPr id="4" name="投影片編號版面配置區 3">
            <a:extLst>
              <a:ext uri="{FF2B5EF4-FFF2-40B4-BE49-F238E27FC236}">
                <a16:creationId xmlns:a16="http://schemas.microsoft.com/office/drawing/2014/main" id="{3C5240CD-DB5B-485E-894B-43C1EC11502A}"/>
              </a:ext>
            </a:extLst>
          </p:cNvPr>
          <p:cNvSpPr>
            <a:spLocks noGrp="1"/>
          </p:cNvSpPr>
          <p:nvPr>
            <p:ph type="sldNum" sz="quarter" idx="4"/>
          </p:nvPr>
        </p:nvSpPr>
        <p:spPr/>
        <p:txBody>
          <a:bodyPr/>
          <a:lstStyle/>
          <a:p>
            <a:fld id="{5D264510-144C-5541-AE78-2C17531025F9}" type="slidenum">
              <a:rPr kumimoji="1" lang="zh-TW" altLang="en-US" smtClean="0"/>
              <a:pPr/>
              <a:t>62</a:t>
            </a:fld>
            <a:endParaRPr kumimoji="1" lang="zh-TW" altLang="en-US"/>
          </a:p>
        </p:txBody>
      </p:sp>
      <p:sp>
        <p:nvSpPr>
          <p:cNvPr id="5" name="頁尾版面配置區 4">
            <a:extLst>
              <a:ext uri="{FF2B5EF4-FFF2-40B4-BE49-F238E27FC236}">
                <a16:creationId xmlns:a16="http://schemas.microsoft.com/office/drawing/2014/main" id="{47F99280-F0C8-4C14-4B55-1E4C9E2AD29E}"/>
              </a:ext>
            </a:extLst>
          </p:cNvPr>
          <p:cNvSpPr>
            <a:spLocks noGrp="1"/>
          </p:cNvSpPr>
          <p:nvPr>
            <p:ph type="ftr" sz="quarter" idx="3"/>
          </p:nvPr>
        </p:nvSpPr>
        <p:spPr/>
        <p:txBody>
          <a:bodyPr/>
          <a:lstStyle/>
          <a:p>
            <a:r>
              <a:rPr kumimoji="1" lang="en" altLang="zh-TW" dirty="0"/>
              <a:t>Krueger &amp; Lester (1975), Ecker et al (2007), Lewandowsky et al. (2012)</a:t>
            </a:r>
            <a:endParaRPr kumimoji="1" lang="zh-TW" altLang="en-US" dirty="0"/>
          </a:p>
        </p:txBody>
      </p:sp>
      <p:sp>
        <p:nvSpPr>
          <p:cNvPr id="12" name="文字方塊 11">
            <a:extLst>
              <a:ext uri="{FF2B5EF4-FFF2-40B4-BE49-F238E27FC236}">
                <a16:creationId xmlns:a16="http://schemas.microsoft.com/office/drawing/2014/main" id="{2F1BA0A6-ECEE-3ADC-FB99-B78702DA58E9}"/>
              </a:ext>
            </a:extLst>
          </p:cNvPr>
          <p:cNvSpPr txBox="1"/>
          <p:nvPr/>
        </p:nvSpPr>
        <p:spPr>
          <a:xfrm>
            <a:off x="1486643" y="2456029"/>
            <a:ext cx="9218712" cy="2497479"/>
          </a:xfrm>
          <a:prstGeom prst="rect">
            <a:avLst/>
          </a:prstGeom>
          <a:noFill/>
        </p:spPr>
        <p:txBody>
          <a:bodyPr wrap="square">
            <a:spAutoFit/>
          </a:bodyPr>
          <a:lstStyle/>
          <a:p>
            <a:pPr marL="342900" indent="-342900">
              <a:lnSpc>
                <a:spcPct val="160000"/>
              </a:lnSpc>
              <a:buFont typeface="Arial" panose="020B0604020202020204" pitchFamily="34" charset="0"/>
              <a:buChar char="•"/>
            </a:pPr>
            <a:r>
              <a:rPr kumimoji="1" lang="en" altLang="zh-TW" sz="2000" b="1" dirty="0">
                <a:solidFill>
                  <a:srgbClr val="FF0000"/>
                </a:solidFill>
                <a:latin typeface="Times New Roman" panose="02020603050405020304" pitchFamily="18" charset="0"/>
                <a:cs typeface="Times New Roman" panose="02020603050405020304" pitchFamily="18" charset="0"/>
              </a:rPr>
              <a:t>Reaction times were shorter and accuracy was higher under post-exposure.</a:t>
            </a:r>
          </a:p>
          <a:p>
            <a:pPr marL="800100" lvl="1" indent="-342900">
              <a:lnSpc>
                <a:spcPct val="160000"/>
              </a:lnSpc>
              <a:buFontTx/>
              <a:buChar char="-"/>
            </a:pPr>
            <a:r>
              <a:rPr kumimoji="1" lang="en" altLang="zh-TW" sz="2000" dirty="0">
                <a:latin typeface="Times New Roman" panose="02020603050405020304" pitchFamily="18" charset="0"/>
                <a:cs typeface="Times New Roman" panose="02020603050405020304" pitchFamily="18" charset="0"/>
              </a:rPr>
              <a:t>The </a:t>
            </a:r>
            <a:r>
              <a:rPr kumimoji="1" lang="en" altLang="zh-TW" sz="2000" b="1" dirty="0">
                <a:latin typeface="Times New Roman" panose="02020603050405020304" pitchFamily="18" charset="0"/>
                <a:cs typeface="Times New Roman" panose="02020603050405020304" pitchFamily="18" charset="0"/>
              </a:rPr>
              <a:t>repetition</a:t>
            </a:r>
            <a:r>
              <a:rPr kumimoji="1" lang="en" altLang="zh-TW" sz="2000" dirty="0">
                <a:latin typeface="Times New Roman" panose="02020603050405020304" pitchFamily="18" charset="0"/>
                <a:cs typeface="Times New Roman" panose="02020603050405020304" pitchFamily="18" charset="0"/>
              </a:rPr>
              <a:t> of photos likely helped participants become more </a:t>
            </a:r>
            <a:r>
              <a:rPr kumimoji="1" lang="en" altLang="zh-TW" sz="2000" b="1" dirty="0">
                <a:latin typeface="Times New Roman" panose="02020603050405020304" pitchFamily="18" charset="0"/>
                <a:cs typeface="Times New Roman" panose="02020603050405020304" pitchFamily="18" charset="0"/>
              </a:rPr>
              <a:t>familiar</a:t>
            </a:r>
            <a:r>
              <a:rPr kumimoji="1" lang="en" altLang="zh-TW" sz="2000" dirty="0">
                <a:latin typeface="Times New Roman" panose="02020603050405020304" pitchFamily="18" charset="0"/>
                <a:cs typeface="Times New Roman" panose="02020603050405020304" pitchFamily="18" charset="0"/>
              </a:rPr>
              <a:t>, leading to </a:t>
            </a:r>
            <a:r>
              <a:rPr kumimoji="1" lang="en" altLang="zh-TW" sz="2000" b="1" dirty="0">
                <a:latin typeface="Times New Roman" panose="02020603050405020304" pitchFamily="18" charset="0"/>
                <a:cs typeface="Times New Roman" panose="02020603050405020304" pitchFamily="18" charset="0"/>
              </a:rPr>
              <a:t>quicker judgments </a:t>
            </a:r>
            <a:r>
              <a:rPr kumimoji="1" lang="en" altLang="zh-TW" sz="2000" dirty="0">
                <a:latin typeface="Times New Roman" panose="02020603050405020304" pitchFamily="18" charset="0"/>
                <a:cs typeface="Times New Roman" panose="02020603050405020304" pitchFamily="18" charset="0"/>
              </a:rPr>
              <a:t>with labels.</a:t>
            </a:r>
          </a:p>
          <a:p>
            <a:pPr marL="800100" lvl="1" indent="-342900">
              <a:lnSpc>
                <a:spcPct val="160000"/>
              </a:lnSpc>
              <a:buFontTx/>
              <a:buChar char="-"/>
            </a:pPr>
            <a:r>
              <a:rPr kumimoji="1" lang="en" altLang="zh-TW" sz="2000" dirty="0">
                <a:latin typeface="Times New Roman" panose="02020603050405020304" pitchFamily="18" charset="0"/>
                <a:cs typeface="Times New Roman" panose="02020603050405020304" pitchFamily="18" charset="0"/>
              </a:rPr>
              <a:t>Some participants mentioned that post-exposure provided a </a:t>
            </a:r>
            <a:r>
              <a:rPr kumimoji="1" lang="en" altLang="zh-TW" sz="2000" b="1" dirty="0">
                <a:latin typeface="Times New Roman" panose="02020603050405020304" pitchFamily="18" charset="0"/>
                <a:cs typeface="Times New Roman" panose="02020603050405020304" pitchFamily="18" charset="0"/>
              </a:rPr>
              <a:t>learning</a:t>
            </a:r>
            <a:r>
              <a:rPr kumimoji="1" lang="en" altLang="zh-TW" sz="2000" dirty="0">
                <a:latin typeface="Times New Roman" panose="02020603050405020304" pitchFamily="18" charset="0"/>
                <a:cs typeface="Times New Roman" panose="02020603050405020304" pitchFamily="18" charset="0"/>
              </a:rPr>
              <a:t> opportunity.</a:t>
            </a:r>
          </a:p>
          <a:p>
            <a:pPr lvl="1">
              <a:lnSpc>
                <a:spcPct val="160000"/>
              </a:lnSpc>
            </a:pPr>
            <a:r>
              <a:rPr lang="zh-TW" altLang="en-US" sz="2000" b="1" dirty="0"/>
              <a:t>→ </a:t>
            </a:r>
            <a:r>
              <a:rPr lang="en-US" altLang="zh-TW" sz="2000" b="1" dirty="0"/>
              <a:t> </a:t>
            </a:r>
            <a:r>
              <a:rPr kumimoji="1" lang="en" altLang="zh-TW" sz="2000" b="1" dirty="0">
                <a:latin typeface="Times New Roman" panose="02020603050405020304" pitchFamily="18" charset="0"/>
                <a:cs typeface="Times New Roman" panose="02020603050405020304" pitchFamily="18" charset="0"/>
              </a:rPr>
              <a:t>Familiarity effect</a:t>
            </a:r>
          </a:p>
        </p:txBody>
      </p:sp>
    </p:spTree>
    <p:extLst>
      <p:ext uri="{BB962C8B-B14F-4D97-AF65-F5344CB8AC3E}">
        <p14:creationId xmlns:p14="http://schemas.microsoft.com/office/powerpoint/2010/main" val="12384741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F9361-C2B4-6BE4-AFE6-E31A84A95A95}"/>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D7F4EE00-9E68-1230-11E6-DA51AB4A7DB9}"/>
              </a:ext>
            </a:extLst>
          </p:cNvPr>
          <p:cNvSpPr>
            <a:spLocks noGrp="1"/>
          </p:cNvSpPr>
          <p:nvPr>
            <p:ph type="sldNum" sz="quarter" idx="4"/>
          </p:nvPr>
        </p:nvSpPr>
        <p:spPr/>
        <p:txBody>
          <a:bodyPr/>
          <a:lstStyle/>
          <a:p>
            <a:fld id="{5D264510-144C-5541-AE78-2C17531025F9}" type="slidenum">
              <a:rPr kumimoji="1" lang="zh-TW" altLang="en-US" smtClean="0"/>
              <a:pPr/>
              <a:t>63</a:t>
            </a:fld>
            <a:endParaRPr kumimoji="1" lang="zh-TW" altLang="en-US"/>
          </a:p>
        </p:txBody>
      </p:sp>
      <p:sp>
        <p:nvSpPr>
          <p:cNvPr id="5" name="頁尾版面配置區 4">
            <a:extLst>
              <a:ext uri="{FF2B5EF4-FFF2-40B4-BE49-F238E27FC236}">
                <a16:creationId xmlns:a16="http://schemas.microsoft.com/office/drawing/2014/main" id="{567E5ACE-4AC4-40C7-E9DE-888325250ABF}"/>
              </a:ext>
            </a:extLst>
          </p:cNvPr>
          <p:cNvSpPr>
            <a:spLocks noGrp="1"/>
          </p:cNvSpPr>
          <p:nvPr>
            <p:ph type="ftr" sz="quarter" idx="3"/>
          </p:nvPr>
        </p:nvSpPr>
        <p:spPr/>
        <p:txBody>
          <a:bodyPr/>
          <a:lstStyle/>
          <a:p>
            <a:r>
              <a:rPr kumimoji="1" lang="en" altLang="zh-TW" dirty="0"/>
              <a:t>Krueger &amp; Lester (1975), Ecker et al (2007), Lewandowsky et al. (2012)</a:t>
            </a:r>
            <a:endParaRPr kumimoji="1" lang="zh-TW" altLang="en-US" dirty="0"/>
          </a:p>
        </p:txBody>
      </p:sp>
      <p:grpSp>
        <p:nvGrpSpPr>
          <p:cNvPr id="3" name="群組 2">
            <a:extLst>
              <a:ext uri="{FF2B5EF4-FFF2-40B4-BE49-F238E27FC236}">
                <a16:creationId xmlns:a16="http://schemas.microsoft.com/office/drawing/2014/main" id="{A37A52FF-C1E7-6FEB-B125-EA57BCF315ED}"/>
              </a:ext>
            </a:extLst>
          </p:cNvPr>
          <p:cNvGrpSpPr/>
          <p:nvPr/>
        </p:nvGrpSpPr>
        <p:grpSpPr>
          <a:xfrm>
            <a:off x="1207534" y="2682872"/>
            <a:ext cx="9776928" cy="1999073"/>
            <a:chOff x="-705150" y="2804918"/>
            <a:chExt cx="9776928" cy="1999073"/>
          </a:xfrm>
        </p:grpSpPr>
        <p:sp>
          <p:nvSpPr>
            <p:cNvPr id="12" name="文字方塊 11">
              <a:extLst>
                <a:ext uri="{FF2B5EF4-FFF2-40B4-BE49-F238E27FC236}">
                  <a16:creationId xmlns:a16="http://schemas.microsoft.com/office/drawing/2014/main" id="{392E4ABA-A1F4-FA8B-1250-9AFA3127E298}"/>
                </a:ext>
              </a:extLst>
            </p:cNvPr>
            <p:cNvSpPr txBox="1"/>
            <p:nvPr/>
          </p:nvSpPr>
          <p:spPr>
            <a:xfrm>
              <a:off x="-705150" y="2804918"/>
              <a:ext cx="7609205" cy="1999073"/>
            </a:xfrm>
            <a:prstGeom prst="rect">
              <a:avLst/>
            </a:prstGeom>
            <a:noFill/>
          </p:spPr>
          <p:txBody>
            <a:bodyPr wrap="square">
              <a:spAutoFit/>
            </a:bodyPr>
            <a:lstStyle/>
            <a:p>
              <a:pPr>
                <a:lnSpc>
                  <a:spcPct val="160000"/>
                </a:lnSpc>
              </a:pPr>
              <a:r>
                <a:rPr kumimoji="1" lang="en" altLang="zh-TW" sz="2000" b="1" dirty="0">
                  <a:latin typeface="Times New Roman" panose="02020603050405020304" pitchFamily="18" charset="0"/>
                  <a:cs typeface="Times New Roman" panose="02020603050405020304" pitchFamily="18" charset="0"/>
                </a:rPr>
                <a:t>Familiarity effect: </a:t>
              </a:r>
              <a:r>
                <a:rPr kumimoji="1" lang="en" altLang="zh-TW" sz="2000" dirty="0">
                  <a:latin typeface="Times New Roman" panose="02020603050405020304" pitchFamily="18" charset="0"/>
                  <a:cs typeface="Times New Roman" panose="02020603050405020304" pitchFamily="18" charset="0"/>
                </a:rPr>
                <a:t>An automatic process that typically </a:t>
              </a:r>
              <a:r>
                <a:rPr kumimoji="1" lang="en" altLang="zh-TW" sz="2000" dirty="0">
                  <a:solidFill>
                    <a:srgbClr val="FF0000"/>
                  </a:solidFill>
                  <a:latin typeface="Times New Roman" panose="02020603050405020304" pitchFamily="18" charset="0"/>
                  <a:cs typeface="Times New Roman" panose="02020603050405020304" pitchFamily="18" charset="0"/>
                </a:rPr>
                <a:t>did not require detailed contextual recall</a:t>
              </a:r>
              <a:r>
                <a:rPr kumimoji="1" lang="en" altLang="zh-TW" sz="2000" dirty="0">
                  <a:latin typeface="Times New Roman" panose="02020603050405020304" pitchFamily="18" charset="0"/>
                  <a:cs typeface="Times New Roman" panose="02020603050405020304" pitchFamily="18" charset="0"/>
                </a:rPr>
                <a:t>.</a:t>
              </a:r>
            </a:p>
            <a:p>
              <a:pPr marL="800100" lvl="1" indent="-342900">
                <a:lnSpc>
                  <a:spcPct val="160000"/>
                </a:lnSpc>
                <a:buFont typeface="Arial" panose="020B0604020202020204" pitchFamily="34" charset="0"/>
                <a:buChar char="•"/>
              </a:pPr>
              <a:r>
                <a:rPr lang="en" altLang="zh-TW" sz="2000" dirty="0">
                  <a:latin typeface="Times New Roman" panose="02020603050405020304" pitchFamily="18" charset="0"/>
                  <a:cs typeface="Times New Roman" panose="02020603050405020304" pitchFamily="18" charset="0"/>
                </a:rPr>
                <a:t>Information may appear more </a:t>
              </a:r>
              <a:r>
                <a:rPr lang="en" altLang="zh-TW" sz="2000" dirty="0">
                  <a:solidFill>
                    <a:srgbClr val="FF0000"/>
                  </a:solidFill>
                  <a:latin typeface="Times New Roman" panose="02020603050405020304" pitchFamily="18" charset="0"/>
                  <a:cs typeface="Times New Roman" panose="02020603050405020304" pitchFamily="18" charset="0"/>
                </a:rPr>
                <a:t>credible</a:t>
              </a:r>
              <a:r>
                <a:rPr lang="en" altLang="zh-TW" sz="2000" dirty="0">
                  <a:latin typeface="Times New Roman" panose="02020603050405020304" pitchFamily="18" charset="0"/>
                  <a:cs typeface="Times New Roman" panose="02020603050405020304" pitchFamily="18" charset="0"/>
                </a:rPr>
                <a:t> with </a:t>
              </a:r>
              <a:r>
                <a:rPr lang="en" altLang="zh-TW" sz="2000" dirty="0">
                  <a:solidFill>
                    <a:srgbClr val="FF0000"/>
                  </a:solidFill>
                  <a:latin typeface="Times New Roman" panose="02020603050405020304" pitchFamily="18" charset="0"/>
                  <a:cs typeface="Times New Roman" panose="02020603050405020304" pitchFamily="18" charset="0"/>
                </a:rPr>
                <a:t>repeated exposure</a:t>
              </a:r>
              <a:r>
                <a:rPr lang="en" altLang="zh-TW" sz="2000" dirty="0">
                  <a:latin typeface="Times New Roman" panose="02020603050405020304" pitchFamily="18" charset="0"/>
                  <a:cs typeface="Times New Roman" panose="02020603050405020304" pitchFamily="18" charset="0"/>
                </a:rPr>
                <a:t>.</a:t>
              </a:r>
              <a:endParaRPr kumimoji="1" lang="en" altLang="zh-TW" sz="2000" dirty="0">
                <a:latin typeface="Times New Roman" panose="02020603050405020304" pitchFamily="18" charset="0"/>
                <a:cs typeface="Times New Roman" panose="02020603050405020304" pitchFamily="18" charset="0"/>
              </a:endParaRPr>
            </a:p>
            <a:p>
              <a:pPr marL="800100" lvl="1" indent="-342900">
                <a:lnSpc>
                  <a:spcPct val="160000"/>
                </a:lnSpc>
                <a:buFont typeface="Arial" panose="020B0604020202020204" pitchFamily="34" charset="0"/>
                <a:buChar char="•"/>
              </a:pPr>
              <a:r>
                <a:rPr lang="en" altLang="zh-TW" sz="2000" dirty="0">
                  <a:solidFill>
                    <a:srgbClr val="FF0000"/>
                  </a:solidFill>
                  <a:latin typeface="Times New Roman" panose="02020603050405020304" pitchFamily="18" charset="0"/>
                  <a:cs typeface="Times New Roman" panose="02020603050405020304" pitchFamily="18" charset="0"/>
                </a:rPr>
                <a:t>Enhance</a:t>
              </a:r>
              <a:r>
                <a:rPr lang="en" altLang="zh-TW" sz="2000" dirty="0">
                  <a:latin typeface="Times New Roman" panose="02020603050405020304" pitchFamily="18" charset="0"/>
                  <a:cs typeface="Times New Roman" panose="02020603050405020304" pitchFamily="18" charset="0"/>
                </a:rPr>
                <a:t> the ability to </a:t>
              </a:r>
              <a:r>
                <a:rPr lang="en" altLang="zh-TW" sz="2000" dirty="0">
                  <a:solidFill>
                    <a:srgbClr val="FF0000"/>
                  </a:solidFill>
                  <a:latin typeface="Times New Roman" panose="02020603050405020304" pitchFamily="18" charset="0"/>
                  <a:cs typeface="Times New Roman" panose="02020603050405020304" pitchFamily="18" charset="0"/>
                </a:rPr>
                <a:t>extract visual features</a:t>
              </a:r>
              <a:r>
                <a:rPr lang="en" altLang="zh-TW" sz="2000" dirty="0">
                  <a:latin typeface="Times New Roman" panose="02020603050405020304" pitchFamily="18" charset="0"/>
                  <a:cs typeface="Times New Roman" panose="02020603050405020304" pitchFamily="18" charset="0"/>
                </a:rPr>
                <a:t>.</a:t>
              </a:r>
            </a:p>
          </p:txBody>
        </p:sp>
        <p:pic>
          <p:nvPicPr>
            <p:cNvPr id="6146" name="Picture 2" descr="Familiarity Effect">
              <a:extLst>
                <a:ext uri="{FF2B5EF4-FFF2-40B4-BE49-F238E27FC236}">
                  <a16:creationId xmlns:a16="http://schemas.microsoft.com/office/drawing/2014/main" id="{E70D186E-B8C2-1A8D-1AA6-3CC06E60B11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63497" y="3095646"/>
              <a:ext cx="1708281" cy="1708281"/>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標題 1">
            <a:extLst>
              <a:ext uri="{FF2B5EF4-FFF2-40B4-BE49-F238E27FC236}">
                <a16:creationId xmlns:a16="http://schemas.microsoft.com/office/drawing/2014/main" id="{6E6DBD0B-C0E0-9C1C-C106-DE046CFDFA7F}"/>
              </a:ext>
            </a:extLst>
          </p:cNvPr>
          <p:cNvSpPr>
            <a:spLocks noGrp="1"/>
          </p:cNvSpPr>
          <p:nvPr>
            <p:ph type="ctrTitle"/>
          </p:nvPr>
        </p:nvSpPr>
        <p:spPr>
          <a:xfrm>
            <a:off x="0" y="912884"/>
            <a:ext cx="12191999" cy="991609"/>
          </a:xfrm>
        </p:spPr>
        <p:txBody>
          <a:bodyPr/>
          <a:lstStyle/>
          <a:p>
            <a:pPr algn="ctr"/>
            <a:r>
              <a:rPr kumimoji="1" lang="en" altLang="zh-TW" sz="2400" dirty="0"/>
              <a:t>Effects of Post-Exposure: Enhancing Familiarity with Photos, Optimizing Reaction Time – 2/2</a:t>
            </a:r>
            <a:endParaRPr lang="zh-TW" altLang="en-US" sz="2400" dirty="0"/>
          </a:p>
        </p:txBody>
      </p:sp>
    </p:spTree>
    <p:extLst>
      <p:ext uri="{BB962C8B-B14F-4D97-AF65-F5344CB8AC3E}">
        <p14:creationId xmlns:p14="http://schemas.microsoft.com/office/powerpoint/2010/main" val="1452444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9D8AC-6A13-985E-5430-909785D966AC}"/>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4213E7BE-E241-284F-A0C0-F637CD921314}"/>
              </a:ext>
            </a:extLst>
          </p:cNvPr>
          <p:cNvSpPr>
            <a:spLocks noGrp="1"/>
          </p:cNvSpPr>
          <p:nvPr>
            <p:ph type="ctrTitle"/>
          </p:nvPr>
        </p:nvSpPr>
        <p:spPr>
          <a:xfrm>
            <a:off x="0" y="914400"/>
            <a:ext cx="12192000" cy="989365"/>
          </a:xfrm>
        </p:spPr>
        <p:txBody>
          <a:bodyPr/>
          <a:lstStyle/>
          <a:p>
            <a:pPr algn="ctr"/>
            <a:r>
              <a:rPr kumimoji="1" lang="en" altLang="zh-TW" sz="2600" dirty="0"/>
              <a:t>Most Effective Condition: </a:t>
            </a:r>
            <a:r>
              <a:rPr kumimoji="1" lang="en" altLang="zh-TW" sz="2600" dirty="0" err="1"/>
              <a:t>CCTCre</a:t>
            </a:r>
            <a:br>
              <a:rPr kumimoji="1" lang="en" altLang="zh-TW" sz="2600" dirty="0"/>
            </a:br>
            <a:r>
              <a:rPr kumimoji="1" lang="en" altLang="zh-TW" sz="2600" dirty="0"/>
              <a:t>(Concurrent x Credibility Label)</a:t>
            </a:r>
            <a:endParaRPr lang="zh-TW" altLang="en-US" sz="2600" dirty="0"/>
          </a:p>
        </p:txBody>
      </p:sp>
      <p:sp>
        <p:nvSpPr>
          <p:cNvPr id="4" name="投影片編號版面配置區 3">
            <a:extLst>
              <a:ext uri="{FF2B5EF4-FFF2-40B4-BE49-F238E27FC236}">
                <a16:creationId xmlns:a16="http://schemas.microsoft.com/office/drawing/2014/main" id="{4CD2206B-9A52-474F-7055-C8EA4F2D0B84}"/>
              </a:ext>
            </a:extLst>
          </p:cNvPr>
          <p:cNvSpPr>
            <a:spLocks noGrp="1"/>
          </p:cNvSpPr>
          <p:nvPr>
            <p:ph type="sldNum" sz="quarter" idx="4"/>
          </p:nvPr>
        </p:nvSpPr>
        <p:spPr/>
        <p:txBody>
          <a:bodyPr/>
          <a:lstStyle/>
          <a:p>
            <a:fld id="{5D264510-144C-5541-AE78-2C17531025F9}" type="slidenum">
              <a:rPr kumimoji="1" lang="zh-TW" altLang="en-US" smtClean="0"/>
              <a:pPr/>
              <a:t>64</a:t>
            </a:fld>
            <a:endParaRPr kumimoji="1" lang="zh-TW" altLang="en-US"/>
          </a:p>
        </p:txBody>
      </p:sp>
      <p:sp>
        <p:nvSpPr>
          <p:cNvPr id="5" name="頁尾版面配置區 4">
            <a:extLst>
              <a:ext uri="{FF2B5EF4-FFF2-40B4-BE49-F238E27FC236}">
                <a16:creationId xmlns:a16="http://schemas.microsoft.com/office/drawing/2014/main" id="{A5840F6E-0CB6-2245-029D-996CB441761B}"/>
              </a:ext>
            </a:extLst>
          </p:cNvPr>
          <p:cNvSpPr>
            <a:spLocks noGrp="1"/>
          </p:cNvSpPr>
          <p:nvPr>
            <p:ph type="ftr" sz="quarter" idx="3"/>
          </p:nvPr>
        </p:nvSpPr>
        <p:spPr/>
        <p:txBody>
          <a:bodyPr/>
          <a:lstStyle/>
          <a:p>
            <a:r>
              <a:rPr kumimoji="1" lang="en-US" altLang="zh-TW" dirty="0" err="1"/>
              <a:t>Klayman</a:t>
            </a:r>
            <a:r>
              <a:rPr kumimoji="1" lang="en-US" altLang="zh-TW" dirty="0"/>
              <a:t> &amp; Joshua (1995)</a:t>
            </a:r>
            <a:endParaRPr kumimoji="1" lang="zh-TW" altLang="en-US" dirty="0"/>
          </a:p>
        </p:txBody>
      </p:sp>
      <p:grpSp>
        <p:nvGrpSpPr>
          <p:cNvPr id="13" name="群組 12">
            <a:extLst>
              <a:ext uri="{FF2B5EF4-FFF2-40B4-BE49-F238E27FC236}">
                <a16:creationId xmlns:a16="http://schemas.microsoft.com/office/drawing/2014/main" id="{0A533569-B2CC-8500-2771-A8F053725255}"/>
              </a:ext>
            </a:extLst>
          </p:cNvPr>
          <p:cNvGrpSpPr/>
          <p:nvPr/>
        </p:nvGrpSpPr>
        <p:grpSpPr>
          <a:xfrm>
            <a:off x="1216086" y="2490265"/>
            <a:ext cx="9759827" cy="2715532"/>
            <a:chOff x="1431472" y="2577458"/>
            <a:chExt cx="9759827" cy="2715532"/>
          </a:xfrm>
        </p:grpSpPr>
        <p:pic>
          <p:nvPicPr>
            <p:cNvPr id="9" name="圖片 8">
              <a:extLst>
                <a:ext uri="{FF2B5EF4-FFF2-40B4-BE49-F238E27FC236}">
                  <a16:creationId xmlns:a16="http://schemas.microsoft.com/office/drawing/2014/main" id="{CAC8A694-9B4C-2E81-1A57-30E8803DB742}"/>
                </a:ext>
              </a:extLst>
            </p:cNvPr>
            <p:cNvPicPr>
              <a:picLocks noChangeAspect="1"/>
            </p:cNvPicPr>
            <p:nvPr/>
          </p:nvPicPr>
          <p:blipFill>
            <a:blip r:embed="rId3"/>
            <a:srcRect r="55474" b="58023"/>
            <a:stretch/>
          </p:blipFill>
          <p:spPr>
            <a:xfrm>
              <a:off x="8300733" y="2578393"/>
              <a:ext cx="2890566" cy="2714597"/>
            </a:xfrm>
            <a:prstGeom prst="rect">
              <a:avLst/>
            </a:prstGeom>
          </p:spPr>
        </p:pic>
        <p:sp>
          <p:nvSpPr>
            <p:cNvPr id="11" name="文字方塊 10">
              <a:extLst>
                <a:ext uri="{FF2B5EF4-FFF2-40B4-BE49-F238E27FC236}">
                  <a16:creationId xmlns:a16="http://schemas.microsoft.com/office/drawing/2014/main" id="{25987268-2408-1551-D89C-91BCEB82E000}"/>
                </a:ext>
              </a:extLst>
            </p:cNvPr>
            <p:cNvSpPr txBox="1"/>
            <p:nvPr/>
          </p:nvSpPr>
          <p:spPr>
            <a:xfrm>
              <a:off x="1431472" y="2577458"/>
              <a:ext cx="6277182" cy="224529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 altLang="zh-TW" sz="2200" b="1" dirty="0" err="1">
                  <a:solidFill>
                    <a:srgbClr val="FF0000"/>
                  </a:solidFill>
                  <a:latin typeface="Times New Roman" panose="02020603050405020304" pitchFamily="18" charset="0"/>
                  <a:cs typeface="Times New Roman" panose="02020603050405020304" pitchFamily="18" charset="0"/>
                </a:rPr>
                <a:t>CCTCre</a:t>
              </a:r>
              <a:r>
                <a:rPr lang="en" altLang="zh-TW" sz="2200" b="1" dirty="0">
                  <a:solidFill>
                    <a:srgbClr val="FF0000"/>
                  </a:solidFill>
                  <a:latin typeface="Times New Roman" panose="02020603050405020304" pitchFamily="18" charset="0"/>
                  <a:cs typeface="Times New Roman" panose="02020603050405020304" pitchFamily="18" charset="0"/>
                </a:rPr>
                <a:t> outperformed the control condition in reaction time and accuracy.</a:t>
              </a:r>
            </a:p>
            <a:p>
              <a:pPr marL="800100" lvl="1" indent="-342900">
                <a:lnSpc>
                  <a:spcPct val="200000"/>
                </a:lnSpc>
                <a:buFontTx/>
                <a:buChar char="-"/>
              </a:pPr>
              <a:r>
                <a:rPr kumimoji="1" lang="en-US" altLang="zh-TW" sz="2000" dirty="0">
                  <a:latin typeface="Times New Roman" panose="02020603050405020304" pitchFamily="18" charset="0"/>
                  <a:cs typeface="Times New Roman" panose="02020603050405020304" pitchFamily="18" charset="0"/>
                </a:rPr>
                <a:t>Reaction time: </a:t>
              </a:r>
              <a:r>
                <a:rPr kumimoji="1" lang="en-US" altLang="zh-TW" sz="2000" dirty="0" err="1">
                  <a:latin typeface="Times New Roman" panose="02020603050405020304" pitchFamily="18" charset="0"/>
                  <a:cs typeface="Times New Roman" panose="02020603050405020304" pitchFamily="18" charset="0"/>
                </a:rPr>
                <a:t>CCTCre</a:t>
              </a:r>
              <a:r>
                <a:rPr kumimoji="1" lang="en-US" altLang="zh-TW" sz="2000" dirty="0">
                  <a:latin typeface="Times New Roman" panose="02020603050405020304" pitchFamily="18" charset="0"/>
                  <a:cs typeface="Times New Roman" panose="02020603050405020304" pitchFamily="18" charset="0"/>
                </a:rPr>
                <a:t> </a:t>
              </a:r>
              <a:r>
                <a:rPr kumimoji="1" lang="en-US" altLang="zh-TW" sz="2000" b="1" dirty="0">
                  <a:solidFill>
                    <a:srgbClr val="FF0000"/>
                  </a:solidFill>
                  <a:latin typeface="Times New Roman" panose="02020603050405020304" pitchFamily="18" charset="0"/>
                  <a:cs typeface="Times New Roman" panose="02020603050405020304" pitchFamily="18" charset="0"/>
                </a:rPr>
                <a:t>&lt;</a:t>
              </a:r>
              <a:r>
                <a:rPr kumimoji="1" lang="en-US" altLang="zh-TW" sz="2000" dirty="0">
                  <a:latin typeface="Times New Roman" panose="02020603050405020304" pitchFamily="18" charset="0"/>
                  <a:cs typeface="Times New Roman" panose="02020603050405020304" pitchFamily="18" charset="0"/>
                </a:rPr>
                <a:t> control</a:t>
              </a:r>
            </a:p>
            <a:p>
              <a:pPr marL="800100" lvl="1" indent="-342900">
                <a:lnSpc>
                  <a:spcPct val="200000"/>
                </a:lnSpc>
                <a:buFontTx/>
                <a:buChar char="-"/>
              </a:pPr>
              <a:r>
                <a:rPr kumimoji="1" lang="en-US" altLang="zh-TW" sz="2000" dirty="0">
                  <a:latin typeface="Times New Roman" panose="02020603050405020304" pitchFamily="18" charset="0"/>
                  <a:cs typeface="Times New Roman" panose="02020603050405020304" pitchFamily="18" charset="0"/>
                </a:rPr>
                <a:t>Accuracy: </a:t>
              </a:r>
              <a:r>
                <a:rPr kumimoji="1" lang="en-US" altLang="zh-TW" sz="2000" dirty="0" err="1">
                  <a:latin typeface="Times New Roman" panose="02020603050405020304" pitchFamily="18" charset="0"/>
                  <a:cs typeface="Times New Roman" panose="02020603050405020304" pitchFamily="18" charset="0"/>
                </a:rPr>
                <a:t>CCTCre</a:t>
              </a:r>
              <a:r>
                <a:rPr kumimoji="1" lang="en-US" altLang="zh-TW" sz="2000" dirty="0">
                  <a:latin typeface="Times New Roman" panose="02020603050405020304" pitchFamily="18" charset="0"/>
                  <a:cs typeface="Times New Roman" panose="02020603050405020304" pitchFamily="18" charset="0"/>
                </a:rPr>
                <a:t> </a:t>
              </a:r>
              <a:r>
                <a:rPr kumimoji="1" lang="en-US" altLang="zh-TW" sz="2000" b="1" dirty="0">
                  <a:solidFill>
                    <a:srgbClr val="FF0000"/>
                  </a:solidFill>
                  <a:latin typeface="Times New Roman" panose="02020603050405020304" pitchFamily="18" charset="0"/>
                  <a:cs typeface="Times New Roman" panose="02020603050405020304" pitchFamily="18" charset="0"/>
                </a:rPr>
                <a:t>&gt;</a:t>
              </a:r>
              <a:r>
                <a:rPr kumimoji="1" lang="en-US" altLang="zh-TW" sz="2000" dirty="0">
                  <a:latin typeface="Times New Roman" panose="02020603050405020304" pitchFamily="18" charset="0"/>
                  <a:cs typeface="Times New Roman" panose="02020603050405020304" pitchFamily="18" charset="0"/>
                </a:rPr>
                <a:t> control</a:t>
              </a:r>
            </a:p>
          </p:txBody>
        </p:sp>
      </p:grpSp>
    </p:spTree>
    <p:extLst>
      <p:ext uri="{BB962C8B-B14F-4D97-AF65-F5344CB8AC3E}">
        <p14:creationId xmlns:p14="http://schemas.microsoft.com/office/powerpoint/2010/main" val="29038338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EFE4"/>
        </a:solidFill>
        <a:effectLst/>
      </p:bgPr>
    </p:bg>
    <p:spTree>
      <p:nvGrpSpPr>
        <p:cNvPr id="1" name="">
          <a:extLst>
            <a:ext uri="{FF2B5EF4-FFF2-40B4-BE49-F238E27FC236}">
              <a16:creationId xmlns:a16="http://schemas.microsoft.com/office/drawing/2014/main" id="{EEFECDE4-A35F-7BE7-A8FD-EFAB2B97587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CC0C07B-D804-4021-B2D4-1A5B0E7399F5}"/>
              </a:ext>
            </a:extLst>
          </p:cNvPr>
          <p:cNvSpPr>
            <a:spLocks noGrp="1"/>
          </p:cNvSpPr>
          <p:nvPr>
            <p:ph type="ctrTitle"/>
          </p:nvPr>
        </p:nvSpPr>
        <p:spPr>
          <a:xfrm>
            <a:off x="-1" y="2465106"/>
            <a:ext cx="12192000" cy="1927787"/>
          </a:xfrm>
        </p:spPr>
        <p:txBody>
          <a:bodyPr>
            <a:noAutofit/>
          </a:bodyPr>
          <a:lstStyle/>
          <a:p>
            <a:r>
              <a:rPr kumimoji="1" lang="en-US" altLang="zh-TW" sz="5400" dirty="0"/>
              <a:t>CONCLUSIONS &amp; </a:t>
            </a:r>
            <a:br>
              <a:rPr kumimoji="1" lang="en-US" altLang="zh-TW" sz="5400" dirty="0"/>
            </a:br>
            <a:r>
              <a:rPr kumimoji="1" lang="en-US" altLang="zh-TW" sz="5400" dirty="0"/>
              <a:t>FUTURE WORK</a:t>
            </a:r>
            <a:endParaRPr kumimoji="1" lang="zh-TW" altLang="en-US" sz="5400" dirty="0"/>
          </a:p>
        </p:txBody>
      </p:sp>
      <p:sp>
        <p:nvSpPr>
          <p:cNvPr id="4" name="投影片編號版面配置區 3">
            <a:extLst>
              <a:ext uri="{FF2B5EF4-FFF2-40B4-BE49-F238E27FC236}">
                <a16:creationId xmlns:a16="http://schemas.microsoft.com/office/drawing/2014/main" id="{884D955C-68D4-920C-7DB5-8ABFBF489555}"/>
              </a:ext>
            </a:extLst>
          </p:cNvPr>
          <p:cNvSpPr>
            <a:spLocks noGrp="1"/>
          </p:cNvSpPr>
          <p:nvPr>
            <p:ph type="sldNum" sz="quarter" idx="4"/>
          </p:nvPr>
        </p:nvSpPr>
        <p:spPr>
          <a:xfrm>
            <a:off x="11656612" y="6492875"/>
            <a:ext cx="535387" cy="365125"/>
          </a:xfrm>
        </p:spPr>
        <p:txBody>
          <a:bodyPr/>
          <a:lstStyle/>
          <a:p>
            <a:fld id="{62071A5D-23D7-9D42-9B38-A1BADA570208}" type="slidenum">
              <a:rPr kumimoji="1" lang="zh-TW" altLang="en-US" smtClean="0"/>
              <a:pPr/>
              <a:t>65</a:t>
            </a:fld>
            <a:endParaRPr kumimoji="1" lang="zh-TW" altLang="en-US"/>
          </a:p>
        </p:txBody>
      </p:sp>
      <p:sp>
        <p:nvSpPr>
          <p:cNvPr id="7" name="頁尾版面配置區 6">
            <a:extLst>
              <a:ext uri="{FF2B5EF4-FFF2-40B4-BE49-F238E27FC236}">
                <a16:creationId xmlns:a16="http://schemas.microsoft.com/office/drawing/2014/main" id="{A5836C49-8655-4EAE-75A8-2CB3B8EC6814}"/>
              </a:ext>
            </a:extLst>
          </p:cNvPr>
          <p:cNvSpPr>
            <a:spLocks noGrp="1"/>
          </p:cNvSpPr>
          <p:nvPr>
            <p:ph type="ftr" sz="quarter" idx="3"/>
          </p:nvPr>
        </p:nvSpPr>
        <p:spPr/>
        <p:txBody>
          <a:bodyPr/>
          <a:lstStyle/>
          <a:p>
            <a:r>
              <a:rPr kumimoji="1" lang="en-US" altLang="zh-TW" sz="1400" dirty="0">
                <a:latin typeface="Century" panose="02040604050505020304" pitchFamily="18" charset="0"/>
              </a:rPr>
              <a:t>Investigating the Effectiveness of Label Types and Placements in Identifying Visual Misinformation.</a:t>
            </a:r>
            <a:endParaRPr kumimoji="1" lang="zh-TW" altLang="en-US" sz="1400" dirty="0">
              <a:latin typeface="Century" panose="02040604050505020304" pitchFamily="18" charset="0"/>
            </a:endParaRPr>
          </a:p>
        </p:txBody>
      </p:sp>
    </p:spTree>
    <p:extLst>
      <p:ext uri="{BB962C8B-B14F-4D97-AF65-F5344CB8AC3E}">
        <p14:creationId xmlns:p14="http://schemas.microsoft.com/office/powerpoint/2010/main" val="12882992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CE1B5C-654A-AEBA-B59C-369D2C553AB4}"/>
              </a:ext>
            </a:extLst>
          </p:cNvPr>
          <p:cNvSpPr>
            <a:spLocks noGrp="1"/>
          </p:cNvSpPr>
          <p:nvPr>
            <p:ph type="ctrTitle"/>
          </p:nvPr>
        </p:nvSpPr>
        <p:spPr>
          <a:xfrm>
            <a:off x="710507" y="545971"/>
            <a:ext cx="10967112" cy="602946"/>
          </a:xfrm>
        </p:spPr>
        <p:txBody>
          <a:bodyPr/>
          <a:lstStyle/>
          <a:p>
            <a:pPr algn="l"/>
            <a:r>
              <a:rPr kumimoji="1" lang="en-US" altLang="zh-TW" dirty="0"/>
              <a:t>CONCLUSIONS</a:t>
            </a:r>
            <a:endParaRPr kumimoji="1" lang="zh-TW" altLang="en-US" dirty="0"/>
          </a:p>
        </p:txBody>
      </p:sp>
      <p:sp>
        <p:nvSpPr>
          <p:cNvPr id="4" name="投影片編號版面配置區 3">
            <a:extLst>
              <a:ext uri="{FF2B5EF4-FFF2-40B4-BE49-F238E27FC236}">
                <a16:creationId xmlns:a16="http://schemas.microsoft.com/office/drawing/2014/main" id="{4F228E22-BE5E-B2A5-1991-D8A74BA49CBD}"/>
              </a:ext>
            </a:extLst>
          </p:cNvPr>
          <p:cNvSpPr>
            <a:spLocks noGrp="1"/>
          </p:cNvSpPr>
          <p:nvPr>
            <p:ph type="sldNum" sz="quarter" idx="4"/>
          </p:nvPr>
        </p:nvSpPr>
        <p:spPr/>
        <p:txBody>
          <a:bodyPr/>
          <a:lstStyle/>
          <a:p>
            <a:fld id="{5D264510-144C-5541-AE78-2C17531025F9}" type="slidenum">
              <a:rPr kumimoji="1" lang="zh-TW" altLang="en-US" smtClean="0"/>
              <a:pPr/>
              <a:t>66</a:t>
            </a:fld>
            <a:endParaRPr kumimoji="1" lang="zh-TW" altLang="en-US"/>
          </a:p>
        </p:txBody>
      </p:sp>
      <p:sp>
        <p:nvSpPr>
          <p:cNvPr id="5" name="頁尾版面配置區 4">
            <a:extLst>
              <a:ext uri="{FF2B5EF4-FFF2-40B4-BE49-F238E27FC236}">
                <a16:creationId xmlns:a16="http://schemas.microsoft.com/office/drawing/2014/main" id="{99F79365-9368-4DBF-2360-4672977F46C4}"/>
              </a:ext>
            </a:extLst>
          </p:cNvPr>
          <p:cNvSpPr>
            <a:spLocks noGrp="1"/>
          </p:cNvSpPr>
          <p:nvPr>
            <p:ph type="ftr" sz="quarter" idx="3"/>
          </p:nvPr>
        </p:nvSpPr>
        <p:spPr/>
        <p:txBody>
          <a:bodyPr/>
          <a:lstStyle/>
          <a:p>
            <a:endParaRPr kumimoji="1" lang="zh-TW" altLang="en-US"/>
          </a:p>
        </p:txBody>
      </p:sp>
      <p:sp>
        <p:nvSpPr>
          <p:cNvPr id="7" name="文字方塊 6">
            <a:extLst>
              <a:ext uri="{FF2B5EF4-FFF2-40B4-BE49-F238E27FC236}">
                <a16:creationId xmlns:a16="http://schemas.microsoft.com/office/drawing/2014/main" id="{C46042D7-5242-16FC-A315-462F386DD3C4}"/>
              </a:ext>
            </a:extLst>
          </p:cNvPr>
          <p:cNvSpPr txBox="1"/>
          <p:nvPr/>
        </p:nvSpPr>
        <p:spPr>
          <a:xfrm>
            <a:off x="2090176" y="1310843"/>
            <a:ext cx="9657175" cy="206280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 altLang="zh-TW" sz="2200" dirty="0">
                <a:latin typeface="Times New Roman" panose="02020603050405020304" pitchFamily="18" charset="0"/>
                <a:cs typeface="Times New Roman" panose="02020603050405020304" pitchFamily="18" charset="0"/>
              </a:rPr>
              <a:t>A </a:t>
            </a:r>
            <a:r>
              <a:rPr kumimoji="1" lang="en" altLang="zh-TW" sz="2200" dirty="0">
                <a:solidFill>
                  <a:srgbClr val="FF0000"/>
                </a:solidFill>
                <a:latin typeface="Times New Roman" panose="02020603050405020304" pitchFamily="18" charset="0"/>
                <a:cs typeface="Times New Roman" panose="02020603050405020304" pitchFamily="18" charset="0"/>
              </a:rPr>
              <a:t>mixed methods research </a:t>
            </a:r>
            <a:r>
              <a:rPr kumimoji="1" lang="en" altLang="zh-TW" sz="2200" dirty="0">
                <a:latin typeface="Times New Roman" panose="02020603050405020304" pitchFamily="18" charset="0"/>
                <a:cs typeface="Times New Roman" panose="02020603050405020304" pitchFamily="18" charset="0"/>
              </a:rPr>
              <a:t>with a </a:t>
            </a:r>
            <a:r>
              <a:rPr kumimoji="1" lang="en" altLang="zh-TW" sz="2200" dirty="0">
                <a:solidFill>
                  <a:srgbClr val="FF0000"/>
                </a:solidFill>
                <a:latin typeface="Times New Roman" panose="02020603050405020304" pitchFamily="18" charset="0"/>
                <a:cs typeface="Times New Roman" panose="02020603050405020304" pitchFamily="18" charset="0"/>
              </a:rPr>
              <a:t>within-subject </a:t>
            </a:r>
            <a:r>
              <a:rPr kumimoji="1" lang="en" altLang="zh-TW" sz="2200" dirty="0">
                <a:latin typeface="Times New Roman" panose="02020603050405020304" pitchFamily="18" charset="0"/>
                <a:cs typeface="Times New Roman" panose="02020603050405020304" pitchFamily="18" charset="0"/>
              </a:rPr>
              <a:t>experimental design.</a:t>
            </a:r>
          </a:p>
          <a:p>
            <a:pPr marL="342900" indent="-342900">
              <a:lnSpc>
                <a:spcPct val="150000"/>
              </a:lnSpc>
              <a:buFont typeface="Arial" panose="020B0604020202020204" pitchFamily="34" charset="0"/>
              <a:buChar char="•"/>
            </a:pPr>
            <a:r>
              <a:rPr kumimoji="1" lang="en" altLang="zh-TW" sz="2200" dirty="0">
                <a:latin typeface="Times New Roman" panose="02020603050405020304" pitchFamily="18" charset="0"/>
                <a:cs typeface="Times New Roman" panose="02020603050405020304" pitchFamily="18" charset="0"/>
              </a:rPr>
              <a:t>Our findings revealed </a:t>
            </a:r>
            <a:r>
              <a:rPr kumimoji="1" lang="en" altLang="zh-TW" sz="2200" dirty="0">
                <a:solidFill>
                  <a:srgbClr val="FF0000"/>
                </a:solidFill>
                <a:latin typeface="Times New Roman" panose="02020603050405020304" pitchFamily="18" charset="0"/>
                <a:cs typeface="Times New Roman" panose="02020603050405020304" pitchFamily="18" charset="0"/>
              </a:rPr>
              <a:t>significant impacts </a:t>
            </a:r>
            <a:r>
              <a:rPr kumimoji="1" lang="en" altLang="zh-TW" sz="2200" dirty="0">
                <a:latin typeface="Times New Roman" panose="02020603050405020304" pitchFamily="18" charset="0"/>
                <a:cs typeface="Times New Roman" panose="02020603050405020304" pitchFamily="18" charset="0"/>
              </a:rPr>
              <a:t>of </a:t>
            </a:r>
            <a:r>
              <a:rPr kumimoji="1" lang="en" altLang="zh-TW" sz="2200" dirty="0">
                <a:solidFill>
                  <a:srgbClr val="FF0000"/>
                </a:solidFill>
                <a:latin typeface="Times New Roman" panose="02020603050405020304" pitchFamily="18" charset="0"/>
                <a:cs typeface="Times New Roman" panose="02020603050405020304" pitchFamily="18" charset="0"/>
              </a:rPr>
              <a:t>label types </a:t>
            </a:r>
            <a:r>
              <a:rPr kumimoji="1" lang="en" altLang="zh-TW" sz="2200" dirty="0">
                <a:latin typeface="Times New Roman" panose="02020603050405020304" pitchFamily="18" charset="0"/>
                <a:cs typeface="Times New Roman" panose="02020603050405020304" pitchFamily="18" charset="0"/>
              </a:rPr>
              <a:t>and </a:t>
            </a:r>
            <a:r>
              <a:rPr kumimoji="1" lang="en" altLang="zh-TW" sz="2200" dirty="0">
                <a:solidFill>
                  <a:srgbClr val="FF0000"/>
                </a:solidFill>
                <a:latin typeface="Times New Roman" panose="02020603050405020304" pitchFamily="18" charset="0"/>
                <a:cs typeface="Times New Roman" panose="02020603050405020304" pitchFamily="18" charset="0"/>
              </a:rPr>
              <a:t>placements</a:t>
            </a:r>
            <a:r>
              <a:rPr kumimoji="1" lang="en" altLang="zh-TW" sz="2200" dirty="0">
                <a:latin typeface="Times New Roman" panose="02020603050405020304" pitchFamily="18" charset="0"/>
                <a:cs typeface="Times New Roman" panose="02020603050405020304" pitchFamily="18" charset="0"/>
              </a:rPr>
              <a:t> on identifying visual misinformation, highlighting the need for further research to refine strategies and develop more effective interventions.</a:t>
            </a:r>
            <a:endParaRPr kumimoji="1" lang="zh-TW" altLang="en-US" sz="2200" dirty="0">
              <a:latin typeface="Times New Roman" panose="02020603050405020304" pitchFamily="18" charset="0"/>
              <a:cs typeface="Times New Roman" panose="02020603050405020304" pitchFamily="18" charset="0"/>
            </a:endParaRPr>
          </a:p>
        </p:txBody>
      </p:sp>
      <p:sp>
        <p:nvSpPr>
          <p:cNvPr id="8" name="標題 1">
            <a:extLst>
              <a:ext uri="{FF2B5EF4-FFF2-40B4-BE49-F238E27FC236}">
                <a16:creationId xmlns:a16="http://schemas.microsoft.com/office/drawing/2014/main" id="{7F7FD210-416C-0365-D885-CCFC0F897A61}"/>
              </a:ext>
            </a:extLst>
          </p:cNvPr>
          <p:cNvSpPr txBox="1">
            <a:spLocks/>
          </p:cNvSpPr>
          <p:nvPr/>
        </p:nvSpPr>
        <p:spPr>
          <a:xfrm>
            <a:off x="689500" y="3794510"/>
            <a:ext cx="7215281" cy="602946"/>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800" b="1" i="0" kern="1200">
                <a:solidFill>
                  <a:schemeClr val="tx1"/>
                </a:solidFill>
                <a:latin typeface="Arial Black" panose="020B0604020202020204" pitchFamily="34" charset="0"/>
                <a:ea typeface="+mj-ea"/>
                <a:cs typeface="Arial Black" panose="020B0604020202020204" pitchFamily="34" charset="0"/>
              </a:defRPr>
            </a:lvl1pPr>
          </a:lstStyle>
          <a:p>
            <a:pPr algn="l"/>
            <a:r>
              <a:rPr kumimoji="1" lang="en-US" altLang="zh-TW" dirty="0"/>
              <a:t>FUTURE WORK</a:t>
            </a:r>
            <a:endParaRPr kumimoji="1" lang="zh-TW" altLang="en-US" dirty="0"/>
          </a:p>
        </p:txBody>
      </p:sp>
      <p:sp>
        <p:nvSpPr>
          <p:cNvPr id="10" name="文字方塊 9">
            <a:extLst>
              <a:ext uri="{FF2B5EF4-FFF2-40B4-BE49-F238E27FC236}">
                <a16:creationId xmlns:a16="http://schemas.microsoft.com/office/drawing/2014/main" id="{E5234A2B-34B2-A2F6-C1D9-51525553B419}"/>
              </a:ext>
            </a:extLst>
          </p:cNvPr>
          <p:cNvSpPr txBox="1"/>
          <p:nvPr/>
        </p:nvSpPr>
        <p:spPr>
          <a:xfrm>
            <a:off x="2090176" y="4540119"/>
            <a:ext cx="5451429" cy="1554977"/>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kumimoji="1" lang="en-US" altLang="zh-TW" sz="2200" dirty="0">
                <a:latin typeface="Times New Roman" panose="02020603050405020304" pitchFamily="18" charset="0"/>
                <a:cs typeface="Times New Roman" panose="02020603050405020304" pitchFamily="18" charset="0"/>
              </a:rPr>
              <a:t>Long-Term Tracking.</a:t>
            </a:r>
          </a:p>
          <a:p>
            <a:pPr marL="342900" indent="-342900">
              <a:lnSpc>
                <a:spcPct val="150000"/>
              </a:lnSpc>
              <a:buFont typeface="Arial" panose="020B0604020202020204" pitchFamily="34" charset="0"/>
              <a:buChar char="•"/>
            </a:pPr>
            <a:r>
              <a:rPr kumimoji="1" lang="en-US" altLang="zh-TW" sz="2200" dirty="0">
                <a:latin typeface="Times New Roman" panose="02020603050405020304" pitchFamily="18" charset="0"/>
                <a:cs typeface="Times New Roman" panose="02020603050405020304" pitchFamily="18" charset="0"/>
              </a:rPr>
              <a:t>Exploring a Broader Range of Label Types.</a:t>
            </a:r>
          </a:p>
          <a:p>
            <a:pPr marL="342900" indent="-342900">
              <a:lnSpc>
                <a:spcPct val="150000"/>
              </a:lnSpc>
              <a:buFont typeface="Arial" panose="020B0604020202020204" pitchFamily="34" charset="0"/>
              <a:buChar char="•"/>
            </a:pPr>
            <a:r>
              <a:rPr kumimoji="1" lang="en-US" altLang="zh-TW" sz="2200" dirty="0">
                <a:latin typeface="Times New Roman" panose="02020603050405020304" pitchFamily="18" charset="0"/>
                <a:cs typeface="Times New Roman" panose="02020603050405020304" pitchFamily="18" charset="0"/>
              </a:rPr>
              <a:t>Challenges of Practical Settings.</a:t>
            </a:r>
            <a:endParaRPr kumimoji="1" lang="zh-TW" altLang="en-US" sz="2200"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B0242BAB-6D4A-B2A8-35E0-8DF2B36EF68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9500" y="1855277"/>
            <a:ext cx="1010206" cy="973942"/>
          </a:xfrm>
          <a:prstGeom prst="rect">
            <a:avLst/>
          </a:prstGeom>
        </p:spPr>
      </p:pic>
      <p:pic>
        <p:nvPicPr>
          <p:cNvPr id="15" name="圖片 14">
            <a:extLst>
              <a:ext uri="{FF2B5EF4-FFF2-40B4-BE49-F238E27FC236}">
                <a16:creationId xmlns:a16="http://schemas.microsoft.com/office/drawing/2014/main" id="{6E0E08FD-7E2D-3A1E-C7B4-8FBFD468486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10507" y="4865811"/>
            <a:ext cx="989199" cy="903595"/>
          </a:xfrm>
          <a:prstGeom prst="rect">
            <a:avLst/>
          </a:prstGeom>
        </p:spPr>
      </p:pic>
    </p:spTree>
    <p:extLst>
      <p:ext uri="{BB962C8B-B14F-4D97-AF65-F5344CB8AC3E}">
        <p14:creationId xmlns:p14="http://schemas.microsoft.com/office/powerpoint/2010/main" val="25026943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B0F9B-D294-F147-AD3C-FEC958178E7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4B0D28CA-3660-857C-C16A-E2F3EA373D36}"/>
              </a:ext>
            </a:extLst>
          </p:cNvPr>
          <p:cNvSpPr>
            <a:spLocks noGrp="1"/>
          </p:cNvSpPr>
          <p:nvPr>
            <p:ph type="ctrTitle"/>
          </p:nvPr>
        </p:nvSpPr>
        <p:spPr>
          <a:xfrm>
            <a:off x="-1" y="2254513"/>
            <a:ext cx="12192000" cy="2348974"/>
          </a:xfrm>
        </p:spPr>
        <p:txBody>
          <a:bodyPr>
            <a:noAutofit/>
          </a:bodyPr>
          <a:lstStyle/>
          <a:p>
            <a:pPr>
              <a:lnSpc>
                <a:spcPct val="150000"/>
              </a:lnSpc>
            </a:pPr>
            <a:r>
              <a:rPr kumimoji="1" lang="en-US" altLang="zh-TW" sz="5400" dirty="0"/>
              <a:t>Thanks For Listening</a:t>
            </a:r>
            <a:br>
              <a:rPr kumimoji="1" lang="en-US" altLang="zh-TW" sz="5400" dirty="0"/>
            </a:br>
            <a:r>
              <a:rPr kumimoji="1" lang="en-US" altLang="zh-TW" sz="6000" dirty="0"/>
              <a:t>Q &amp; A</a:t>
            </a:r>
            <a:endParaRPr kumimoji="1" lang="zh-TW" altLang="en-US" sz="5400" dirty="0"/>
          </a:p>
        </p:txBody>
      </p:sp>
      <p:sp>
        <p:nvSpPr>
          <p:cNvPr id="4" name="投影片編號版面配置區 3">
            <a:extLst>
              <a:ext uri="{FF2B5EF4-FFF2-40B4-BE49-F238E27FC236}">
                <a16:creationId xmlns:a16="http://schemas.microsoft.com/office/drawing/2014/main" id="{7BCB4F6A-D2BF-1F80-2B36-A34059863B32}"/>
              </a:ext>
            </a:extLst>
          </p:cNvPr>
          <p:cNvSpPr>
            <a:spLocks noGrp="1"/>
          </p:cNvSpPr>
          <p:nvPr>
            <p:ph type="sldNum" sz="quarter" idx="4"/>
          </p:nvPr>
        </p:nvSpPr>
        <p:spPr>
          <a:xfrm>
            <a:off x="11656612" y="6492875"/>
            <a:ext cx="535387" cy="365125"/>
          </a:xfrm>
        </p:spPr>
        <p:txBody>
          <a:bodyPr/>
          <a:lstStyle/>
          <a:p>
            <a:fld id="{62071A5D-23D7-9D42-9B38-A1BADA570208}" type="slidenum">
              <a:rPr kumimoji="1" lang="zh-TW" altLang="en-US" smtClean="0"/>
              <a:pPr/>
              <a:t>67</a:t>
            </a:fld>
            <a:endParaRPr kumimoji="1" lang="zh-TW" altLang="en-US"/>
          </a:p>
        </p:txBody>
      </p:sp>
      <p:sp>
        <p:nvSpPr>
          <p:cNvPr id="7" name="頁尾版面配置區 6">
            <a:extLst>
              <a:ext uri="{FF2B5EF4-FFF2-40B4-BE49-F238E27FC236}">
                <a16:creationId xmlns:a16="http://schemas.microsoft.com/office/drawing/2014/main" id="{B0F7951C-EFD1-965A-6613-4A8A9743701E}"/>
              </a:ext>
            </a:extLst>
          </p:cNvPr>
          <p:cNvSpPr>
            <a:spLocks noGrp="1"/>
          </p:cNvSpPr>
          <p:nvPr>
            <p:ph type="ftr" sz="quarter" idx="3"/>
          </p:nvPr>
        </p:nvSpPr>
        <p:spPr/>
        <p:txBody>
          <a:bodyPr/>
          <a:lstStyle/>
          <a:p>
            <a:r>
              <a:rPr kumimoji="1" lang="en-US" altLang="zh-TW" sz="1400" dirty="0">
                <a:latin typeface="Century" panose="02040604050505020304" pitchFamily="18" charset="0"/>
              </a:rPr>
              <a:t>Investigating the Effectiveness of Label Types and Placements in Identifying Visual Misinformation.</a:t>
            </a:r>
            <a:endParaRPr kumimoji="1" lang="zh-TW" altLang="en-US" sz="1400" dirty="0">
              <a:latin typeface="Century" panose="02040604050505020304" pitchFamily="18" charset="0"/>
            </a:endParaRPr>
          </a:p>
        </p:txBody>
      </p:sp>
    </p:spTree>
    <p:extLst>
      <p:ext uri="{BB962C8B-B14F-4D97-AF65-F5344CB8AC3E}">
        <p14:creationId xmlns:p14="http://schemas.microsoft.com/office/powerpoint/2010/main" val="3071791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95896F6-DE8F-4073-509C-261ECD54803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851DBE8-3A05-B91B-AE33-10588AF04BE2}"/>
              </a:ext>
            </a:extLst>
          </p:cNvPr>
          <p:cNvSpPr>
            <a:spLocks noGrp="1"/>
          </p:cNvSpPr>
          <p:nvPr>
            <p:ph type="ctrTitle"/>
          </p:nvPr>
        </p:nvSpPr>
        <p:spPr>
          <a:xfrm>
            <a:off x="0" y="400161"/>
            <a:ext cx="12192000" cy="602946"/>
          </a:xfrm>
        </p:spPr>
        <p:txBody>
          <a:bodyPr/>
          <a:lstStyle/>
          <a:p>
            <a:r>
              <a:rPr kumimoji="1" lang="en-US" altLang="zh-TW" sz="3200"/>
              <a:t>A Focus on Photos</a:t>
            </a:r>
            <a:endParaRPr kumimoji="1" lang="zh-TW" altLang="en-US" sz="3200"/>
          </a:p>
        </p:txBody>
      </p:sp>
      <p:sp>
        <p:nvSpPr>
          <p:cNvPr id="3" name="副標題 2">
            <a:extLst>
              <a:ext uri="{FF2B5EF4-FFF2-40B4-BE49-F238E27FC236}">
                <a16:creationId xmlns:a16="http://schemas.microsoft.com/office/drawing/2014/main" id="{595D9A30-2D39-AA9E-0525-C31EF69B8308}"/>
              </a:ext>
            </a:extLst>
          </p:cNvPr>
          <p:cNvSpPr>
            <a:spLocks noGrp="1"/>
          </p:cNvSpPr>
          <p:nvPr>
            <p:ph type="subTitle" idx="1"/>
          </p:nvPr>
        </p:nvSpPr>
        <p:spPr>
          <a:xfrm>
            <a:off x="650237" y="1274658"/>
            <a:ext cx="10891520" cy="3419262"/>
          </a:xfrm>
        </p:spPr>
        <p:txBody>
          <a:bodyPr>
            <a:normAutofit/>
          </a:bodyPr>
          <a:lstStyle/>
          <a:p>
            <a:r>
              <a:rPr kumimoji="1" lang="en" altLang="zh-TW" sz="2000"/>
              <a:t>Although research has highlighted that both videos and photos often contain misinformation</a:t>
            </a:r>
            <a:r>
              <a:rPr kumimoji="1" lang="en-US" altLang="zh-TW"/>
              <a:t>, </a:t>
            </a:r>
            <a:br>
              <a:rPr kumimoji="1" lang="en-US" altLang="zh-TW"/>
            </a:br>
            <a:r>
              <a:rPr kumimoji="1" lang="en" altLang="zh-TW" sz="2000">
                <a:solidFill>
                  <a:srgbClr val="FF0000"/>
                </a:solidFill>
              </a:rPr>
              <a:t>our research focused exclusively on photos</a:t>
            </a:r>
            <a:r>
              <a:rPr kumimoji="1" lang="en" altLang="zh-TW" sz="2000"/>
              <a:t>.</a:t>
            </a:r>
          </a:p>
          <a:p>
            <a:pPr marL="685800" indent="-342900">
              <a:buFont typeface="Arial" panose="020B0604020202020204" pitchFamily="34" charset="0"/>
              <a:buChar char="•"/>
            </a:pPr>
            <a:r>
              <a:rPr kumimoji="1" lang="en" altLang="zh-TW" sz="2000"/>
              <a:t>Photos are </a:t>
            </a:r>
            <a:r>
              <a:rPr kumimoji="1" lang="en" altLang="zh-TW" sz="2000">
                <a:solidFill>
                  <a:srgbClr val="FF0000"/>
                </a:solidFill>
              </a:rPr>
              <a:t>crucial</a:t>
            </a:r>
            <a:r>
              <a:rPr kumimoji="1" lang="en" altLang="zh-TW" sz="2000"/>
              <a:t> in individual </a:t>
            </a:r>
            <a:r>
              <a:rPr kumimoji="1" lang="en" altLang="zh-TW" sz="2000">
                <a:solidFill>
                  <a:srgbClr val="FF0000"/>
                </a:solidFill>
              </a:rPr>
              <a:t>decision-making processes</a:t>
            </a:r>
            <a:r>
              <a:rPr kumimoji="1" lang="en" altLang="zh-TW" sz="2000"/>
              <a:t>.</a:t>
            </a:r>
          </a:p>
          <a:p>
            <a:pPr marL="685800" indent="-342900">
              <a:buFont typeface="Arial" panose="020B0604020202020204" pitchFamily="34" charset="0"/>
              <a:buChar char="•"/>
            </a:pPr>
            <a:r>
              <a:rPr kumimoji="1" lang="en" altLang="zh-TW" sz="2000"/>
              <a:t>Photos tend to </a:t>
            </a:r>
            <a:r>
              <a:rPr kumimoji="1" lang="en" altLang="zh-TW" sz="2000">
                <a:solidFill>
                  <a:srgbClr val="FF0000"/>
                </a:solidFill>
              </a:rPr>
              <a:t>capture attention and facilitate learning more effectively than textual information</a:t>
            </a:r>
            <a:r>
              <a:rPr kumimoji="1" lang="en" altLang="zh-TW" sz="2000"/>
              <a:t>.</a:t>
            </a:r>
          </a:p>
          <a:p>
            <a:pPr marL="685800" indent="-342900">
              <a:buFont typeface="Arial" panose="020B0604020202020204" pitchFamily="34" charset="0"/>
              <a:buChar char="•"/>
            </a:pPr>
            <a:r>
              <a:rPr kumimoji="1" lang="en" altLang="zh-TW" sz="2000"/>
              <a:t>Photos </a:t>
            </a:r>
            <a:r>
              <a:rPr kumimoji="1" lang="en" altLang="zh-TW" sz="2000">
                <a:solidFill>
                  <a:srgbClr val="FF0000"/>
                </a:solidFill>
              </a:rPr>
              <a:t>offer a more immediate and comprehensive grasp of information</a:t>
            </a:r>
            <a:r>
              <a:rPr kumimoji="1" lang="en" altLang="zh-TW" sz="2000"/>
              <a:t>, enhancing recall and engaging viewers emotionally to a greater extent than text.</a:t>
            </a:r>
            <a:endParaRPr kumimoji="1" lang="en" altLang="zh-TW" sz="2000">
              <a:latin typeface="Times New Roman" panose="02020603050405020304" pitchFamily="18" charset="0"/>
              <a:cs typeface="Times New Roman" panose="02020603050405020304" pitchFamily="18" charset="0"/>
            </a:endParaRPr>
          </a:p>
        </p:txBody>
      </p:sp>
      <p:sp>
        <p:nvSpPr>
          <p:cNvPr id="4" name="頁尾版面配置區 3">
            <a:extLst>
              <a:ext uri="{FF2B5EF4-FFF2-40B4-BE49-F238E27FC236}">
                <a16:creationId xmlns:a16="http://schemas.microsoft.com/office/drawing/2014/main" id="{A7B6B9BF-79A5-86ED-F66B-6F13D12C4A45}"/>
              </a:ext>
            </a:extLst>
          </p:cNvPr>
          <p:cNvSpPr>
            <a:spLocks noGrp="1"/>
          </p:cNvSpPr>
          <p:nvPr>
            <p:ph type="ftr" sz="quarter" idx="3"/>
          </p:nvPr>
        </p:nvSpPr>
        <p:spPr/>
        <p:txBody>
          <a:bodyPr/>
          <a:lstStyle/>
          <a:p>
            <a:r>
              <a:rPr kumimoji="1" lang="en" altLang="zh-TW"/>
              <a:t>Lewandowsky</a:t>
            </a:r>
            <a:r>
              <a:rPr kumimoji="1" lang="zh-TW" altLang="en-US"/>
              <a:t> </a:t>
            </a:r>
            <a:r>
              <a:rPr kumimoji="1" lang="en-US" altLang="zh-TW"/>
              <a:t>et al. (2012), Dan et al. (2021), Shen et al. (2021), Joo et al. (2022)</a:t>
            </a:r>
            <a:endParaRPr kumimoji="1" lang="zh-TW" altLang="en-US"/>
          </a:p>
        </p:txBody>
      </p:sp>
      <p:sp>
        <p:nvSpPr>
          <p:cNvPr id="5" name="投影片編號版面配置區 4">
            <a:extLst>
              <a:ext uri="{FF2B5EF4-FFF2-40B4-BE49-F238E27FC236}">
                <a16:creationId xmlns:a16="http://schemas.microsoft.com/office/drawing/2014/main" id="{1F7C4C34-6416-C1DA-34C3-5CCC8F491AA2}"/>
              </a:ext>
            </a:extLst>
          </p:cNvPr>
          <p:cNvSpPr>
            <a:spLocks noGrp="1"/>
          </p:cNvSpPr>
          <p:nvPr>
            <p:ph type="sldNum" sz="quarter" idx="4"/>
          </p:nvPr>
        </p:nvSpPr>
        <p:spPr/>
        <p:txBody>
          <a:bodyPr/>
          <a:lstStyle/>
          <a:p>
            <a:fld id="{5D264510-144C-5541-AE78-2C17531025F9}" type="slidenum">
              <a:rPr kumimoji="1" lang="zh-TW" altLang="en-US" smtClean="0"/>
              <a:pPr/>
              <a:t>68</a:t>
            </a:fld>
            <a:endParaRPr kumimoji="1" lang="zh-TW" altLang="en-US"/>
          </a:p>
        </p:txBody>
      </p:sp>
      <p:pic>
        <p:nvPicPr>
          <p:cNvPr id="8" name="圖片 7">
            <a:extLst>
              <a:ext uri="{FF2B5EF4-FFF2-40B4-BE49-F238E27FC236}">
                <a16:creationId xmlns:a16="http://schemas.microsoft.com/office/drawing/2014/main" id="{99693957-E5A5-4968-D73A-B0A1D47542F8}"/>
              </a:ext>
            </a:extLst>
          </p:cNvPr>
          <p:cNvPicPr>
            <a:picLocks noChangeAspect="1"/>
          </p:cNvPicPr>
          <p:nvPr/>
        </p:nvPicPr>
        <p:blipFill>
          <a:blip r:embed="rId3"/>
          <a:srcRect r="52565"/>
          <a:stretch/>
        </p:blipFill>
        <p:spPr>
          <a:xfrm>
            <a:off x="2799711" y="4847515"/>
            <a:ext cx="2066930" cy="1337218"/>
          </a:xfrm>
          <a:prstGeom prst="rect">
            <a:avLst/>
          </a:prstGeom>
        </p:spPr>
      </p:pic>
      <p:pic>
        <p:nvPicPr>
          <p:cNvPr id="6" name="圖片 5">
            <a:extLst>
              <a:ext uri="{FF2B5EF4-FFF2-40B4-BE49-F238E27FC236}">
                <a16:creationId xmlns:a16="http://schemas.microsoft.com/office/drawing/2014/main" id="{F6CF4F76-1439-BB7A-640A-96040C61A8CB}"/>
              </a:ext>
            </a:extLst>
          </p:cNvPr>
          <p:cNvPicPr>
            <a:picLocks noChangeAspect="1"/>
          </p:cNvPicPr>
          <p:nvPr/>
        </p:nvPicPr>
        <p:blipFill>
          <a:blip r:embed="rId3"/>
          <a:srcRect l="48834"/>
          <a:stretch/>
        </p:blipFill>
        <p:spPr>
          <a:xfrm>
            <a:off x="7162806" y="4847515"/>
            <a:ext cx="2229483" cy="1337218"/>
          </a:xfrm>
          <a:prstGeom prst="rect">
            <a:avLst/>
          </a:prstGeom>
        </p:spPr>
      </p:pic>
    </p:spTree>
    <p:extLst>
      <p:ext uri="{BB962C8B-B14F-4D97-AF65-F5344CB8AC3E}">
        <p14:creationId xmlns:p14="http://schemas.microsoft.com/office/powerpoint/2010/main" val="4425779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0479AA-37C1-2A1E-AC14-20DCE17189B8}"/>
              </a:ext>
            </a:extLst>
          </p:cNvPr>
          <p:cNvSpPr>
            <a:spLocks noGrp="1"/>
          </p:cNvSpPr>
          <p:nvPr>
            <p:ph type="ctrTitle"/>
          </p:nvPr>
        </p:nvSpPr>
        <p:spPr>
          <a:xfrm>
            <a:off x="-1" y="949326"/>
            <a:ext cx="12192000" cy="602946"/>
          </a:xfrm>
        </p:spPr>
        <p:txBody>
          <a:bodyPr/>
          <a:lstStyle/>
          <a:p>
            <a:r>
              <a:rPr kumimoji="1" lang="en-US" altLang="zh-TW" dirty="0"/>
              <a:t>Enhanced Photo</a:t>
            </a:r>
            <a:endParaRPr kumimoji="1" lang="zh-TW" altLang="en-US" dirty="0"/>
          </a:p>
        </p:txBody>
      </p:sp>
      <p:sp>
        <p:nvSpPr>
          <p:cNvPr id="4" name="投影片編號版面配置區 3">
            <a:extLst>
              <a:ext uri="{FF2B5EF4-FFF2-40B4-BE49-F238E27FC236}">
                <a16:creationId xmlns:a16="http://schemas.microsoft.com/office/drawing/2014/main" id="{46E02823-2EB7-C215-E641-F329221CF86A}"/>
              </a:ext>
            </a:extLst>
          </p:cNvPr>
          <p:cNvSpPr>
            <a:spLocks noGrp="1"/>
          </p:cNvSpPr>
          <p:nvPr>
            <p:ph type="sldNum" sz="quarter" idx="4"/>
          </p:nvPr>
        </p:nvSpPr>
        <p:spPr/>
        <p:txBody>
          <a:bodyPr/>
          <a:lstStyle/>
          <a:p>
            <a:fld id="{5D264510-144C-5541-AE78-2C17531025F9}" type="slidenum">
              <a:rPr kumimoji="1" lang="zh-TW" altLang="en-US" smtClean="0"/>
              <a:pPr/>
              <a:t>69</a:t>
            </a:fld>
            <a:endParaRPr kumimoji="1" lang="zh-TW" altLang="en-US"/>
          </a:p>
        </p:txBody>
      </p:sp>
      <p:sp>
        <p:nvSpPr>
          <p:cNvPr id="5" name="頁尾版面配置區 4">
            <a:extLst>
              <a:ext uri="{FF2B5EF4-FFF2-40B4-BE49-F238E27FC236}">
                <a16:creationId xmlns:a16="http://schemas.microsoft.com/office/drawing/2014/main" id="{734C80A0-A27E-F702-C393-73ADA337ED92}"/>
              </a:ext>
            </a:extLst>
          </p:cNvPr>
          <p:cNvSpPr>
            <a:spLocks noGrp="1"/>
          </p:cNvSpPr>
          <p:nvPr>
            <p:ph type="ftr" sz="quarter" idx="3"/>
          </p:nvPr>
        </p:nvSpPr>
        <p:spPr/>
        <p:txBody>
          <a:bodyPr/>
          <a:lstStyle/>
          <a:p>
            <a:r>
              <a:rPr lang="en" altLang="zh-TW" b="0" dirty="0">
                <a:solidFill>
                  <a:srgbClr val="222222"/>
                </a:solidFill>
                <a:effectLst/>
              </a:rPr>
              <a:t>Singh</a:t>
            </a:r>
            <a:r>
              <a:rPr lang="zh-TW" altLang="en-US" b="0" dirty="0">
                <a:solidFill>
                  <a:srgbClr val="222222"/>
                </a:solidFill>
                <a:effectLst/>
              </a:rPr>
              <a:t> </a:t>
            </a:r>
            <a:r>
              <a:rPr lang="en-US" altLang="zh-TW" dirty="0">
                <a:solidFill>
                  <a:srgbClr val="222222"/>
                </a:solidFill>
              </a:rPr>
              <a:t>et al. (2014)</a:t>
            </a:r>
          </a:p>
        </p:txBody>
      </p:sp>
      <p:sp>
        <p:nvSpPr>
          <p:cNvPr id="10" name="副標題 9">
            <a:extLst>
              <a:ext uri="{FF2B5EF4-FFF2-40B4-BE49-F238E27FC236}">
                <a16:creationId xmlns:a16="http://schemas.microsoft.com/office/drawing/2014/main" id="{2FBA11AD-760A-7570-6BDB-742308E05A8F}"/>
              </a:ext>
            </a:extLst>
          </p:cNvPr>
          <p:cNvSpPr>
            <a:spLocks noGrp="1"/>
          </p:cNvSpPr>
          <p:nvPr>
            <p:ph type="subTitle" idx="1"/>
          </p:nvPr>
        </p:nvSpPr>
        <p:spPr>
          <a:xfrm>
            <a:off x="471555" y="2199566"/>
            <a:ext cx="11248887" cy="2458868"/>
          </a:xfrm>
        </p:spPr>
        <p:txBody>
          <a:bodyPr>
            <a:normAutofit/>
          </a:bodyPr>
          <a:lstStyle/>
          <a:p>
            <a:pPr marL="342900" indent="-342900" algn="l">
              <a:buFont typeface="Arial" panose="020B0604020202020204" pitchFamily="34" charset="0"/>
              <a:buChar char="•"/>
            </a:pPr>
            <a:r>
              <a:rPr lang="en" altLang="zh-TW" sz="2400" b="1" i="0" dirty="0">
                <a:effectLst/>
              </a:rPr>
              <a:t>Image enhancement:</a:t>
            </a:r>
            <a:r>
              <a:rPr lang="zh-TW" altLang="en-US" sz="2400" b="1" i="0" dirty="0">
                <a:effectLst/>
              </a:rPr>
              <a:t> </a:t>
            </a:r>
            <a:endParaRPr lang="en-US" altLang="zh-TW" sz="2400" b="1" dirty="0"/>
          </a:p>
          <a:p>
            <a:pPr algn="l"/>
            <a:r>
              <a:rPr lang="en-US" altLang="zh-TW" sz="2400" b="0" i="0" dirty="0">
                <a:effectLst/>
              </a:rPr>
              <a:t>F</a:t>
            </a:r>
            <a:r>
              <a:rPr lang="en" altLang="zh-TW" sz="2400" dirty="0" err="1"/>
              <a:t>ocuses</a:t>
            </a:r>
            <a:r>
              <a:rPr lang="en" altLang="zh-TW" sz="2400" dirty="0"/>
              <a:t> on modifying image attributes to make them better suited for specific tasks or observer needs. This process often involves adjusting properties like contrast and noise levels to improve the image's overall quality and clarity.</a:t>
            </a:r>
            <a:endParaRPr lang="en-US" altLang="zh-TW" sz="2400" b="0" i="0" dirty="0">
              <a:effectLst/>
            </a:endParaRPr>
          </a:p>
        </p:txBody>
      </p:sp>
    </p:spTree>
    <p:extLst>
      <p:ext uri="{BB962C8B-B14F-4D97-AF65-F5344CB8AC3E}">
        <p14:creationId xmlns:p14="http://schemas.microsoft.com/office/powerpoint/2010/main" val="1787243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4F7479-0939-67D6-E271-C87998077985}"/>
              </a:ext>
            </a:extLst>
          </p:cNvPr>
          <p:cNvSpPr>
            <a:spLocks noGrp="1"/>
          </p:cNvSpPr>
          <p:nvPr>
            <p:ph type="ctrTitle"/>
          </p:nvPr>
        </p:nvSpPr>
        <p:spPr>
          <a:xfrm>
            <a:off x="-1" y="189737"/>
            <a:ext cx="12192000" cy="602946"/>
          </a:xfrm>
        </p:spPr>
        <p:txBody>
          <a:bodyPr/>
          <a:lstStyle/>
          <a:p>
            <a:r>
              <a:rPr kumimoji="1" lang="en-US" altLang="zh-TW" sz="2600" dirty="0"/>
              <a:t>CNN - </a:t>
            </a:r>
            <a:r>
              <a:rPr kumimoji="1" lang="en" altLang="zh-TW" sz="2600" dirty="0"/>
              <a:t>Fake Celebrity Endorsements for the 2024 Election</a:t>
            </a:r>
            <a:endParaRPr kumimoji="1" lang="zh-TW" altLang="en-US" sz="2600" dirty="0"/>
          </a:p>
        </p:txBody>
      </p:sp>
      <p:sp>
        <p:nvSpPr>
          <p:cNvPr id="4" name="投影片編號版面配置區 3">
            <a:extLst>
              <a:ext uri="{FF2B5EF4-FFF2-40B4-BE49-F238E27FC236}">
                <a16:creationId xmlns:a16="http://schemas.microsoft.com/office/drawing/2014/main" id="{53D8D5CA-94D0-DBDB-C7C7-CBC060F55517}"/>
              </a:ext>
            </a:extLst>
          </p:cNvPr>
          <p:cNvSpPr>
            <a:spLocks noGrp="1"/>
          </p:cNvSpPr>
          <p:nvPr>
            <p:ph type="sldNum" sz="quarter" idx="4"/>
          </p:nvPr>
        </p:nvSpPr>
        <p:spPr/>
        <p:txBody>
          <a:bodyPr/>
          <a:lstStyle/>
          <a:p>
            <a:fld id="{5D264510-144C-5541-AE78-2C17531025F9}" type="slidenum">
              <a:rPr kumimoji="1" lang="zh-TW" altLang="en-US" smtClean="0"/>
              <a:pPr/>
              <a:t>7</a:t>
            </a:fld>
            <a:endParaRPr kumimoji="1" lang="zh-TW" altLang="en-US"/>
          </a:p>
        </p:txBody>
      </p:sp>
      <p:sp>
        <p:nvSpPr>
          <p:cNvPr id="5" name="頁尾版面配置區 4">
            <a:extLst>
              <a:ext uri="{FF2B5EF4-FFF2-40B4-BE49-F238E27FC236}">
                <a16:creationId xmlns:a16="http://schemas.microsoft.com/office/drawing/2014/main" id="{F94FA3BC-28EB-FA66-8E85-8AF8D75405D6}"/>
              </a:ext>
            </a:extLst>
          </p:cNvPr>
          <p:cNvSpPr>
            <a:spLocks noGrp="1"/>
          </p:cNvSpPr>
          <p:nvPr>
            <p:ph type="ftr" sz="quarter" idx="3"/>
          </p:nvPr>
        </p:nvSpPr>
        <p:spPr/>
        <p:txBody>
          <a:bodyPr/>
          <a:lstStyle/>
          <a:p>
            <a:r>
              <a:rPr kumimoji="1" lang="en" altLang="zh-TW" dirty="0">
                <a:hlinkClick r:id="rId3"/>
              </a:rPr>
              <a:t>https://edition.cnn.com/2024/08/22/media/fake-celebrity-endorsements-social-media-2024-election-misinformation/index.html</a:t>
            </a:r>
            <a:endParaRPr kumimoji="1" lang="en" altLang="zh-TW" dirty="0"/>
          </a:p>
        </p:txBody>
      </p:sp>
      <p:pic>
        <p:nvPicPr>
          <p:cNvPr id="1026" name="Picture 2">
            <a:extLst>
              <a:ext uri="{FF2B5EF4-FFF2-40B4-BE49-F238E27FC236}">
                <a16:creationId xmlns:a16="http://schemas.microsoft.com/office/drawing/2014/main" id="{686B3DBE-C70D-F772-83C2-BAF1DC3436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9367" y="921520"/>
            <a:ext cx="5493263" cy="5313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5913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1C08152-45B3-01D1-EA10-9B8F5F16CF4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33D7771D-0B1B-CFB2-831D-EF800977E871}"/>
              </a:ext>
            </a:extLst>
          </p:cNvPr>
          <p:cNvSpPr>
            <a:spLocks noGrp="1"/>
          </p:cNvSpPr>
          <p:nvPr>
            <p:ph type="ctrTitle"/>
          </p:nvPr>
        </p:nvSpPr>
        <p:spPr>
          <a:xfrm>
            <a:off x="-2" y="1224551"/>
            <a:ext cx="12192000" cy="602946"/>
          </a:xfrm>
        </p:spPr>
        <p:txBody>
          <a:bodyPr/>
          <a:lstStyle/>
          <a:p>
            <a:r>
              <a:rPr kumimoji="1" lang="en" altLang="zh-TW" sz="2600"/>
              <a:t>Existing Interventions of Visual Misinformation</a:t>
            </a:r>
            <a:endParaRPr kumimoji="1" lang="zh-TW" altLang="en-US" sz="2600"/>
          </a:p>
        </p:txBody>
      </p:sp>
      <p:sp>
        <p:nvSpPr>
          <p:cNvPr id="4" name="投影片編號版面配置區 3">
            <a:extLst>
              <a:ext uri="{FF2B5EF4-FFF2-40B4-BE49-F238E27FC236}">
                <a16:creationId xmlns:a16="http://schemas.microsoft.com/office/drawing/2014/main" id="{B814B55A-1350-8E8F-B719-C27803EA21E0}"/>
              </a:ext>
            </a:extLst>
          </p:cNvPr>
          <p:cNvSpPr>
            <a:spLocks noGrp="1"/>
          </p:cNvSpPr>
          <p:nvPr>
            <p:ph type="sldNum" sz="quarter" idx="4"/>
          </p:nvPr>
        </p:nvSpPr>
        <p:spPr/>
        <p:txBody>
          <a:bodyPr/>
          <a:lstStyle/>
          <a:p>
            <a:fld id="{5D264510-144C-5541-AE78-2C17531025F9}" type="slidenum">
              <a:rPr kumimoji="1" lang="zh-TW" altLang="en-US" smtClean="0"/>
              <a:pPr/>
              <a:t>70</a:t>
            </a:fld>
            <a:endParaRPr kumimoji="1" lang="zh-TW" altLang="en-US"/>
          </a:p>
        </p:txBody>
      </p:sp>
      <p:sp>
        <p:nvSpPr>
          <p:cNvPr id="5" name="頁尾版面配置區 4">
            <a:extLst>
              <a:ext uri="{FF2B5EF4-FFF2-40B4-BE49-F238E27FC236}">
                <a16:creationId xmlns:a16="http://schemas.microsoft.com/office/drawing/2014/main" id="{8CFDBF0B-63F3-5D44-EE9C-85417A198FC9}"/>
              </a:ext>
            </a:extLst>
          </p:cNvPr>
          <p:cNvSpPr>
            <a:spLocks noGrp="1"/>
          </p:cNvSpPr>
          <p:nvPr>
            <p:ph type="ftr" sz="quarter" idx="3"/>
          </p:nvPr>
        </p:nvSpPr>
        <p:spPr/>
        <p:txBody>
          <a:bodyPr/>
          <a:lstStyle/>
          <a:p>
            <a:endParaRPr kumimoji="1" lang="zh-TW" altLang="en-US"/>
          </a:p>
        </p:txBody>
      </p:sp>
      <p:graphicFrame>
        <p:nvGraphicFramePr>
          <p:cNvPr id="6" name="表格 5">
            <a:extLst>
              <a:ext uri="{FF2B5EF4-FFF2-40B4-BE49-F238E27FC236}">
                <a16:creationId xmlns:a16="http://schemas.microsoft.com/office/drawing/2014/main" id="{3CC9A4D6-2EA7-31E2-B416-0AB36DCA6ABF}"/>
              </a:ext>
            </a:extLst>
          </p:cNvPr>
          <p:cNvGraphicFramePr>
            <a:graphicFrameLocks noGrp="1"/>
          </p:cNvGraphicFramePr>
          <p:nvPr>
            <p:extLst>
              <p:ext uri="{D42A27DB-BD31-4B8C-83A1-F6EECF244321}">
                <p14:modId xmlns:p14="http://schemas.microsoft.com/office/powerpoint/2010/main" val="260002430"/>
              </p:ext>
            </p:extLst>
          </p:nvPr>
        </p:nvGraphicFramePr>
        <p:xfrm>
          <a:off x="1512871" y="2444704"/>
          <a:ext cx="9166254" cy="2446784"/>
        </p:xfrm>
        <a:graphic>
          <a:graphicData uri="http://schemas.openxmlformats.org/drawingml/2006/table">
            <a:tbl>
              <a:tblPr firstRow="1" bandRow="1">
                <a:tableStyleId>{ED083AE6-46FA-4A59-8FB0-9F97EB10719F}</a:tableStyleId>
              </a:tblPr>
              <a:tblGrid>
                <a:gridCol w="4476267">
                  <a:extLst>
                    <a:ext uri="{9D8B030D-6E8A-4147-A177-3AD203B41FA5}">
                      <a16:colId xmlns:a16="http://schemas.microsoft.com/office/drawing/2014/main" val="2724999593"/>
                    </a:ext>
                  </a:extLst>
                </a:gridCol>
                <a:gridCol w="4689987">
                  <a:extLst>
                    <a:ext uri="{9D8B030D-6E8A-4147-A177-3AD203B41FA5}">
                      <a16:colId xmlns:a16="http://schemas.microsoft.com/office/drawing/2014/main" val="1562538707"/>
                    </a:ext>
                  </a:extLst>
                </a:gridCol>
              </a:tblGrid>
              <a:tr h="370840">
                <a:tc>
                  <a:txBody>
                    <a:bodyPr/>
                    <a:lstStyle/>
                    <a:p>
                      <a:pPr algn="ctr"/>
                      <a:r>
                        <a:rPr lang="en-US" altLang="zh-TW" sz="2000">
                          <a:latin typeface="Times New Roman" panose="02020603050405020304" pitchFamily="18" charset="0"/>
                          <a:cs typeface="Times New Roman" panose="02020603050405020304" pitchFamily="18" charset="0"/>
                        </a:rPr>
                        <a:t>Intervention</a:t>
                      </a:r>
                      <a:endParaRPr lang="zh-TW" altLang="en-US" sz="2000">
                        <a:latin typeface="Times New Roman" panose="02020603050405020304" pitchFamily="18" charset="0"/>
                        <a:cs typeface="Times New Roman" panose="02020603050405020304" pitchFamily="18" charset="0"/>
                      </a:endParaRPr>
                    </a:p>
                  </a:txBody>
                  <a:tcPr/>
                </a:tc>
                <a:tc>
                  <a:txBody>
                    <a:bodyPr/>
                    <a:lstStyle/>
                    <a:p>
                      <a:pPr algn="ctr"/>
                      <a:r>
                        <a:rPr lang="en-US" altLang="zh-TW" sz="2000">
                          <a:latin typeface="Times New Roman" panose="02020603050405020304" pitchFamily="18" charset="0"/>
                          <a:cs typeface="Times New Roman" panose="02020603050405020304" pitchFamily="18" charset="0"/>
                        </a:rPr>
                        <a:t>Reference</a:t>
                      </a:r>
                      <a:endParaRPr lang="zh-TW" alt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69646042"/>
                  </a:ext>
                </a:extLst>
              </a:tr>
              <a:tr h="370840">
                <a:tc>
                  <a:txBody>
                    <a:bodyPr/>
                    <a:lstStyle/>
                    <a:p>
                      <a:pPr>
                        <a:lnSpc>
                          <a:spcPct val="150000"/>
                        </a:lnSpc>
                      </a:pPr>
                      <a:r>
                        <a:rPr kumimoji="1" lang="en" altLang="zh-TW">
                          <a:latin typeface="Times New Roman" panose="02020603050405020304" pitchFamily="18" charset="0"/>
                          <a:cs typeface="Times New Roman" panose="02020603050405020304" pitchFamily="18" charset="0"/>
                        </a:rPr>
                        <a:t>Inoculation Techniques</a:t>
                      </a:r>
                      <a:endParaRPr lang="zh-TW" altLang="en-US" sz="180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l">
                        <a:lnSpc>
                          <a:spcPct val="150000"/>
                        </a:lnSpc>
                      </a:pPr>
                      <a:r>
                        <a:rPr kumimoji="1" lang="en" altLang="zh-TW" sz="1400" i="1">
                          <a:latin typeface="Century" panose="02040604050505020304" pitchFamily="18" charset="0"/>
                        </a:rPr>
                        <a:t>Dan et al. (2021), Lewandowsky et al. (2021), Van et al. (2022), Tay et al. (2022)</a:t>
                      </a:r>
                      <a:endParaRPr lang="zh-TW" altLang="en-US" sz="1400" i="1">
                        <a:latin typeface="Century" panose="02040604050505020304" pitchFamily="18" charset="0"/>
                        <a:cs typeface="Times New Roman" panose="02020603050405020304" pitchFamily="18" charset="0"/>
                      </a:endParaRPr>
                    </a:p>
                  </a:txBody>
                  <a:tcPr anchor="ctr"/>
                </a:tc>
                <a:extLst>
                  <a:ext uri="{0D108BD9-81ED-4DB2-BD59-A6C34878D82A}">
                    <a16:rowId xmlns:a16="http://schemas.microsoft.com/office/drawing/2014/main" val="2374792448"/>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en" altLang="zh-TW">
                          <a:latin typeface="Times New Roman" panose="02020603050405020304" pitchFamily="18" charset="0"/>
                          <a:cs typeface="Times New Roman" panose="02020603050405020304" pitchFamily="18" charset="0"/>
                        </a:rPr>
                        <a:t>Label-Based Interventions</a:t>
                      </a:r>
                      <a:endParaRPr lang="zh-TW" altLang="en-US" sz="180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en" altLang="zh-TW" sz="1400" i="1" err="1">
                          <a:latin typeface="Century" panose="02040604050505020304" pitchFamily="18" charset="0"/>
                        </a:rPr>
                        <a:t>Saltz</a:t>
                      </a:r>
                      <a:r>
                        <a:rPr kumimoji="1" lang="en" altLang="zh-TW" sz="1400" i="1">
                          <a:latin typeface="Century" panose="02040604050505020304" pitchFamily="18" charset="0"/>
                        </a:rPr>
                        <a:t> et al. (2021)</a:t>
                      </a:r>
                    </a:p>
                  </a:txBody>
                  <a:tcPr anchor="ctr"/>
                </a:tc>
                <a:extLst>
                  <a:ext uri="{0D108BD9-81ED-4DB2-BD59-A6C34878D82A}">
                    <a16:rowId xmlns:a16="http://schemas.microsoft.com/office/drawing/2014/main" val="4269994188"/>
                  </a:ext>
                </a:extLst>
              </a:tr>
              <a:tr h="370840">
                <a:tc>
                  <a:txBody>
                    <a:bodyPr/>
                    <a:lstStyle/>
                    <a:p>
                      <a:pPr>
                        <a:lnSpc>
                          <a:spcPct val="150000"/>
                        </a:lnSpc>
                      </a:pPr>
                      <a:r>
                        <a:rPr kumimoji="1" lang="en" altLang="zh-TW">
                          <a:latin typeface="Times New Roman" panose="02020603050405020304" pitchFamily="18" charset="0"/>
                          <a:cs typeface="Times New Roman" panose="02020603050405020304" pitchFamily="18" charset="0"/>
                        </a:rPr>
                        <a:t>Correction Strategies</a:t>
                      </a:r>
                      <a:endParaRPr lang="zh-TW" altLang="en-US" sz="180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en" altLang="zh-TW" sz="1400" i="1" err="1">
                          <a:latin typeface="Century" panose="02040604050505020304" pitchFamily="18" charset="0"/>
                        </a:rPr>
                        <a:t>Vraga</a:t>
                      </a:r>
                      <a:r>
                        <a:rPr kumimoji="1" lang="en" altLang="zh-TW" sz="1400" i="1">
                          <a:latin typeface="Century" panose="02040604050505020304" pitchFamily="18" charset="0"/>
                        </a:rPr>
                        <a:t> et al. (2020), Chen &amp; Liang (2024)</a:t>
                      </a:r>
                    </a:p>
                  </a:txBody>
                  <a:tcPr anchor="ctr"/>
                </a:tc>
                <a:extLst>
                  <a:ext uri="{0D108BD9-81ED-4DB2-BD59-A6C34878D82A}">
                    <a16:rowId xmlns:a16="http://schemas.microsoft.com/office/drawing/2014/main" val="2307808847"/>
                  </a:ext>
                </a:extLst>
              </a:tr>
              <a:tr h="370840">
                <a:tc>
                  <a:txBody>
                    <a:bodyPr/>
                    <a:lstStyle/>
                    <a:p>
                      <a:pPr>
                        <a:lnSpc>
                          <a:spcPct val="150000"/>
                        </a:lnSpc>
                      </a:pPr>
                      <a:r>
                        <a:rPr kumimoji="1" lang="en" altLang="zh-TW">
                          <a:latin typeface="Times New Roman" panose="02020603050405020304" pitchFamily="18" charset="0"/>
                          <a:cs typeface="Times New Roman" panose="02020603050405020304" pitchFamily="18" charset="0"/>
                        </a:rPr>
                        <a:t>Collaborative and Technological Solutions</a:t>
                      </a:r>
                      <a:endParaRPr lang="zh-TW" altLang="en-US" sz="180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l">
                        <a:lnSpc>
                          <a:spcPct val="150000"/>
                        </a:lnSpc>
                      </a:pPr>
                      <a:r>
                        <a:rPr kumimoji="1" lang="en" altLang="zh-TW" sz="1400" i="1">
                          <a:latin typeface="Century" panose="02040604050505020304" pitchFamily="18" charset="0"/>
                        </a:rPr>
                        <a:t>Dan et al. (2021), </a:t>
                      </a:r>
                      <a:r>
                        <a:rPr kumimoji="1" lang="en" altLang="zh-TW" sz="1400" i="1" err="1">
                          <a:latin typeface="Century" panose="02040604050505020304" pitchFamily="18" charset="0"/>
                        </a:rPr>
                        <a:t>Jahanbakhsh</a:t>
                      </a:r>
                      <a:r>
                        <a:rPr kumimoji="1" lang="en" altLang="zh-TW" sz="1400" i="1">
                          <a:latin typeface="Century" panose="02040604050505020304" pitchFamily="18" charset="0"/>
                        </a:rPr>
                        <a:t> et al. (2024)</a:t>
                      </a:r>
                      <a:endParaRPr lang="zh-TW" altLang="en-US" sz="1400" i="1">
                        <a:latin typeface="Century" panose="02040604050505020304" pitchFamily="18" charset="0"/>
                        <a:cs typeface="Times New Roman" panose="02020603050405020304" pitchFamily="18" charset="0"/>
                      </a:endParaRPr>
                    </a:p>
                  </a:txBody>
                  <a:tcPr anchor="ctr"/>
                </a:tc>
                <a:extLst>
                  <a:ext uri="{0D108BD9-81ED-4DB2-BD59-A6C34878D82A}">
                    <a16:rowId xmlns:a16="http://schemas.microsoft.com/office/drawing/2014/main" val="62045941"/>
                  </a:ext>
                </a:extLst>
              </a:tr>
            </a:tbl>
          </a:graphicData>
        </a:graphic>
      </p:graphicFrame>
    </p:spTree>
    <p:extLst>
      <p:ext uri="{BB962C8B-B14F-4D97-AF65-F5344CB8AC3E}">
        <p14:creationId xmlns:p14="http://schemas.microsoft.com/office/powerpoint/2010/main" val="2616117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4E0DB31-0847-00E6-EA52-F31A25FAE1FF}"/>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F88DDC9D-B88D-BE1C-3C04-44CD0CA03303}"/>
              </a:ext>
            </a:extLst>
          </p:cNvPr>
          <p:cNvSpPr>
            <a:spLocks noGrp="1"/>
          </p:cNvSpPr>
          <p:nvPr>
            <p:ph type="sldNum" sz="quarter" idx="4"/>
          </p:nvPr>
        </p:nvSpPr>
        <p:spPr/>
        <p:txBody>
          <a:bodyPr/>
          <a:lstStyle/>
          <a:p>
            <a:fld id="{5D264510-144C-5541-AE78-2C17531025F9}" type="slidenum">
              <a:rPr kumimoji="1" lang="zh-TW" altLang="en-US" smtClean="0"/>
              <a:pPr/>
              <a:t>71</a:t>
            </a:fld>
            <a:endParaRPr kumimoji="1" lang="zh-TW" altLang="en-US"/>
          </a:p>
        </p:txBody>
      </p:sp>
      <p:sp>
        <p:nvSpPr>
          <p:cNvPr id="5" name="頁尾版面配置區 4">
            <a:extLst>
              <a:ext uri="{FF2B5EF4-FFF2-40B4-BE49-F238E27FC236}">
                <a16:creationId xmlns:a16="http://schemas.microsoft.com/office/drawing/2014/main" id="{6F7FE969-9A3B-A42D-7454-26DBD3F56700}"/>
              </a:ext>
            </a:extLst>
          </p:cNvPr>
          <p:cNvSpPr>
            <a:spLocks noGrp="1"/>
          </p:cNvSpPr>
          <p:nvPr>
            <p:ph type="ftr" sz="quarter" idx="3"/>
          </p:nvPr>
        </p:nvSpPr>
        <p:spPr/>
        <p:txBody>
          <a:bodyPr/>
          <a:lstStyle/>
          <a:p>
            <a:endParaRPr kumimoji="1" lang="zh-TW" altLang="en-US"/>
          </a:p>
        </p:txBody>
      </p:sp>
      <p:graphicFrame>
        <p:nvGraphicFramePr>
          <p:cNvPr id="6" name="表格 5">
            <a:extLst>
              <a:ext uri="{FF2B5EF4-FFF2-40B4-BE49-F238E27FC236}">
                <a16:creationId xmlns:a16="http://schemas.microsoft.com/office/drawing/2014/main" id="{299DEC42-2148-5926-C34F-F98E9283F1D9}"/>
              </a:ext>
            </a:extLst>
          </p:cNvPr>
          <p:cNvGraphicFramePr>
            <a:graphicFrameLocks noGrp="1"/>
          </p:cNvGraphicFramePr>
          <p:nvPr>
            <p:extLst>
              <p:ext uri="{D42A27DB-BD31-4B8C-83A1-F6EECF244321}">
                <p14:modId xmlns:p14="http://schemas.microsoft.com/office/powerpoint/2010/main" val="3138308994"/>
              </p:ext>
            </p:extLst>
          </p:nvPr>
        </p:nvGraphicFramePr>
        <p:xfrm>
          <a:off x="932947" y="2956033"/>
          <a:ext cx="10326098" cy="2438927"/>
        </p:xfrm>
        <a:graphic>
          <a:graphicData uri="http://schemas.openxmlformats.org/drawingml/2006/table">
            <a:tbl>
              <a:tblPr firstRow="1" bandRow="1">
                <a:tableStyleId>{BDBED569-4797-4DF1-A0F4-6AAB3CD982D8}</a:tableStyleId>
              </a:tblPr>
              <a:tblGrid>
                <a:gridCol w="1294130">
                  <a:extLst>
                    <a:ext uri="{9D8B030D-6E8A-4147-A177-3AD203B41FA5}">
                      <a16:colId xmlns:a16="http://schemas.microsoft.com/office/drawing/2014/main" val="2633538930"/>
                    </a:ext>
                  </a:extLst>
                </a:gridCol>
                <a:gridCol w="5476301">
                  <a:extLst>
                    <a:ext uri="{9D8B030D-6E8A-4147-A177-3AD203B41FA5}">
                      <a16:colId xmlns:a16="http://schemas.microsoft.com/office/drawing/2014/main" val="736682924"/>
                    </a:ext>
                  </a:extLst>
                </a:gridCol>
                <a:gridCol w="3555667">
                  <a:extLst>
                    <a:ext uri="{9D8B030D-6E8A-4147-A177-3AD203B41FA5}">
                      <a16:colId xmlns:a16="http://schemas.microsoft.com/office/drawing/2014/main" val="1246990806"/>
                    </a:ext>
                  </a:extLst>
                </a:gridCol>
              </a:tblGrid>
              <a:tr h="483186">
                <a:tc>
                  <a:txBody>
                    <a:bodyPr/>
                    <a:lstStyle/>
                    <a:p>
                      <a:pPr algn="ctr">
                        <a:lnSpc>
                          <a:spcPct val="150000"/>
                        </a:lnSpc>
                      </a:pPr>
                      <a:r>
                        <a:rPr lang="en-US" altLang="zh-TW" sz="2000" b="1">
                          <a:latin typeface="Times New Roman" panose="02020603050405020304" pitchFamily="18" charset="0"/>
                          <a:cs typeface="Times New Roman" panose="02020603050405020304" pitchFamily="18" charset="0"/>
                        </a:rPr>
                        <a:t>Type</a:t>
                      </a:r>
                      <a:endParaRPr lang="zh-TW" altLang="en-US" sz="2000" b="1">
                        <a:latin typeface="Times New Roman" panose="02020603050405020304" pitchFamily="18" charset="0"/>
                        <a:cs typeface="Times New Roman" panose="02020603050405020304" pitchFamily="18" charset="0"/>
                      </a:endParaRPr>
                    </a:p>
                  </a:txBody>
                  <a:tcPr anchor="ctr"/>
                </a:tc>
                <a:tc>
                  <a:txBody>
                    <a:bodyPr/>
                    <a:lstStyle/>
                    <a:p>
                      <a:pPr algn="ctr">
                        <a:lnSpc>
                          <a:spcPct val="150000"/>
                        </a:lnSpc>
                      </a:pPr>
                      <a:r>
                        <a:rPr lang="en-US" altLang="zh-TW" sz="2000" b="1">
                          <a:latin typeface="Times New Roman" panose="02020603050405020304" pitchFamily="18" charset="0"/>
                          <a:cs typeface="Times New Roman" panose="02020603050405020304" pitchFamily="18" charset="0"/>
                        </a:rPr>
                        <a:t>Description</a:t>
                      </a:r>
                      <a:endParaRPr lang="zh-TW" altLang="en-US" sz="2000" b="1">
                        <a:latin typeface="Times New Roman" panose="02020603050405020304" pitchFamily="18" charset="0"/>
                        <a:cs typeface="Times New Roman" panose="02020603050405020304" pitchFamily="18" charset="0"/>
                      </a:endParaRPr>
                    </a:p>
                  </a:txBody>
                  <a:tcPr anchor="ctr"/>
                </a:tc>
                <a:tc>
                  <a:txBody>
                    <a:bodyPr/>
                    <a:lstStyle/>
                    <a:p>
                      <a:pPr algn="ctr">
                        <a:lnSpc>
                          <a:spcPct val="150000"/>
                        </a:lnSpc>
                      </a:pPr>
                      <a:r>
                        <a:rPr lang="en-US" altLang="zh-TW" sz="2000" b="1">
                          <a:latin typeface="Times New Roman" panose="02020603050405020304" pitchFamily="18" charset="0"/>
                          <a:cs typeface="Times New Roman" panose="02020603050405020304" pitchFamily="18" charset="0"/>
                        </a:rPr>
                        <a:t>Reference</a:t>
                      </a:r>
                      <a:endParaRPr lang="zh-TW" altLang="en-US" sz="2000" b="1">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41289004"/>
                  </a:ext>
                </a:extLst>
              </a:tr>
              <a:tr h="949407">
                <a:tc>
                  <a:txBody>
                    <a:bodyPr/>
                    <a:lstStyle/>
                    <a:p>
                      <a:pPr algn="ctr">
                        <a:lnSpc>
                          <a:spcPct val="150000"/>
                        </a:lnSpc>
                      </a:pPr>
                      <a:r>
                        <a:rPr lang="en" altLang="zh-TW" err="1">
                          <a:latin typeface="Times New Roman" panose="02020603050405020304" pitchFamily="18" charset="0"/>
                          <a:cs typeface="Times New Roman" panose="02020603050405020304" pitchFamily="18" charset="0"/>
                        </a:rPr>
                        <a:t>Prebunking</a:t>
                      </a:r>
                      <a:endParaRPr lang="en" altLang="zh-TW">
                        <a:latin typeface="Times New Roman" panose="02020603050405020304" pitchFamily="18" charset="0"/>
                        <a:cs typeface="Times New Roman" panose="02020603050405020304" pitchFamily="18" charset="0"/>
                      </a:endParaRPr>
                    </a:p>
                  </a:txBody>
                  <a:tcPr anchor="ctr"/>
                </a:tc>
                <a:tc>
                  <a:txBody>
                    <a:bodyPr/>
                    <a:lstStyle/>
                    <a:p>
                      <a:pPr marL="0" indent="0" algn="l">
                        <a:lnSpc>
                          <a:spcPct val="150000"/>
                        </a:lnSpc>
                        <a:buFont typeface="Arial" panose="020B0604020202020204" pitchFamily="34" charset="0"/>
                        <a:buNone/>
                      </a:pPr>
                      <a:r>
                        <a:rPr lang="en" altLang="zh-TW">
                          <a:latin typeface="Times New Roman" panose="02020603050405020304" pitchFamily="18" charset="0"/>
                          <a:cs typeface="Times New Roman" panose="02020603050405020304" pitchFamily="18" charset="0"/>
                        </a:rPr>
                        <a:t>Focuses on cultivating critical thinking skills through </a:t>
                      </a:r>
                      <a:r>
                        <a:rPr lang="en" altLang="zh-TW">
                          <a:solidFill>
                            <a:srgbClr val="FF0000"/>
                          </a:solidFill>
                          <a:latin typeface="Times New Roman" panose="02020603050405020304" pitchFamily="18" charset="0"/>
                          <a:cs typeface="Times New Roman" panose="02020603050405020304" pitchFamily="18" charset="0"/>
                        </a:rPr>
                        <a:t>preemptive warnings</a:t>
                      </a:r>
                      <a:r>
                        <a:rPr lang="en" altLang="zh-TW">
                          <a:latin typeface="Times New Roman" panose="02020603050405020304" pitchFamily="18" charset="0"/>
                          <a:cs typeface="Times New Roman" panose="02020603050405020304" pitchFamily="18" charset="0"/>
                        </a:rPr>
                        <a:t>.</a:t>
                      </a:r>
                      <a:endParaRPr lang="zh-TW" altLang="en-US" b="0">
                        <a:latin typeface="Times New Roman" panose="02020603050405020304" pitchFamily="18" charset="0"/>
                        <a:cs typeface="Times New Roman" panose="02020603050405020304" pitchFamily="18" charset="0"/>
                      </a:endParaRPr>
                    </a:p>
                  </a:txBody>
                  <a:tcPr/>
                </a:tc>
                <a:tc rowSpan="2">
                  <a:txBody>
                    <a:bodyPr/>
                    <a:lstStyle/>
                    <a:p>
                      <a:pPr algn="l">
                        <a:lnSpc>
                          <a:spcPct val="150000"/>
                        </a:lnSpc>
                      </a:pPr>
                      <a:r>
                        <a:rPr lang="en" altLang="zh-TW" sz="1400" b="0" i="1" err="1">
                          <a:latin typeface="Century" panose="02040604050505020304" pitchFamily="18" charset="0"/>
                          <a:cs typeface="Times New Roman" panose="02020603050405020304" pitchFamily="18" charset="0"/>
                        </a:rPr>
                        <a:t>Saltz</a:t>
                      </a:r>
                      <a:r>
                        <a:rPr lang="en" altLang="zh-TW" sz="1400" b="0" i="1">
                          <a:latin typeface="Century" panose="02040604050505020304" pitchFamily="18" charset="0"/>
                          <a:cs typeface="Times New Roman" panose="02020603050405020304" pitchFamily="18" charset="0"/>
                        </a:rPr>
                        <a:t> et al. (2021), Morrow et al. (2022), Tay et al. (2022)</a:t>
                      </a:r>
                      <a:endParaRPr lang="zh-TW" altLang="en-US" sz="1400" b="0" i="1">
                        <a:latin typeface="Century" panose="02040604050505020304" pitchFamily="18" charset="0"/>
                        <a:cs typeface="Times New Roman" panose="02020603050405020304" pitchFamily="18" charset="0"/>
                      </a:endParaRPr>
                    </a:p>
                  </a:txBody>
                  <a:tcPr anchor="ctr"/>
                </a:tc>
                <a:extLst>
                  <a:ext uri="{0D108BD9-81ED-4DB2-BD59-A6C34878D82A}">
                    <a16:rowId xmlns:a16="http://schemas.microsoft.com/office/drawing/2014/main" val="2254101091"/>
                  </a:ext>
                </a:extLst>
              </a:tr>
              <a:tr h="995680">
                <a:tc>
                  <a:txBody>
                    <a:bodyPr/>
                    <a:lstStyle/>
                    <a:p>
                      <a:pPr algn="ctr">
                        <a:lnSpc>
                          <a:spcPct val="150000"/>
                        </a:lnSpc>
                      </a:pPr>
                      <a:r>
                        <a:rPr lang="en" altLang="zh-TW" sz="1800" kern="1200">
                          <a:solidFill>
                            <a:schemeClr val="tx1"/>
                          </a:solidFill>
                          <a:latin typeface="Times New Roman" panose="02020603050405020304" pitchFamily="18" charset="0"/>
                          <a:ea typeface="+mn-ea"/>
                          <a:cs typeface="Times New Roman" panose="02020603050405020304" pitchFamily="18" charset="0"/>
                        </a:rPr>
                        <a:t>Debunking</a:t>
                      </a:r>
                    </a:p>
                  </a:txBody>
                  <a:tcPr anchor="ctr"/>
                </a:tc>
                <a:tc>
                  <a:txBody>
                    <a:bodyPr/>
                    <a:lstStyle/>
                    <a:p>
                      <a:pPr marL="0" indent="0" algn="l">
                        <a:lnSpc>
                          <a:spcPct val="150000"/>
                        </a:lnSpc>
                        <a:buFont typeface="Arial" panose="020B0604020202020204" pitchFamily="34" charset="0"/>
                        <a:buNone/>
                      </a:pPr>
                      <a:r>
                        <a:rPr lang="en" altLang="zh-TW" sz="1800" kern="1200">
                          <a:solidFill>
                            <a:schemeClr val="tx1"/>
                          </a:solidFill>
                          <a:latin typeface="Times New Roman" panose="02020603050405020304" pitchFamily="18" charset="0"/>
                          <a:ea typeface="+mn-ea"/>
                          <a:cs typeface="Times New Roman" panose="02020603050405020304" pitchFamily="18" charset="0"/>
                        </a:rPr>
                        <a:t>Providing </a:t>
                      </a:r>
                      <a:r>
                        <a:rPr lang="en" altLang="zh-TW" sz="1800" kern="1200">
                          <a:solidFill>
                            <a:srgbClr val="FF0000"/>
                          </a:solidFill>
                          <a:latin typeface="Times New Roman" panose="02020603050405020304" pitchFamily="18" charset="0"/>
                          <a:ea typeface="+mn-ea"/>
                          <a:cs typeface="Times New Roman" panose="02020603050405020304" pitchFamily="18" charset="0"/>
                        </a:rPr>
                        <a:t>rebuttals</a:t>
                      </a:r>
                      <a:r>
                        <a:rPr lang="en" altLang="zh-TW" sz="1800" kern="1200">
                          <a:solidFill>
                            <a:schemeClr val="tx1"/>
                          </a:solidFill>
                          <a:latin typeface="Times New Roman" panose="02020603050405020304" pitchFamily="18" charset="0"/>
                          <a:ea typeface="+mn-ea"/>
                          <a:cs typeface="Times New Roman" panose="02020603050405020304" pitchFamily="18" charset="0"/>
                        </a:rPr>
                        <a:t> to counter visual misinformation and prevent it from shaping existing attitudes.</a:t>
                      </a:r>
                      <a:endParaRPr lang="zh-TW" altLang="en-US" sz="1800" kern="1200">
                        <a:solidFill>
                          <a:schemeClr val="tx1"/>
                        </a:solidFill>
                        <a:latin typeface="Times New Roman" panose="02020603050405020304" pitchFamily="18" charset="0"/>
                        <a:ea typeface="+mn-ea"/>
                        <a:cs typeface="Times New Roman" panose="02020603050405020304" pitchFamily="18" charset="0"/>
                      </a:endParaRPr>
                    </a:p>
                  </a:txBody>
                  <a:tcPr/>
                </a:tc>
                <a:tc vMerge="1">
                  <a:txBody>
                    <a:bodyPr/>
                    <a:lstStyle/>
                    <a:p>
                      <a:pPr algn="l">
                        <a:lnSpc>
                          <a:spcPct val="150000"/>
                        </a:lnSpc>
                      </a:pPr>
                      <a:endParaRPr lang="zh-TW" altLang="en-US" sz="1400" b="0" i="1">
                        <a:latin typeface="Century" panose="02040604050505020304" pitchFamily="18" charset="0"/>
                        <a:cs typeface="Times New Roman" panose="02020603050405020304" pitchFamily="18" charset="0"/>
                      </a:endParaRPr>
                    </a:p>
                  </a:txBody>
                  <a:tcPr anchor="ctr"/>
                </a:tc>
                <a:extLst>
                  <a:ext uri="{0D108BD9-81ED-4DB2-BD59-A6C34878D82A}">
                    <a16:rowId xmlns:a16="http://schemas.microsoft.com/office/drawing/2014/main" val="2976329672"/>
                  </a:ext>
                </a:extLst>
              </a:tr>
            </a:tbl>
          </a:graphicData>
        </a:graphic>
      </p:graphicFrame>
      <p:sp>
        <p:nvSpPr>
          <p:cNvPr id="7" name="標題 6">
            <a:extLst>
              <a:ext uri="{FF2B5EF4-FFF2-40B4-BE49-F238E27FC236}">
                <a16:creationId xmlns:a16="http://schemas.microsoft.com/office/drawing/2014/main" id="{5BF6424F-9DAE-D94F-EB03-C9E4C51A6643}"/>
              </a:ext>
            </a:extLst>
          </p:cNvPr>
          <p:cNvSpPr>
            <a:spLocks noGrp="1"/>
          </p:cNvSpPr>
          <p:nvPr>
            <p:ph type="ctrTitle"/>
          </p:nvPr>
        </p:nvSpPr>
        <p:spPr>
          <a:xfrm>
            <a:off x="0" y="607608"/>
            <a:ext cx="12192000" cy="602946"/>
          </a:xfrm>
        </p:spPr>
        <p:txBody>
          <a:bodyPr/>
          <a:lstStyle/>
          <a:p>
            <a:r>
              <a:rPr kumimoji="1" lang="en" altLang="zh-TW"/>
              <a:t>Inoculation Techniques</a:t>
            </a:r>
            <a:endParaRPr lang="zh-TW" altLang="en-US"/>
          </a:p>
        </p:txBody>
      </p:sp>
      <p:sp>
        <p:nvSpPr>
          <p:cNvPr id="10" name="文字方塊 9">
            <a:extLst>
              <a:ext uri="{FF2B5EF4-FFF2-40B4-BE49-F238E27FC236}">
                <a16:creationId xmlns:a16="http://schemas.microsoft.com/office/drawing/2014/main" id="{2E17FBB6-2CBE-6137-18BF-21E24FEACF61}"/>
              </a:ext>
            </a:extLst>
          </p:cNvPr>
          <p:cNvSpPr txBox="1"/>
          <p:nvPr/>
        </p:nvSpPr>
        <p:spPr>
          <a:xfrm>
            <a:off x="1142221" y="1465188"/>
            <a:ext cx="9907549" cy="960328"/>
          </a:xfrm>
          <a:prstGeom prst="rect">
            <a:avLst/>
          </a:prstGeom>
          <a:noFill/>
        </p:spPr>
        <p:txBody>
          <a:bodyPr wrap="square">
            <a:spAutoFit/>
          </a:bodyPr>
          <a:lstStyle/>
          <a:p>
            <a:pPr>
              <a:lnSpc>
                <a:spcPct val="150000"/>
              </a:lnSpc>
            </a:pPr>
            <a:r>
              <a:rPr lang="en" altLang="zh-TW" sz="2000">
                <a:solidFill>
                  <a:srgbClr val="FF0000"/>
                </a:solidFill>
                <a:latin typeface="Times New Roman" panose="02020603050405020304" pitchFamily="18" charset="0"/>
                <a:cs typeface="Times New Roman" panose="02020603050405020304" pitchFamily="18" charset="0"/>
              </a:rPr>
              <a:t>Warning</a:t>
            </a:r>
            <a:r>
              <a:rPr lang="en" altLang="zh-TW" sz="2000">
                <a:latin typeface="Times New Roman" panose="02020603050405020304" pitchFamily="18" charset="0"/>
                <a:cs typeface="Times New Roman" panose="02020603050405020304" pitchFamily="18" charset="0"/>
              </a:rPr>
              <a:t> individuals about potential misinformation and exposing them to weaker misleading content to </a:t>
            </a:r>
            <a:r>
              <a:rPr lang="en" altLang="zh-TW" sz="2000">
                <a:solidFill>
                  <a:srgbClr val="FF0000"/>
                </a:solidFill>
                <a:latin typeface="Times New Roman" panose="02020603050405020304" pitchFamily="18" charset="0"/>
                <a:cs typeface="Times New Roman" panose="02020603050405020304" pitchFamily="18" charset="0"/>
              </a:rPr>
              <a:t>build resistance to stronger misinformation</a:t>
            </a:r>
            <a:r>
              <a:rPr lang="en" altLang="zh-TW" sz="20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676150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197031-DD72-89D5-4DC8-B2932B3442B3}"/>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5FF2F90-C54C-C68F-4762-C84D4714267D}"/>
              </a:ext>
            </a:extLst>
          </p:cNvPr>
          <p:cNvSpPr>
            <a:spLocks noGrp="1"/>
          </p:cNvSpPr>
          <p:nvPr>
            <p:ph type="sldNum" sz="quarter" idx="4"/>
          </p:nvPr>
        </p:nvSpPr>
        <p:spPr/>
        <p:txBody>
          <a:bodyPr/>
          <a:lstStyle/>
          <a:p>
            <a:fld id="{5D264510-144C-5541-AE78-2C17531025F9}" type="slidenum">
              <a:rPr kumimoji="1" lang="zh-TW" altLang="en-US" smtClean="0"/>
              <a:pPr/>
              <a:t>72</a:t>
            </a:fld>
            <a:endParaRPr kumimoji="1" lang="zh-TW" altLang="en-US"/>
          </a:p>
        </p:txBody>
      </p:sp>
      <p:sp>
        <p:nvSpPr>
          <p:cNvPr id="5" name="頁尾版面配置區 4">
            <a:extLst>
              <a:ext uri="{FF2B5EF4-FFF2-40B4-BE49-F238E27FC236}">
                <a16:creationId xmlns:a16="http://schemas.microsoft.com/office/drawing/2014/main" id="{EAD926BC-F1ED-894C-262E-1603F0EBCD2E}"/>
              </a:ext>
            </a:extLst>
          </p:cNvPr>
          <p:cNvSpPr>
            <a:spLocks noGrp="1"/>
          </p:cNvSpPr>
          <p:nvPr>
            <p:ph type="ftr" sz="quarter" idx="3"/>
          </p:nvPr>
        </p:nvSpPr>
        <p:spPr/>
        <p:txBody>
          <a:bodyPr/>
          <a:lstStyle/>
          <a:p>
            <a:endParaRPr kumimoji="1" lang="zh-TW" altLang="en-US"/>
          </a:p>
        </p:txBody>
      </p:sp>
      <p:graphicFrame>
        <p:nvGraphicFramePr>
          <p:cNvPr id="6" name="表格 5">
            <a:extLst>
              <a:ext uri="{FF2B5EF4-FFF2-40B4-BE49-F238E27FC236}">
                <a16:creationId xmlns:a16="http://schemas.microsoft.com/office/drawing/2014/main" id="{7A160D13-DD31-F11C-8374-81BA11E2DA24}"/>
              </a:ext>
            </a:extLst>
          </p:cNvPr>
          <p:cNvGraphicFramePr>
            <a:graphicFrameLocks noGrp="1"/>
          </p:cNvGraphicFramePr>
          <p:nvPr>
            <p:extLst>
              <p:ext uri="{D42A27DB-BD31-4B8C-83A1-F6EECF244321}">
                <p14:modId xmlns:p14="http://schemas.microsoft.com/office/powerpoint/2010/main" val="4154741227"/>
              </p:ext>
            </p:extLst>
          </p:nvPr>
        </p:nvGraphicFramePr>
        <p:xfrm>
          <a:off x="323821" y="2308467"/>
          <a:ext cx="11544348" cy="3542748"/>
        </p:xfrm>
        <a:graphic>
          <a:graphicData uri="http://schemas.openxmlformats.org/drawingml/2006/table">
            <a:tbl>
              <a:tblPr firstRow="1" bandRow="1">
                <a:tableStyleId>{BDBED569-4797-4DF1-A0F4-6AAB3CD982D8}</a:tableStyleId>
              </a:tblPr>
              <a:tblGrid>
                <a:gridCol w="1189779">
                  <a:extLst>
                    <a:ext uri="{9D8B030D-6E8A-4147-A177-3AD203B41FA5}">
                      <a16:colId xmlns:a16="http://schemas.microsoft.com/office/drawing/2014/main" val="2633538930"/>
                    </a:ext>
                  </a:extLst>
                </a:gridCol>
                <a:gridCol w="6421120">
                  <a:extLst>
                    <a:ext uri="{9D8B030D-6E8A-4147-A177-3AD203B41FA5}">
                      <a16:colId xmlns:a16="http://schemas.microsoft.com/office/drawing/2014/main" val="736682924"/>
                    </a:ext>
                  </a:extLst>
                </a:gridCol>
                <a:gridCol w="3933449">
                  <a:extLst>
                    <a:ext uri="{9D8B030D-6E8A-4147-A177-3AD203B41FA5}">
                      <a16:colId xmlns:a16="http://schemas.microsoft.com/office/drawing/2014/main" val="3389009249"/>
                    </a:ext>
                  </a:extLst>
                </a:gridCol>
              </a:tblGrid>
              <a:tr h="483186">
                <a:tc>
                  <a:txBody>
                    <a:bodyPr/>
                    <a:lstStyle/>
                    <a:p>
                      <a:pPr algn="ctr">
                        <a:lnSpc>
                          <a:spcPct val="150000"/>
                        </a:lnSpc>
                      </a:pPr>
                      <a:r>
                        <a:rPr lang="en-US" altLang="zh-TW" sz="2000" b="1">
                          <a:latin typeface="Times New Roman" panose="02020603050405020304" pitchFamily="18" charset="0"/>
                          <a:cs typeface="Times New Roman" panose="02020603050405020304" pitchFamily="18" charset="0"/>
                        </a:rPr>
                        <a:t>Type</a:t>
                      </a:r>
                      <a:endParaRPr lang="zh-TW" altLang="en-US" sz="2000" b="1">
                        <a:latin typeface="Times New Roman" panose="02020603050405020304" pitchFamily="18" charset="0"/>
                        <a:cs typeface="Times New Roman" panose="02020603050405020304" pitchFamily="18" charset="0"/>
                      </a:endParaRPr>
                    </a:p>
                  </a:txBody>
                  <a:tcPr anchor="ctr"/>
                </a:tc>
                <a:tc>
                  <a:txBody>
                    <a:bodyPr/>
                    <a:lstStyle/>
                    <a:p>
                      <a:pPr algn="ctr">
                        <a:lnSpc>
                          <a:spcPct val="150000"/>
                        </a:lnSpc>
                      </a:pPr>
                      <a:r>
                        <a:rPr lang="en-US" altLang="zh-TW" sz="2000" b="1">
                          <a:latin typeface="Times New Roman" panose="02020603050405020304" pitchFamily="18" charset="0"/>
                          <a:cs typeface="Times New Roman" panose="02020603050405020304" pitchFamily="18" charset="0"/>
                        </a:rPr>
                        <a:t>Description</a:t>
                      </a:r>
                      <a:endParaRPr lang="zh-TW" altLang="en-US" sz="2000" b="1">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sz="2000" b="1">
                          <a:latin typeface="Times New Roman" panose="02020603050405020304" pitchFamily="18" charset="0"/>
                          <a:cs typeface="Times New Roman" panose="02020603050405020304" pitchFamily="18" charset="0"/>
                        </a:rPr>
                        <a:t>Reference</a:t>
                      </a:r>
                      <a:endParaRPr lang="zh-TW" altLang="en-US" sz="2000" b="1">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41289004"/>
                  </a:ext>
                </a:extLst>
              </a:tr>
              <a:tr h="949407">
                <a:tc>
                  <a:txBody>
                    <a:bodyPr/>
                    <a:lstStyle/>
                    <a:p>
                      <a:pPr marL="0" indent="0" algn="ctr">
                        <a:lnSpc>
                          <a:spcPct val="150000"/>
                        </a:lnSpc>
                        <a:buFont typeface="Arial" panose="020B0604020202020204" pitchFamily="34" charset="0"/>
                        <a:buNone/>
                      </a:pPr>
                      <a:r>
                        <a:rPr lang="en-US" altLang="zh-TW" b="0">
                          <a:latin typeface="Times New Roman" panose="02020603050405020304" pitchFamily="18" charset="0"/>
                          <a:cs typeface="Times New Roman" panose="02020603050405020304" pitchFamily="18" charset="0"/>
                        </a:rPr>
                        <a:t>Warning Labels</a:t>
                      </a:r>
                    </a:p>
                  </a:txBody>
                  <a:tcPr anchor="ctr"/>
                </a:tc>
                <a:tc>
                  <a:txBody>
                    <a:bodyPr/>
                    <a:lstStyle/>
                    <a:p>
                      <a:pPr marL="0" indent="0" algn="l">
                        <a:lnSpc>
                          <a:spcPct val="150000"/>
                        </a:lnSpc>
                        <a:buFont typeface="Arial" panose="020B0604020202020204" pitchFamily="34" charset="0"/>
                        <a:buNone/>
                      </a:pPr>
                      <a:r>
                        <a:rPr lang="en" altLang="zh-TW">
                          <a:latin typeface="Times New Roman" panose="02020603050405020304" pitchFamily="18" charset="0"/>
                          <a:cs typeface="Times New Roman" panose="02020603050405020304" pitchFamily="18" charset="0"/>
                        </a:rPr>
                        <a:t>Intending to </a:t>
                      </a:r>
                      <a:r>
                        <a:rPr lang="en" altLang="zh-TW">
                          <a:solidFill>
                            <a:srgbClr val="FF0000"/>
                          </a:solidFill>
                          <a:latin typeface="Times New Roman" panose="02020603050405020304" pitchFamily="18" charset="0"/>
                          <a:cs typeface="Times New Roman" panose="02020603050405020304" pitchFamily="18" charset="0"/>
                        </a:rPr>
                        <a:t>inform</a:t>
                      </a:r>
                      <a:r>
                        <a:rPr lang="en" altLang="zh-TW">
                          <a:latin typeface="Times New Roman" panose="02020603050405020304" pitchFamily="18" charset="0"/>
                          <a:cs typeface="Times New Roman" panose="02020603050405020304" pitchFamily="18" charset="0"/>
                        </a:rPr>
                        <a:t> users about the </a:t>
                      </a:r>
                      <a:r>
                        <a:rPr lang="en" altLang="zh-TW">
                          <a:solidFill>
                            <a:srgbClr val="FF0000"/>
                          </a:solidFill>
                          <a:latin typeface="Times New Roman" panose="02020603050405020304" pitchFamily="18" charset="0"/>
                          <a:cs typeface="Times New Roman" panose="02020603050405020304" pitchFamily="18" charset="0"/>
                        </a:rPr>
                        <a:t>credibility</a:t>
                      </a:r>
                      <a:r>
                        <a:rPr lang="en" altLang="zh-TW">
                          <a:latin typeface="Times New Roman" panose="02020603050405020304" pitchFamily="18" charset="0"/>
                          <a:cs typeface="Times New Roman" panose="02020603050405020304" pitchFamily="18" charset="0"/>
                        </a:rPr>
                        <a:t> or </a:t>
                      </a:r>
                      <a:r>
                        <a:rPr lang="en" altLang="zh-TW">
                          <a:solidFill>
                            <a:srgbClr val="FF0000"/>
                          </a:solidFill>
                          <a:latin typeface="Times New Roman" panose="02020603050405020304" pitchFamily="18" charset="0"/>
                          <a:cs typeface="Times New Roman" panose="02020603050405020304" pitchFamily="18" charset="0"/>
                        </a:rPr>
                        <a:t>potential misleading nature of the content</a:t>
                      </a:r>
                      <a:r>
                        <a:rPr lang="en" altLang="zh-TW">
                          <a:latin typeface="Times New Roman" panose="02020603050405020304" pitchFamily="18" charset="0"/>
                          <a:cs typeface="Times New Roman" panose="02020603050405020304" pitchFamily="18" charset="0"/>
                        </a:rPr>
                        <a:t>.</a:t>
                      </a:r>
                      <a:endParaRPr lang="zh-TW" altLang="en-US" b="0">
                        <a:latin typeface="Times New Roman" panose="02020603050405020304" pitchFamily="18" charset="0"/>
                        <a:cs typeface="Times New Roman" panose="02020603050405020304" pitchFamily="18" charset="0"/>
                      </a:endParaRPr>
                    </a:p>
                  </a:txBody>
                  <a:tcPr/>
                </a:tc>
                <a:tc>
                  <a:txBody>
                    <a:bodyPr/>
                    <a:lstStyle/>
                    <a:p>
                      <a:pPr marL="0" indent="0" algn="l">
                        <a:lnSpc>
                          <a:spcPct val="150000"/>
                        </a:lnSpc>
                        <a:buFont typeface="Arial" panose="020B0604020202020204" pitchFamily="34" charset="0"/>
                        <a:buNone/>
                      </a:pPr>
                      <a:r>
                        <a:rPr lang="en" altLang="zh-TW" sz="1400" b="0" i="1" kern="1200">
                          <a:solidFill>
                            <a:schemeClr val="tx1"/>
                          </a:solidFill>
                          <a:latin typeface="Century" panose="02040604050505020304" pitchFamily="18" charset="0"/>
                          <a:ea typeface="+mn-ea"/>
                          <a:cs typeface="Times New Roman" panose="02020603050405020304" pitchFamily="18" charset="0"/>
                        </a:rPr>
                        <a:t>Newman et al. (2023), Kim et al. (2023), </a:t>
                      </a:r>
                      <a:r>
                        <a:rPr lang="en" altLang="zh-TW" sz="1400" b="0" i="1" kern="1200" err="1">
                          <a:solidFill>
                            <a:schemeClr val="tx1"/>
                          </a:solidFill>
                          <a:latin typeface="Century" panose="02040604050505020304" pitchFamily="18" charset="0"/>
                          <a:ea typeface="+mn-ea"/>
                          <a:cs typeface="Times New Roman" panose="02020603050405020304" pitchFamily="18" charset="0"/>
                        </a:rPr>
                        <a:t>Prike</a:t>
                      </a:r>
                      <a:r>
                        <a:rPr lang="en" altLang="zh-TW" sz="1400" b="0" i="1" kern="1200">
                          <a:solidFill>
                            <a:schemeClr val="tx1"/>
                          </a:solidFill>
                          <a:latin typeface="Century" panose="02040604050505020304" pitchFamily="18" charset="0"/>
                          <a:ea typeface="+mn-ea"/>
                          <a:cs typeface="Times New Roman" panose="02020603050405020304" pitchFamily="18" charset="0"/>
                        </a:rPr>
                        <a:t> et al. (2023), </a:t>
                      </a:r>
                      <a:r>
                        <a:rPr lang="en" altLang="zh-TW" sz="1400" b="0" i="1" kern="1200" err="1">
                          <a:solidFill>
                            <a:schemeClr val="tx1"/>
                          </a:solidFill>
                          <a:latin typeface="Century" panose="02040604050505020304" pitchFamily="18" charset="0"/>
                          <a:ea typeface="+mn-ea"/>
                          <a:cs typeface="Times New Roman" panose="02020603050405020304" pitchFamily="18" charset="0"/>
                        </a:rPr>
                        <a:t>Jahanbakhsh</a:t>
                      </a:r>
                      <a:r>
                        <a:rPr lang="en" altLang="zh-TW" sz="1400" b="0" i="1" kern="1200">
                          <a:solidFill>
                            <a:schemeClr val="tx1"/>
                          </a:solidFill>
                          <a:latin typeface="Century" panose="02040604050505020304" pitchFamily="18" charset="0"/>
                          <a:ea typeface="+mn-ea"/>
                          <a:cs typeface="Times New Roman" panose="02020603050405020304" pitchFamily="18" charset="0"/>
                        </a:rPr>
                        <a:t> et al. (2024)</a:t>
                      </a:r>
                      <a:endParaRPr lang="zh-TW" altLang="en-US" sz="1400" b="0" i="1" kern="1200">
                        <a:solidFill>
                          <a:schemeClr val="tx1"/>
                        </a:solidFill>
                        <a:latin typeface="Century" panose="020406040505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254101091"/>
                  </a:ext>
                </a:extLst>
              </a:tr>
              <a:tr h="972544">
                <a:tc>
                  <a:txBody>
                    <a:bodyPr/>
                    <a:lstStyle/>
                    <a:p>
                      <a:pPr marL="0" indent="0" algn="ctr">
                        <a:lnSpc>
                          <a:spcPct val="150000"/>
                        </a:lnSpc>
                        <a:buFont typeface="Arial" panose="020B0604020202020204" pitchFamily="34" charset="0"/>
                        <a:buNone/>
                      </a:pPr>
                      <a:r>
                        <a:rPr lang="en-US" altLang="zh-TW" b="0">
                          <a:latin typeface="Times New Roman" panose="02020603050405020304" pitchFamily="18" charset="0"/>
                          <a:cs typeface="Times New Roman" panose="02020603050405020304" pitchFamily="18" charset="0"/>
                        </a:rPr>
                        <a:t>Content Labels</a:t>
                      </a:r>
                      <a:endParaRPr lang="zh-TW" altLang="en-US" b="0">
                        <a:latin typeface="Times New Roman" panose="02020603050405020304" pitchFamily="18" charset="0"/>
                        <a:cs typeface="Times New Roman" panose="02020603050405020304" pitchFamily="18" charset="0"/>
                      </a:endParaRPr>
                    </a:p>
                  </a:txBody>
                  <a:tcPr anchor="ctr"/>
                </a:tc>
                <a:tc>
                  <a:txBody>
                    <a:bodyPr/>
                    <a:lstStyle/>
                    <a:p>
                      <a:pPr marL="0" indent="0" algn="l">
                        <a:lnSpc>
                          <a:spcPct val="150000"/>
                        </a:lnSpc>
                        <a:buFont typeface="Arial" panose="020B0604020202020204" pitchFamily="34" charset="0"/>
                        <a:buNone/>
                      </a:pPr>
                      <a:r>
                        <a:rPr lang="en" altLang="zh-TW" sz="1800" kern="1200">
                          <a:solidFill>
                            <a:schemeClr val="tx1"/>
                          </a:solidFill>
                          <a:latin typeface="Times New Roman" panose="02020603050405020304" pitchFamily="18" charset="0"/>
                          <a:ea typeface="+mn-ea"/>
                          <a:cs typeface="Times New Roman" panose="02020603050405020304" pitchFamily="18" charset="0"/>
                        </a:rPr>
                        <a:t>Helping users </a:t>
                      </a:r>
                      <a:r>
                        <a:rPr lang="en" altLang="zh-TW" sz="1800" kern="1200">
                          <a:solidFill>
                            <a:srgbClr val="FF0000"/>
                          </a:solidFill>
                          <a:latin typeface="Times New Roman" panose="02020603050405020304" pitchFamily="18" charset="0"/>
                          <a:ea typeface="+mn-ea"/>
                          <a:cs typeface="Times New Roman" panose="02020603050405020304" pitchFamily="18" charset="0"/>
                        </a:rPr>
                        <a:t>more</a:t>
                      </a:r>
                      <a:r>
                        <a:rPr lang="en" altLang="zh-TW" sz="1800" kern="1200">
                          <a:solidFill>
                            <a:schemeClr val="tx1"/>
                          </a:solidFill>
                          <a:latin typeface="Times New Roman" panose="02020603050405020304" pitchFamily="18" charset="0"/>
                          <a:ea typeface="+mn-ea"/>
                          <a:cs typeface="Times New Roman" panose="02020603050405020304" pitchFamily="18" charset="0"/>
                        </a:rPr>
                        <a:t> </a:t>
                      </a:r>
                      <a:r>
                        <a:rPr lang="en" altLang="zh-TW" sz="1800" kern="1200">
                          <a:solidFill>
                            <a:srgbClr val="FF0000"/>
                          </a:solidFill>
                          <a:latin typeface="Times New Roman" panose="02020603050405020304" pitchFamily="18" charset="0"/>
                          <a:ea typeface="+mn-ea"/>
                          <a:cs typeface="Times New Roman" panose="02020603050405020304" pitchFamily="18" charset="0"/>
                        </a:rPr>
                        <a:t>accurately evaluate and understand information</a:t>
                      </a:r>
                      <a:r>
                        <a:rPr lang="en" altLang="zh-TW" sz="1800" kern="1200">
                          <a:solidFill>
                            <a:schemeClr val="tx1"/>
                          </a:solidFill>
                          <a:latin typeface="Times New Roman" panose="02020603050405020304" pitchFamily="18" charset="0"/>
                          <a:ea typeface="+mn-ea"/>
                          <a:cs typeface="Times New Roman" panose="02020603050405020304" pitchFamily="18" charset="0"/>
                        </a:rPr>
                        <a:t>, thereby strengthening their resistance to visual misinformation.</a:t>
                      </a:r>
                    </a:p>
                    <a:p>
                      <a:pPr marL="285750" lvl="0" indent="-285750" algn="l">
                        <a:lnSpc>
                          <a:spcPct val="150000"/>
                        </a:lnSpc>
                        <a:buFont typeface="Arial" panose="020B0604020202020204" pitchFamily="34" charset="0"/>
                        <a:buChar char="•"/>
                      </a:pPr>
                      <a:r>
                        <a:rPr lang="en" altLang="zh-TW" sz="1800" b="1" kern="1200">
                          <a:solidFill>
                            <a:schemeClr val="tx1"/>
                          </a:solidFill>
                          <a:latin typeface="Times New Roman" panose="02020603050405020304" pitchFamily="18" charset="0"/>
                          <a:ea typeface="+mn-ea"/>
                          <a:cs typeface="Times New Roman" panose="02020603050405020304" pitchFamily="18" charset="0"/>
                        </a:rPr>
                        <a:t>Authenticity labels</a:t>
                      </a:r>
                    </a:p>
                    <a:p>
                      <a:pPr marL="285750" lvl="0" indent="-285750" algn="l">
                        <a:lnSpc>
                          <a:spcPct val="150000"/>
                        </a:lnSpc>
                        <a:buFont typeface="Arial" panose="020B0604020202020204" pitchFamily="34" charset="0"/>
                        <a:buChar char="•"/>
                      </a:pPr>
                      <a:r>
                        <a:rPr lang="en" altLang="zh-TW" sz="1800" b="1" kern="1200">
                          <a:solidFill>
                            <a:schemeClr val="tx1"/>
                          </a:solidFill>
                          <a:latin typeface="Times New Roman" panose="02020603050405020304" pitchFamily="18" charset="0"/>
                          <a:ea typeface="+mn-ea"/>
                          <a:cs typeface="Times New Roman" panose="02020603050405020304" pitchFamily="18" charset="0"/>
                        </a:rPr>
                        <a:t>Context labels</a:t>
                      </a:r>
                    </a:p>
                    <a:p>
                      <a:pPr marL="285750" lvl="0" indent="-285750" algn="l">
                        <a:lnSpc>
                          <a:spcPct val="150000"/>
                        </a:lnSpc>
                        <a:buFont typeface="Arial" panose="020B0604020202020204" pitchFamily="34" charset="0"/>
                        <a:buChar char="•"/>
                      </a:pPr>
                      <a:r>
                        <a:rPr lang="en" altLang="zh-TW" sz="1800" kern="1200">
                          <a:solidFill>
                            <a:schemeClr val="tx1"/>
                          </a:solidFill>
                          <a:latin typeface="Times New Roman" panose="02020603050405020304" pitchFamily="18" charset="0"/>
                          <a:ea typeface="+mn-ea"/>
                          <a:cs typeface="Times New Roman" panose="02020603050405020304" pitchFamily="18" charset="0"/>
                        </a:rPr>
                        <a:t>Fact-checking labels</a:t>
                      </a:r>
                      <a:endParaRPr lang="zh-TW" altLang="en-US" sz="1800" kern="120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l">
                        <a:lnSpc>
                          <a:spcPct val="150000"/>
                        </a:lnSpc>
                        <a:buFont typeface="Arial" panose="020B0604020202020204" pitchFamily="34" charset="0"/>
                        <a:buNone/>
                      </a:pPr>
                      <a:r>
                        <a:rPr lang="en" altLang="zh-TW" sz="1400" b="0" i="1" kern="1200" err="1">
                          <a:solidFill>
                            <a:schemeClr val="tx1"/>
                          </a:solidFill>
                          <a:latin typeface="Century" panose="02040604050505020304" pitchFamily="18" charset="0"/>
                          <a:ea typeface="+mn-ea"/>
                          <a:cs typeface="Times New Roman" panose="02020603050405020304" pitchFamily="18" charset="0"/>
                        </a:rPr>
                        <a:t>Saltz</a:t>
                      </a:r>
                      <a:r>
                        <a:rPr lang="en" altLang="zh-TW" sz="1400" b="0" i="1" kern="1200">
                          <a:solidFill>
                            <a:schemeClr val="tx1"/>
                          </a:solidFill>
                          <a:latin typeface="Century" panose="02040604050505020304" pitchFamily="18" charset="0"/>
                          <a:ea typeface="+mn-ea"/>
                          <a:cs typeface="Times New Roman" panose="02020603050405020304" pitchFamily="18" charset="0"/>
                        </a:rPr>
                        <a:t> et al. (2021), Morrow et al. (2022)</a:t>
                      </a:r>
                      <a:endParaRPr lang="zh-TW" altLang="en-US" sz="1400" b="0" i="1" kern="1200">
                        <a:solidFill>
                          <a:schemeClr val="tx1"/>
                        </a:solidFill>
                        <a:latin typeface="Century" panose="020406040505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976329672"/>
                  </a:ext>
                </a:extLst>
              </a:tr>
            </a:tbl>
          </a:graphicData>
        </a:graphic>
      </p:graphicFrame>
      <p:sp>
        <p:nvSpPr>
          <p:cNvPr id="7" name="標題 6">
            <a:extLst>
              <a:ext uri="{FF2B5EF4-FFF2-40B4-BE49-F238E27FC236}">
                <a16:creationId xmlns:a16="http://schemas.microsoft.com/office/drawing/2014/main" id="{76309531-C51F-19BD-2921-A6967EB99AB9}"/>
              </a:ext>
            </a:extLst>
          </p:cNvPr>
          <p:cNvSpPr>
            <a:spLocks noGrp="1"/>
          </p:cNvSpPr>
          <p:nvPr>
            <p:ph type="ctrTitle"/>
          </p:nvPr>
        </p:nvSpPr>
        <p:spPr>
          <a:xfrm>
            <a:off x="0" y="607608"/>
            <a:ext cx="12192000" cy="602946"/>
          </a:xfrm>
        </p:spPr>
        <p:txBody>
          <a:bodyPr/>
          <a:lstStyle/>
          <a:p>
            <a:r>
              <a:rPr kumimoji="1" lang="en" altLang="zh-TW"/>
              <a:t>Label-Based Interventions</a:t>
            </a:r>
            <a:endParaRPr lang="zh-TW" altLang="en-US"/>
          </a:p>
        </p:txBody>
      </p:sp>
      <p:sp>
        <p:nvSpPr>
          <p:cNvPr id="10" name="文字方塊 9">
            <a:extLst>
              <a:ext uri="{FF2B5EF4-FFF2-40B4-BE49-F238E27FC236}">
                <a16:creationId xmlns:a16="http://schemas.microsoft.com/office/drawing/2014/main" id="{2C5CDD1C-845B-ED9A-857E-D96B94CEE561}"/>
              </a:ext>
            </a:extLst>
          </p:cNvPr>
          <p:cNvSpPr txBox="1"/>
          <p:nvPr/>
        </p:nvSpPr>
        <p:spPr>
          <a:xfrm>
            <a:off x="1142220" y="1353550"/>
            <a:ext cx="9907549" cy="498663"/>
          </a:xfrm>
          <a:prstGeom prst="rect">
            <a:avLst/>
          </a:prstGeom>
          <a:noFill/>
        </p:spPr>
        <p:txBody>
          <a:bodyPr wrap="square">
            <a:spAutoFit/>
          </a:bodyPr>
          <a:lstStyle/>
          <a:p>
            <a:pPr algn="ctr">
              <a:lnSpc>
                <a:spcPct val="150000"/>
              </a:lnSpc>
            </a:pPr>
            <a:r>
              <a:rPr lang="en" altLang="zh-TW" sz="2000" b="0">
                <a:solidFill>
                  <a:srgbClr val="FF0000"/>
                </a:solidFill>
                <a:latin typeface="Times New Roman" panose="02020603050405020304" pitchFamily="18" charset="0"/>
                <a:cs typeface="Times New Roman" panose="02020603050405020304" pitchFamily="18" charset="0"/>
              </a:rPr>
              <a:t>Assist</a:t>
            </a:r>
            <a:r>
              <a:rPr lang="en" altLang="zh-TW" sz="2000" b="0">
                <a:latin typeface="Times New Roman" panose="02020603050405020304" pitchFamily="18" charset="0"/>
                <a:cs typeface="Times New Roman" panose="02020603050405020304" pitchFamily="18" charset="0"/>
              </a:rPr>
              <a:t> users in </a:t>
            </a:r>
            <a:r>
              <a:rPr lang="en" altLang="zh-TW" sz="2000" b="0">
                <a:solidFill>
                  <a:schemeClr val="tx1"/>
                </a:solidFill>
                <a:latin typeface="Times New Roman" panose="02020603050405020304" pitchFamily="18" charset="0"/>
                <a:cs typeface="Times New Roman" panose="02020603050405020304" pitchFamily="18" charset="0"/>
              </a:rPr>
              <a:t>understanding the information they</a:t>
            </a:r>
            <a:r>
              <a:rPr lang="en" altLang="zh-TW" sz="2000" b="0">
                <a:latin typeface="Times New Roman" panose="02020603050405020304" pitchFamily="18" charset="0"/>
                <a:cs typeface="Times New Roman" panose="02020603050405020304" pitchFamily="18" charset="0"/>
              </a:rPr>
              <a:t> encounter through </a:t>
            </a:r>
            <a:r>
              <a:rPr lang="en" altLang="zh-TW" sz="2000" b="0">
                <a:solidFill>
                  <a:srgbClr val="FF0000"/>
                </a:solidFill>
                <a:latin typeface="Times New Roman" panose="02020603050405020304" pitchFamily="18" charset="0"/>
                <a:cs typeface="Times New Roman" panose="02020603050405020304" pitchFamily="18" charset="0"/>
              </a:rPr>
              <a:t>textual</a:t>
            </a:r>
            <a:r>
              <a:rPr lang="en" altLang="zh-TW" sz="2000" b="0">
                <a:latin typeface="Times New Roman" panose="02020603050405020304" pitchFamily="18" charset="0"/>
                <a:cs typeface="Times New Roman" panose="02020603050405020304" pitchFamily="18" charset="0"/>
              </a:rPr>
              <a:t> or </a:t>
            </a:r>
            <a:r>
              <a:rPr lang="en" altLang="zh-TW" sz="2000" b="0">
                <a:solidFill>
                  <a:srgbClr val="FF0000"/>
                </a:solidFill>
                <a:latin typeface="Times New Roman" panose="02020603050405020304" pitchFamily="18" charset="0"/>
                <a:cs typeface="Times New Roman" panose="02020603050405020304" pitchFamily="18" charset="0"/>
              </a:rPr>
              <a:t>visual cues</a:t>
            </a:r>
            <a:r>
              <a:rPr lang="en" altLang="zh-TW" sz="2000" b="0">
                <a:latin typeface="Times New Roman" panose="02020603050405020304" pitchFamily="18" charset="0"/>
                <a:cs typeface="Times New Roman" panose="02020603050405020304" pitchFamily="18" charset="0"/>
              </a:rPr>
              <a:t>.</a:t>
            </a:r>
            <a:endParaRPr lang="zh-TW" altLang="en-US" sz="20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01687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73A5AC0-46F7-14CE-51F6-3BFECF6220C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0A16DBE-B233-41F1-FACC-ADC84D464C99}"/>
              </a:ext>
            </a:extLst>
          </p:cNvPr>
          <p:cNvSpPr>
            <a:spLocks noGrp="1"/>
          </p:cNvSpPr>
          <p:nvPr>
            <p:ph type="ctrTitle"/>
          </p:nvPr>
        </p:nvSpPr>
        <p:spPr>
          <a:xfrm>
            <a:off x="2606039" y="444374"/>
            <a:ext cx="6979920" cy="969647"/>
          </a:xfrm>
        </p:spPr>
        <p:txBody>
          <a:bodyPr/>
          <a:lstStyle/>
          <a:p>
            <a:r>
              <a:rPr kumimoji="1" lang="en" altLang="zh-TW" sz="2600"/>
              <a:t>Assessing the Effectiveness of Visual Misinformation Interventions</a:t>
            </a:r>
            <a:endParaRPr kumimoji="1" lang="zh-TW" altLang="en-US" sz="2600"/>
          </a:p>
        </p:txBody>
      </p:sp>
      <p:sp>
        <p:nvSpPr>
          <p:cNvPr id="4" name="投影片編號版面配置區 3">
            <a:extLst>
              <a:ext uri="{FF2B5EF4-FFF2-40B4-BE49-F238E27FC236}">
                <a16:creationId xmlns:a16="http://schemas.microsoft.com/office/drawing/2014/main" id="{E8BFCD44-AFE3-2B7A-2AFB-96C82A5BB253}"/>
              </a:ext>
            </a:extLst>
          </p:cNvPr>
          <p:cNvSpPr>
            <a:spLocks noGrp="1"/>
          </p:cNvSpPr>
          <p:nvPr>
            <p:ph type="sldNum" sz="quarter" idx="4"/>
          </p:nvPr>
        </p:nvSpPr>
        <p:spPr/>
        <p:txBody>
          <a:bodyPr/>
          <a:lstStyle/>
          <a:p>
            <a:fld id="{5D264510-144C-5541-AE78-2C17531025F9}" type="slidenum">
              <a:rPr kumimoji="1" lang="zh-TW" altLang="en-US" smtClean="0"/>
              <a:pPr/>
              <a:t>73</a:t>
            </a:fld>
            <a:endParaRPr kumimoji="1" lang="zh-TW" altLang="en-US"/>
          </a:p>
        </p:txBody>
      </p:sp>
      <p:sp>
        <p:nvSpPr>
          <p:cNvPr id="5" name="頁尾版面配置區 4">
            <a:extLst>
              <a:ext uri="{FF2B5EF4-FFF2-40B4-BE49-F238E27FC236}">
                <a16:creationId xmlns:a16="http://schemas.microsoft.com/office/drawing/2014/main" id="{4FA4BFA9-9282-DF79-C8D6-BE71C38B2FBB}"/>
              </a:ext>
            </a:extLst>
          </p:cNvPr>
          <p:cNvSpPr>
            <a:spLocks noGrp="1"/>
          </p:cNvSpPr>
          <p:nvPr>
            <p:ph type="ftr" sz="quarter" idx="3"/>
          </p:nvPr>
        </p:nvSpPr>
        <p:spPr/>
        <p:txBody>
          <a:bodyPr/>
          <a:lstStyle/>
          <a:p>
            <a:endParaRPr kumimoji="1" lang="zh-TW" altLang="en-US"/>
          </a:p>
        </p:txBody>
      </p:sp>
      <p:graphicFrame>
        <p:nvGraphicFramePr>
          <p:cNvPr id="8" name="表格 7">
            <a:extLst>
              <a:ext uri="{FF2B5EF4-FFF2-40B4-BE49-F238E27FC236}">
                <a16:creationId xmlns:a16="http://schemas.microsoft.com/office/drawing/2014/main" id="{D08CBCA9-3BD3-706E-B6DE-80F8C8C6F098}"/>
              </a:ext>
            </a:extLst>
          </p:cNvPr>
          <p:cNvGraphicFramePr>
            <a:graphicFrameLocks noGrp="1"/>
          </p:cNvGraphicFramePr>
          <p:nvPr>
            <p:extLst>
              <p:ext uri="{D42A27DB-BD31-4B8C-83A1-F6EECF244321}">
                <p14:modId xmlns:p14="http://schemas.microsoft.com/office/powerpoint/2010/main" val="537576876"/>
              </p:ext>
            </p:extLst>
          </p:nvPr>
        </p:nvGraphicFramePr>
        <p:xfrm>
          <a:off x="1078957" y="1857609"/>
          <a:ext cx="10034083" cy="3849246"/>
        </p:xfrm>
        <a:graphic>
          <a:graphicData uri="http://schemas.openxmlformats.org/drawingml/2006/table">
            <a:tbl>
              <a:tblPr firstRow="1" bandRow="1">
                <a:tableStyleId>{0505E3EF-67EA-436B-97B2-0124C06EBD24}</a:tableStyleId>
              </a:tblPr>
              <a:tblGrid>
                <a:gridCol w="4367530">
                  <a:extLst>
                    <a:ext uri="{9D8B030D-6E8A-4147-A177-3AD203B41FA5}">
                      <a16:colId xmlns:a16="http://schemas.microsoft.com/office/drawing/2014/main" val="2724999593"/>
                    </a:ext>
                  </a:extLst>
                </a:gridCol>
                <a:gridCol w="5666553">
                  <a:extLst>
                    <a:ext uri="{9D8B030D-6E8A-4147-A177-3AD203B41FA5}">
                      <a16:colId xmlns:a16="http://schemas.microsoft.com/office/drawing/2014/main" val="1562538707"/>
                    </a:ext>
                  </a:extLst>
                </a:gridCol>
              </a:tblGrid>
              <a:tr h="370840">
                <a:tc>
                  <a:txBody>
                    <a:bodyPr/>
                    <a:lstStyle/>
                    <a:p>
                      <a:pPr algn="ctr"/>
                      <a:r>
                        <a:rPr lang="en-US" altLang="zh-TW" sz="2000">
                          <a:latin typeface="Times New Roman" panose="02020603050405020304" pitchFamily="18" charset="0"/>
                          <a:cs typeface="Times New Roman" panose="02020603050405020304" pitchFamily="18" charset="0"/>
                        </a:rPr>
                        <a:t>Assessment</a:t>
                      </a:r>
                      <a:endParaRPr lang="zh-TW" altLang="en-US" sz="2000">
                        <a:latin typeface="Times New Roman" panose="02020603050405020304" pitchFamily="18" charset="0"/>
                        <a:cs typeface="Times New Roman" panose="02020603050405020304" pitchFamily="18" charset="0"/>
                      </a:endParaRPr>
                    </a:p>
                  </a:txBody>
                  <a:tcPr/>
                </a:tc>
                <a:tc>
                  <a:txBody>
                    <a:bodyPr/>
                    <a:lstStyle/>
                    <a:p>
                      <a:pPr algn="ctr"/>
                      <a:r>
                        <a:rPr lang="en-US" altLang="zh-TW" sz="2000">
                          <a:latin typeface="Times New Roman" panose="02020603050405020304" pitchFamily="18" charset="0"/>
                          <a:cs typeface="Times New Roman" panose="02020603050405020304" pitchFamily="18" charset="0"/>
                        </a:rPr>
                        <a:t>Reference</a:t>
                      </a:r>
                      <a:endParaRPr lang="zh-TW" alt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69646042"/>
                  </a:ext>
                </a:extLst>
              </a:tr>
              <a:tr h="370840">
                <a:tc>
                  <a:txBody>
                    <a:bodyPr/>
                    <a:lstStyle/>
                    <a:p>
                      <a:pPr>
                        <a:lnSpc>
                          <a:spcPct val="150000"/>
                        </a:lnSpc>
                      </a:pPr>
                      <a:r>
                        <a:rPr lang="en" altLang="zh-TW">
                          <a:solidFill>
                            <a:srgbClr val="FF0000"/>
                          </a:solidFill>
                          <a:latin typeface="Times New Roman" panose="02020603050405020304" pitchFamily="18" charset="0"/>
                          <a:cs typeface="Times New Roman" panose="02020603050405020304" pitchFamily="18" charset="0"/>
                        </a:rPr>
                        <a:t>Experimental and control group comparisons</a:t>
                      </a:r>
                      <a:endParaRPr lang="zh-TW" altLang="en-US">
                        <a:solidFill>
                          <a:srgbClr val="FF0000"/>
                        </a:solidFill>
                        <a:latin typeface="Times New Roman" panose="02020603050405020304" pitchFamily="18" charset="0"/>
                        <a:cs typeface="Times New Roman" panose="02020603050405020304" pitchFamily="18" charset="0"/>
                      </a:endParaRPr>
                    </a:p>
                  </a:txBody>
                  <a:tcPr anchor="ctr"/>
                </a:tc>
                <a:tc>
                  <a:txBody>
                    <a:bodyPr/>
                    <a:lstStyle/>
                    <a:p>
                      <a:r>
                        <a:rPr lang="en" altLang="zh-TW" sz="1400" i="1" err="1">
                          <a:latin typeface="Century" panose="02040604050505020304" pitchFamily="18" charset="0"/>
                          <a:cs typeface="Times New Roman" panose="02020603050405020304" pitchFamily="18" charset="0"/>
                        </a:rPr>
                        <a:t>Bolsen</a:t>
                      </a:r>
                      <a:r>
                        <a:rPr lang="en" altLang="zh-TW" sz="1400" i="1">
                          <a:latin typeface="Century" panose="02040604050505020304" pitchFamily="18" charset="0"/>
                          <a:cs typeface="Times New Roman" panose="02020603050405020304" pitchFamily="18" charset="0"/>
                        </a:rPr>
                        <a:t> et al. (2015), Dan et al. (2021), Newman et al. (2023)</a:t>
                      </a:r>
                      <a:endParaRPr lang="zh-TW" altLang="en-US" sz="1400" i="1">
                        <a:latin typeface="Century" panose="02040604050505020304" pitchFamily="18" charset="0"/>
                        <a:cs typeface="Times New Roman" panose="02020603050405020304" pitchFamily="18" charset="0"/>
                      </a:endParaRPr>
                    </a:p>
                  </a:txBody>
                  <a:tcPr anchor="ctr"/>
                </a:tc>
                <a:extLst>
                  <a:ext uri="{0D108BD9-81ED-4DB2-BD59-A6C34878D82A}">
                    <a16:rowId xmlns:a16="http://schemas.microsoft.com/office/drawing/2014/main" val="2374792448"/>
                  </a:ext>
                </a:extLst>
              </a:tr>
              <a:tr h="370840">
                <a:tc>
                  <a:txBody>
                    <a:bodyPr/>
                    <a:lstStyle/>
                    <a:p>
                      <a:pPr>
                        <a:lnSpc>
                          <a:spcPct val="150000"/>
                        </a:lnSpc>
                      </a:pPr>
                      <a:r>
                        <a:rPr lang="en" altLang="zh-TW">
                          <a:latin typeface="Times New Roman" panose="02020603050405020304" pitchFamily="18" charset="0"/>
                          <a:cs typeface="Times New Roman" panose="02020603050405020304" pitchFamily="18" charset="0"/>
                        </a:rPr>
                        <a:t>Long-term tracking</a:t>
                      </a:r>
                      <a:endParaRPr lang="zh-TW" altLang="en-US">
                        <a:latin typeface="Times New Roman" panose="02020603050405020304" pitchFamily="18" charset="0"/>
                        <a:cs typeface="Times New Roman" panose="02020603050405020304" pitchFamily="18" charset="0"/>
                      </a:endParaRPr>
                    </a:p>
                  </a:txBody>
                  <a:tcPr anchor="ctr"/>
                </a:tc>
                <a:tc>
                  <a:txBody>
                    <a:bodyPr/>
                    <a:lstStyle/>
                    <a:p>
                      <a:r>
                        <a:rPr lang="en" altLang="zh-TW" sz="1400" i="1">
                          <a:latin typeface="Century" panose="02040604050505020304" pitchFamily="18" charset="0"/>
                          <a:cs typeface="Times New Roman" panose="02020603050405020304" pitchFamily="18" charset="0"/>
                        </a:rPr>
                        <a:t>Farid et al. (2010), </a:t>
                      </a:r>
                      <a:r>
                        <a:rPr lang="en" altLang="zh-TW" sz="1400" i="1" err="1">
                          <a:latin typeface="Century" panose="02040604050505020304" pitchFamily="18" charset="0"/>
                          <a:cs typeface="Times New Roman" panose="02020603050405020304" pitchFamily="18" charset="0"/>
                        </a:rPr>
                        <a:t>Kasra</a:t>
                      </a:r>
                      <a:r>
                        <a:rPr lang="en" altLang="zh-TW" sz="1400" i="1">
                          <a:latin typeface="Century" panose="02040604050505020304" pitchFamily="18" charset="0"/>
                          <a:cs typeface="Times New Roman" panose="02020603050405020304" pitchFamily="18" charset="0"/>
                        </a:rPr>
                        <a:t> et al. (2018), Lewandowsky et al. (2021), Dan et al. (2021), Shen et al. (2021), Morrow et al. (2022), Tay et al. (2022), </a:t>
                      </a:r>
                      <a:r>
                        <a:rPr lang="en" altLang="zh-TW" sz="1400" i="1" err="1">
                          <a:latin typeface="Century" panose="02040604050505020304" pitchFamily="18" charset="0"/>
                          <a:cs typeface="Times New Roman" panose="02020603050405020304" pitchFamily="18" charset="0"/>
                        </a:rPr>
                        <a:t>Weikmann</a:t>
                      </a:r>
                      <a:r>
                        <a:rPr lang="en" altLang="zh-TW" sz="1400" i="1">
                          <a:latin typeface="Century" panose="02040604050505020304" pitchFamily="18" charset="0"/>
                          <a:cs typeface="Times New Roman" panose="02020603050405020304" pitchFamily="18" charset="0"/>
                        </a:rPr>
                        <a:t> et al. (2023), Qian et al. (2023)</a:t>
                      </a:r>
                      <a:endParaRPr lang="zh-TW" altLang="en-US" sz="1400" i="1">
                        <a:latin typeface="Century" panose="02040604050505020304" pitchFamily="18" charset="0"/>
                        <a:cs typeface="Times New Roman" panose="02020603050405020304" pitchFamily="18" charset="0"/>
                      </a:endParaRPr>
                    </a:p>
                  </a:txBody>
                  <a:tcPr anchor="ctr"/>
                </a:tc>
                <a:extLst>
                  <a:ext uri="{0D108BD9-81ED-4DB2-BD59-A6C34878D82A}">
                    <a16:rowId xmlns:a16="http://schemas.microsoft.com/office/drawing/2014/main" val="3848822735"/>
                  </a:ext>
                </a:extLst>
              </a:tr>
              <a:tr h="370840">
                <a:tc>
                  <a:txBody>
                    <a:bodyPr/>
                    <a:lstStyle/>
                    <a:p>
                      <a:pPr>
                        <a:lnSpc>
                          <a:spcPct val="150000"/>
                        </a:lnSpc>
                      </a:pPr>
                      <a:r>
                        <a:rPr lang="en" altLang="zh-TW">
                          <a:solidFill>
                            <a:srgbClr val="FF0000"/>
                          </a:solidFill>
                          <a:latin typeface="Times New Roman" panose="02020603050405020304" pitchFamily="18" charset="0"/>
                          <a:cs typeface="Times New Roman" panose="02020603050405020304" pitchFamily="18" charset="0"/>
                        </a:rPr>
                        <a:t>Psychological measurements</a:t>
                      </a:r>
                      <a:endParaRPr lang="zh-TW" altLang="en-US">
                        <a:solidFill>
                          <a:srgbClr val="FF0000"/>
                        </a:solidFill>
                        <a:latin typeface="Times New Roman" panose="02020603050405020304" pitchFamily="18" charset="0"/>
                        <a:cs typeface="Times New Roman" panose="02020603050405020304" pitchFamily="18" charset="0"/>
                      </a:endParaRPr>
                    </a:p>
                  </a:txBody>
                  <a:tcPr anchor="ctr"/>
                </a:tc>
                <a:tc>
                  <a:txBody>
                    <a:bodyPr/>
                    <a:lstStyle/>
                    <a:p>
                      <a:r>
                        <a:rPr lang="en" altLang="zh-TW" sz="1400" i="1">
                          <a:latin typeface="Century" panose="02040604050505020304" pitchFamily="18" charset="0"/>
                          <a:cs typeface="Times New Roman" panose="02020603050405020304" pitchFamily="18" charset="0"/>
                        </a:rPr>
                        <a:t>Shen et al. (2021), Newman et al. (2023), Qian et al. (2023)</a:t>
                      </a:r>
                      <a:endParaRPr lang="zh-TW" altLang="en-US" sz="1400" i="1">
                        <a:latin typeface="Century" panose="02040604050505020304" pitchFamily="18" charset="0"/>
                        <a:cs typeface="Times New Roman" panose="02020603050405020304" pitchFamily="18" charset="0"/>
                      </a:endParaRPr>
                    </a:p>
                  </a:txBody>
                  <a:tcPr anchor="ctr"/>
                </a:tc>
                <a:extLst>
                  <a:ext uri="{0D108BD9-81ED-4DB2-BD59-A6C34878D82A}">
                    <a16:rowId xmlns:a16="http://schemas.microsoft.com/office/drawing/2014/main" val="2307808847"/>
                  </a:ext>
                </a:extLst>
              </a:tr>
              <a:tr h="370840">
                <a:tc>
                  <a:txBody>
                    <a:bodyPr/>
                    <a:lstStyle/>
                    <a:p>
                      <a:pPr>
                        <a:lnSpc>
                          <a:spcPct val="150000"/>
                        </a:lnSpc>
                      </a:pPr>
                      <a:r>
                        <a:rPr lang="en" altLang="zh-TW">
                          <a:solidFill>
                            <a:srgbClr val="FF0000"/>
                          </a:solidFill>
                          <a:latin typeface="Times New Roman" panose="02020603050405020304" pitchFamily="18" charset="0"/>
                          <a:cs typeface="Times New Roman" panose="02020603050405020304" pitchFamily="18" charset="0"/>
                        </a:rPr>
                        <a:t>Surveys</a:t>
                      </a:r>
                      <a:endParaRPr lang="zh-TW" altLang="en-US">
                        <a:solidFill>
                          <a:srgbClr val="FF0000"/>
                        </a:solidFill>
                        <a:latin typeface="Times New Roman" panose="02020603050405020304" pitchFamily="18" charset="0"/>
                        <a:cs typeface="Times New Roman" panose="02020603050405020304" pitchFamily="18" charset="0"/>
                      </a:endParaRPr>
                    </a:p>
                  </a:txBody>
                  <a:tcPr anchor="ctr"/>
                </a:tc>
                <a:tc>
                  <a:txBody>
                    <a:bodyPr/>
                    <a:lstStyle/>
                    <a:p>
                      <a:r>
                        <a:rPr lang="en" altLang="zh-TW" sz="1400" i="1">
                          <a:latin typeface="Century" panose="02040604050505020304" pitchFamily="18" charset="0"/>
                          <a:cs typeface="Times New Roman" panose="02020603050405020304" pitchFamily="18" charset="0"/>
                        </a:rPr>
                        <a:t>Shen et al. (2019), Shen et al. (2021)</a:t>
                      </a:r>
                      <a:endParaRPr lang="zh-TW" altLang="en-US" sz="1400" i="1">
                        <a:latin typeface="Century" panose="02040604050505020304" pitchFamily="18" charset="0"/>
                        <a:cs typeface="Times New Roman" panose="02020603050405020304" pitchFamily="18" charset="0"/>
                      </a:endParaRPr>
                    </a:p>
                  </a:txBody>
                  <a:tcPr anchor="ctr"/>
                </a:tc>
                <a:extLst>
                  <a:ext uri="{0D108BD9-81ED-4DB2-BD59-A6C34878D82A}">
                    <a16:rowId xmlns:a16="http://schemas.microsoft.com/office/drawing/2014/main" val="62045941"/>
                  </a:ext>
                </a:extLst>
              </a:tr>
              <a:tr h="370840">
                <a:tc>
                  <a:txBody>
                    <a:bodyPr/>
                    <a:lstStyle/>
                    <a:p>
                      <a:pPr>
                        <a:lnSpc>
                          <a:spcPct val="150000"/>
                        </a:lnSpc>
                      </a:pPr>
                      <a:r>
                        <a:rPr lang="en" altLang="zh-TW">
                          <a:solidFill>
                            <a:srgbClr val="FF0000"/>
                          </a:solidFill>
                          <a:latin typeface="Times New Roman" panose="02020603050405020304" pitchFamily="18" charset="0"/>
                          <a:cs typeface="Times New Roman" panose="02020603050405020304" pitchFamily="18" charset="0"/>
                        </a:rPr>
                        <a:t>Behavioral observation</a:t>
                      </a:r>
                      <a:endParaRPr lang="zh-TW" altLang="en-US">
                        <a:solidFill>
                          <a:srgbClr val="FF0000"/>
                        </a:solidFill>
                        <a:latin typeface="Times New Roman" panose="02020603050405020304" pitchFamily="18" charset="0"/>
                        <a:cs typeface="Times New Roman" panose="02020603050405020304" pitchFamily="18" charset="0"/>
                      </a:endParaRPr>
                    </a:p>
                  </a:txBody>
                  <a:tcPr anchor="ctr"/>
                </a:tc>
                <a:tc>
                  <a:txBody>
                    <a:bodyPr/>
                    <a:lstStyle/>
                    <a:p>
                      <a:r>
                        <a:rPr lang="en" altLang="zh-TW" sz="1400" i="1">
                          <a:latin typeface="Century" panose="02040604050505020304" pitchFamily="18" charset="0"/>
                          <a:cs typeface="Times New Roman" panose="02020603050405020304" pitchFamily="18" charset="0"/>
                        </a:rPr>
                        <a:t>Newman et al. (2023)</a:t>
                      </a:r>
                      <a:endParaRPr lang="zh-TW" altLang="en-US" sz="1400" i="1">
                        <a:latin typeface="Century" panose="02040604050505020304" pitchFamily="18" charset="0"/>
                        <a:cs typeface="Times New Roman" panose="02020603050405020304" pitchFamily="18" charset="0"/>
                      </a:endParaRPr>
                    </a:p>
                  </a:txBody>
                  <a:tcPr anchor="ctr"/>
                </a:tc>
                <a:extLst>
                  <a:ext uri="{0D108BD9-81ED-4DB2-BD59-A6C34878D82A}">
                    <a16:rowId xmlns:a16="http://schemas.microsoft.com/office/drawing/2014/main" val="1521699177"/>
                  </a:ext>
                </a:extLst>
              </a:tr>
              <a:tr h="370840">
                <a:tc>
                  <a:txBody>
                    <a:bodyPr/>
                    <a:lstStyle/>
                    <a:p>
                      <a:pPr>
                        <a:lnSpc>
                          <a:spcPct val="150000"/>
                        </a:lnSpc>
                      </a:pPr>
                      <a:r>
                        <a:rPr lang="en" altLang="zh-TW">
                          <a:latin typeface="Times New Roman" panose="02020603050405020304" pitchFamily="18" charset="0"/>
                          <a:cs typeface="Times New Roman" panose="02020603050405020304" pitchFamily="18" charset="0"/>
                        </a:rPr>
                        <a:t>Crowdsourcing</a:t>
                      </a:r>
                      <a:endParaRPr lang="zh-TW" altLang="en-US">
                        <a:latin typeface="Times New Roman" panose="02020603050405020304" pitchFamily="18" charset="0"/>
                        <a:cs typeface="Times New Roman" panose="02020603050405020304" pitchFamily="18" charset="0"/>
                      </a:endParaRPr>
                    </a:p>
                  </a:txBody>
                  <a:tcPr anchor="ctr"/>
                </a:tc>
                <a:tc>
                  <a:txBody>
                    <a:bodyPr/>
                    <a:lstStyle/>
                    <a:p>
                      <a:r>
                        <a:rPr lang="en" altLang="zh-TW" sz="1400" i="1">
                          <a:latin typeface="Century" panose="02040604050505020304" pitchFamily="18" charset="0"/>
                          <a:cs typeface="Times New Roman" panose="02020603050405020304" pitchFamily="18" charset="0"/>
                        </a:rPr>
                        <a:t>Morrow et al. (2022)</a:t>
                      </a:r>
                      <a:endParaRPr lang="zh-TW" altLang="en-US" sz="1400" i="1">
                        <a:latin typeface="Century" panose="02040604050505020304" pitchFamily="18" charset="0"/>
                        <a:cs typeface="Times New Roman" panose="02020603050405020304" pitchFamily="18" charset="0"/>
                      </a:endParaRPr>
                    </a:p>
                  </a:txBody>
                  <a:tcPr anchor="ctr"/>
                </a:tc>
                <a:extLst>
                  <a:ext uri="{0D108BD9-81ED-4DB2-BD59-A6C34878D82A}">
                    <a16:rowId xmlns:a16="http://schemas.microsoft.com/office/drawing/2014/main" val="2851093184"/>
                  </a:ext>
                </a:extLst>
              </a:tr>
              <a:tr h="370840">
                <a:tc>
                  <a:txBody>
                    <a:bodyPr/>
                    <a:lstStyle/>
                    <a:p>
                      <a:pPr>
                        <a:lnSpc>
                          <a:spcPct val="150000"/>
                        </a:lnSpc>
                      </a:pPr>
                      <a:r>
                        <a:rPr lang="en-US" altLang="zh-TW">
                          <a:solidFill>
                            <a:srgbClr val="FF0000"/>
                          </a:solidFill>
                          <a:latin typeface="Times New Roman" panose="02020603050405020304" pitchFamily="18" charset="0"/>
                          <a:cs typeface="Times New Roman" panose="02020603050405020304" pitchFamily="18" charset="0"/>
                        </a:rPr>
                        <a:t>Mixed Methods Research</a:t>
                      </a:r>
                      <a:endParaRPr lang="zh-TW" altLang="en-US">
                        <a:solidFill>
                          <a:srgbClr val="FF0000"/>
                        </a:solidFill>
                        <a:latin typeface="Times New Roman" panose="02020603050405020304" pitchFamily="18" charset="0"/>
                        <a:cs typeface="Times New Roman" panose="02020603050405020304" pitchFamily="18" charset="0"/>
                      </a:endParaRPr>
                    </a:p>
                  </a:txBody>
                  <a:tcPr anchor="ctr"/>
                </a:tc>
                <a:tc>
                  <a:txBody>
                    <a:bodyPr/>
                    <a:lstStyle/>
                    <a:p>
                      <a:r>
                        <a:rPr lang="en" altLang="zh-TW" sz="1400" i="1">
                          <a:latin typeface="Century" panose="02040604050505020304" pitchFamily="18" charset="0"/>
                          <a:cs typeface="Times New Roman" panose="02020603050405020304" pitchFamily="18" charset="0"/>
                        </a:rPr>
                        <a:t>Farid et al. (2010), Van &amp; Sander (2022), Morrow et al. (2022)</a:t>
                      </a:r>
                      <a:endParaRPr lang="zh-TW" altLang="en-US" sz="1400" i="1">
                        <a:latin typeface="Century" panose="02040604050505020304" pitchFamily="18" charset="0"/>
                        <a:cs typeface="Times New Roman" panose="02020603050405020304" pitchFamily="18" charset="0"/>
                      </a:endParaRPr>
                    </a:p>
                  </a:txBody>
                  <a:tcPr anchor="ctr"/>
                </a:tc>
                <a:extLst>
                  <a:ext uri="{0D108BD9-81ED-4DB2-BD59-A6C34878D82A}">
                    <a16:rowId xmlns:a16="http://schemas.microsoft.com/office/drawing/2014/main" val="4200182918"/>
                  </a:ext>
                </a:extLst>
              </a:tr>
            </a:tbl>
          </a:graphicData>
        </a:graphic>
      </p:graphicFrame>
    </p:spTree>
    <p:extLst>
      <p:ext uri="{BB962C8B-B14F-4D97-AF65-F5344CB8AC3E}">
        <p14:creationId xmlns:p14="http://schemas.microsoft.com/office/powerpoint/2010/main" val="35355676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A494272-9890-2628-445F-E873B416122C}"/>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9FAEC87-D489-9EA1-F9F3-03A2BE2BBC93}"/>
              </a:ext>
            </a:extLst>
          </p:cNvPr>
          <p:cNvSpPr>
            <a:spLocks noGrp="1"/>
          </p:cNvSpPr>
          <p:nvPr>
            <p:ph type="ctrTitle"/>
          </p:nvPr>
        </p:nvSpPr>
        <p:spPr>
          <a:xfrm>
            <a:off x="2674373" y="444374"/>
            <a:ext cx="6911585" cy="969647"/>
          </a:xfrm>
        </p:spPr>
        <p:txBody>
          <a:bodyPr/>
          <a:lstStyle/>
          <a:p>
            <a:r>
              <a:rPr kumimoji="1" lang="en" altLang="zh-TW" sz="2600"/>
              <a:t>Assessing the Effectiveness of Visual Misinformation Interventions</a:t>
            </a:r>
            <a:endParaRPr kumimoji="1" lang="zh-TW" altLang="en-US" sz="2600"/>
          </a:p>
        </p:txBody>
      </p:sp>
      <p:sp>
        <p:nvSpPr>
          <p:cNvPr id="4" name="投影片編號版面配置區 3">
            <a:extLst>
              <a:ext uri="{FF2B5EF4-FFF2-40B4-BE49-F238E27FC236}">
                <a16:creationId xmlns:a16="http://schemas.microsoft.com/office/drawing/2014/main" id="{DED15E57-341C-4DA2-FA7B-F2D1CDA87B6B}"/>
              </a:ext>
            </a:extLst>
          </p:cNvPr>
          <p:cNvSpPr>
            <a:spLocks noGrp="1"/>
          </p:cNvSpPr>
          <p:nvPr>
            <p:ph type="sldNum" sz="quarter" idx="4"/>
          </p:nvPr>
        </p:nvSpPr>
        <p:spPr/>
        <p:txBody>
          <a:bodyPr/>
          <a:lstStyle/>
          <a:p>
            <a:fld id="{5D264510-144C-5541-AE78-2C17531025F9}" type="slidenum">
              <a:rPr kumimoji="1" lang="zh-TW" altLang="en-US" smtClean="0"/>
              <a:pPr/>
              <a:t>74</a:t>
            </a:fld>
            <a:endParaRPr kumimoji="1" lang="zh-TW" altLang="en-US"/>
          </a:p>
        </p:txBody>
      </p:sp>
      <p:sp>
        <p:nvSpPr>
          <p:cNvPr id="5" name="頁尾版面配置區 4">
            <a:extLst>
              <a:ext uri="{FF2B5EF4-FFF2-40B4-BE49-F238E27FC236}">
                <a16:creationId xmlns:a16="http://schemas.microsoft.com/office/drawing/2014/main" id="{8A7D86D9-A7CB-9D1A-3409-EEA56699DD27}"/>
              </a:ext>
            </a:extLst>
          </p:cNvPr>
          <p:cNvSpPr>
            <a:spLocks noGrp="1"/>
          </p:cNvSpPr>
          <p:nvPr>
            <p:ph type="ftr" sz="quarter" idx="3"/>
          </p:nvPr>
        </p:nvSpPr>
        <p:spPr/>
        <p:txBody>
          <a:bodyPr/>
          <a:lstStyle/>
          <a:p>
            <a:endParaRPr kumimoji="1" lang="zh-TW" altLang="en-US"/>
          </a:p>
        </p:txBody>
      </p:sp>
      <p:graphicFrame>
        <p:nvGraphicFramePr>
          <p:cNvPr id="8" name="表格 7">
            <a:extLst>
              <a:ext uri="{FF2B5EF4-FFF2-40B4-BE49-F238E27FC236}">
                <a16:creationId xmlns:a16="http://schemas.microsoft.com/office/drawing/2014/main" id="{3870A7B1-F3CC-C478-A6E4-3A218D322011}"/>
              </a:ext>
            </a:extLst>
          </p:cNvPr>
          <p:cNvGraphicFramePr>
            <a:graphicFrameLocks noGrp="1"/>
          </p:cNvGraphicFramePr>
          <p:nvPr>
            <p:extLst>
              <p:ext uri="{D42A27DB-BD31-4B8C-83A1-F6EECF244321}">
                <p14:modId xmlns:p14="http://schemas.microsoft.com/office/powerpoint/2010/main" val="3011645133"/>
              </p:ext>
            </p:extLst>
          </p:nvPr>
        </p:nvGraphicFramePr>
        <p:xfrm>
          <a:off x="831002" y="1871126"/>
          <a:ext cx="10529994" cy="3898585"/>
        </p:xfrm>
        <a:graphic>
          <a:graphicData uri="http://schemas.openxmlformats.org/drawingml/2006/table">
            <a:tbl>
              <a:tblPr firstRow="1" bandRow="1">
                <a:tableStyleId>{0505E3EF-67EA-436B-97B2-0124C06EBD24}</a:tableStyleId>
              </a:tblPr>
              <a:tblGrid>
                <a:gridCol w="4367530">
                  <a:extLst>
                    <a:ext uri="{9D8B030D-6E8A-4147-A177-3AD203B41FA5}">
                      <a16:colId xmlns:a16="http://schemas.microsoft.com/office/drawing/2014/main" val="2724999593"/>
                    </a:ext>
                  </a:extLst>
                </a:gridCol>
                <a:gridCol w="6162464">
                  <a:extLst>
                    <a:ext uri="{9D8B030D-6E8A-4147-A177-3AD203B41FA5}">
                      <a16:colId xmlns:a16="http://schemas.microsoft.com/office/drawing/2014/main" val="1562538707"/>
                    </a:ext>
                  </a:extLst>
                </a:gridCol>
              </a:tblGrid>
              <a:tr h="370840">
                <a:tc>
                  <a:txBody>
                    <a:bodyPr/>
                    <a:lstStyle/>
                    <a:p>
                      <a:pPr algn="ctr"/>
                      <a:r>
                        <a:rPr lang="en-US" altLang="zh-TW" sz="2000">
                          <a:latin typeface="Times New Roman" panose="02020603050405020304" pitchFamily="18" charset="0"/>
                          <a:cs typeface="Times New Roman" panose="02020603050405020304" pitchFamily="18" charset="0"/>
                        </a:rPr>
                        <a:t>Assessment</a:t>
                      </a:r>
                      <a:endParaRPr lang="zh-TW" altLang="en-US" sz="2000">
                        <a:latin typeface="Times New Roman" panose="02020603050405020304" pitchFamily="18" charset="0"/>
                        <a:cs typeface="Times New Roman" panose="02020603050405020304" pitchFamily="18" charset="0"/>
                      </a:endParaRPr>
                    </a:p>
                  </a:txBody>
                  <a:tcPr/>
                </a:tc>
                <a:tc>
                  <a:txBody>
                    <a:bodyPr/>
                    <a:lstStyle/>
                    <a:p>
                      <a:pPr algn="ctr"/>
                      <a:r>
                        <a:rPr lang="en-US" altLang="zh-TW" sz="2000">
                          <a:latin typeface="Times New Roman" panose="02020603050405020304" pitchFamily="18" charset="0"/>
                          <a:cs typeface="Times New Roman" panose="02020603050405020304" pitchFamily="18" charset="0"/>
                        </a:rPr>
                        <a:t>Description</a:t>
                      </a:r>
                      <a:endParaRPr lang="zh-TW" alt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69646042"/>
                  </a:ext>
                </a:extLst>
              </a:tr>
              <a:tr h="370840">
                <a:tc>
                  <a:txBody>
                    <a:bodyPr/>
                    <a:lstStyle/>
                    <a:p>
                      <a:pPr>
                        <a:lnSpc>
                          <a:spcPct val="150000"/>
                        </a:lnSpc>
                      </a:pPr>
                      <a:r>
                        <a:rPr lang="en" altLang="zh-TW">
                          <a:solidFill>
                            <a:schemeClr val="tx1"/>
                          </a:solidFill>
                          <a:latin typeface="Times New Roman" panose="02020603050405020304" pitchFamily="18" charset="0"/>
                          <a:cs typeface="Times New Roman" panose="02020603050405020304" pitchFamily="18" charset="0"/>
                        </a:rPr>
                        <a:t>Experimental and control group comparisons</a:t>
                      </a:r>
                      <a:endParaRPr lang="zh-TW" altLang="en-US">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nSpc>
                          <a:spcPct val="150000"/>
                        </a:lnSpc>
                      </a:pPr>
                      <a:r>
                        <a:rPr lang="en" altLang="zh-TW" sz="1800" kern="1200">
                          <a:solidFill>
                            <a:schemeClr val="tx1"/>
                          </a:solidFill>
                          <a:latin typeface="Times New Roman" panose="02020603050405020304" pitchFamily="18" charset="0"/>
                          <a:ea typeface="+mn-ea"/>
                          <a:cs typeface="Times New Roman" panose="02020603050405020304" pitchFamily="18" charset="0"/>
                        </a:rPr>
                        <a:t>Analyzing</a:t>
                      </a:r>
                      <a:r>
                        <a:rPr lang="en" altLang="zh-TW" sz="1800" kern="1200">
                          <a:solidFill>
                            <a:srgbClr val="FF0000"/>
                          </a:solidFill>
                          <a:latin typeface="Times New Roman" panose="02020603050405020304" pitchFamily="18" charset="0"/>
                          <a:ea typeface="+mn-ea"/>
                          <a:cs typeface="Times New Roman" panose="02020603050405020304" pitchFamily="18" charset="0"/>
                        </a:rPr>
                        <a:t> recognition abilities before and after the intervention</a:t>
                      </a:r>
                      <a:r>
                        <a:rPr lang="en" altLang="zh-TW" sz="1800" kern="1200">
                          <a:solidFill>
                            <a:schemeClr val="tx1"/>
                          </a:solidFill>
                          <a:latin typeface="Times New Roman" panose="02020603050405020304" pitchFamily="18" charset="0"/>
                          <a:ea typeface="+mn-ea"/>
                          <a:cs typeface="Times New Roman" panose="02020603050405020304" pitchFamily="18" charset="0"/>
                        </a:rPr>
                        <a:t>.</a:t>
                      </a:r>
                      <a:endParaRPr lang="zh-TW" altLang="en-US" sz="1800" kern="1200">
                        <a:solidFill>
                          <a:schemeClr val="tx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374792448"/>
                  </a:ext>
                </a:extLst>
              </a:tr>
              <a:tr h="370840">
                <a:tc>
                  <a:txBody>
                    <a:bodyPr/>
                    <a:lstStyle/>
                    <a:p>
                      <a:pPr>
                        <a:lnSpc>
                          <a:spcPct val="150000"/>
                        </a:lnSpc>
                      </a:pPr>
                      <a:r>
                        <a:rPr lang="en" altLang="zh-TW">
                          <a:solidFill>
                            <a:schemeClr val="tx1"/>
                          </a:solidFill>
                          <a:latin typeface="Times New Roman" panose="02020603050405020304" pitchFamily="18" charset="0"/>
                          <a:cs typeface="Times New Roman" panose="02020603050405020304" pitchFamily="18" charset="0"/>
                        </a:rPr>
                        <a:t>Psychological measurements</a:t>
                      </a:r>
                      <a:endParaRPr lang="zh-TW" altLang="en-US">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nSpc>
                          <a:spcPct val="150000"/>
                        </a:lnSpc>
                      </a:pPr>
                      <a:r>
                        <a:rPr lang="en" altLang="zh-TW" sz="1800" kern="1200">
                          <a:solidFill>
                            <a:schemeClr val="tx1"/>
                          </a:solidFill>
                          <a:latin typeface="Times New Roman" panose="02020603050405020304" pitchFamily="18" charset="0"/>
                          <a:ea typeface="+mn-ea"/>
                          <a:cs typeface="Times New Roman" panose="02020603050405020304" pitchFamily="18" charset="0"/>
                        </a:rPr>
                        <a:t>Evaluating individuals' </a:t>
                      </a:r>
                      <a:r>
                        <a:rPr lang="en" altLang="zh-TW" sz="1800" kern="1200">
                          <a:solidFill>
                            <a:srgbClr val="FF0000"/>
                          </a:solidFill>
                          <a:latin typeface="Times New Roman" panose="02020603050405020304" pitchFamily="18" charset="0"/>
                          <a:ea typeface="+mn-ea"/>
                          <a:cs typeface="Times New Roman" panose="02020603050405020304" pitchFamily="18" charset="0"/>
                        </a:rPr>
                        <a:t>analytical thinking </a:t>
                      </a:r>
                      <a:r>
                        <a:rPr lang="en" altLang="zh-TW" sz="1800" kern="1200">
                          <a:solidFill>
                            <a:schemeClr val="tx1"/>
                          </a:solidFill>
                          <a:latin typeface="Times New Roman" panose="02020603050405020304" pitchFamily="18" charset="0"/>
                          <a:ea typeface="+mn-ea"/>
                          <a:cs typeface="Times New Roman" panose="02020603050405020304" pitchFamily="18" charset="0"/>
                        </a:rPr>
                        <a:t>and </a:t>
                      </a:r>
                      <a:r>
                        <a:rPr lang="en" altLang="zh-TW" sz="1800" kern="1200">
                          <a:solidFill>
                            <a:srgbClr val="FF0000"/>
                          </a:solidFill>
                          <a:latin typeface="Times New Roman" panose="02020603050405020304" pitchFamily="18" charset="0"/>
                          <a:ea typeface="+mn-ea"/>
                          <a:cs typeface="Times New Roman" panose="02020603050405020304" pitchFamily="18" charset="0"/>
                        </a:rPr>
                        <a:t>emotional responses </a:t>
                      </a:r>
                      <a:r>
                        <a:rPr lang="en" altLang="zh-TW" sz="1800" kern="1200">
                          <a:solidFill>
                            <a:schemeClr val="tx1"/>
                          </a:solidFill>
                          <a:latin typeface="Times New Roman" panose="02020603050405020304" pitchFamily="18" charset="0"/>
                          <a:ea typeface="+mn-ea"/>
                          <a:cs typeface="Times New Roman" panose="02020603050405020304" pitchFamily="18" charset="0"/>
                        </a:rPr>
                        <a:t>to visual misinformation.</a:t>
                      </a:r>
                      <a:endParaRPr lang="zh-TW" altLang="en-US" sz="1800" kern="1200">
                        <a:solidFill>
                          <a:schemeClr val="tx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307808847"/>
                  </a:ext>
                </a:extLst>
              </a:tr>
              <a:tr h="370840">
                <a:tc>
                  <a:txBody>
                    <a:bodyPr/>
                    <a:lstStyle/>
                    <a:p>
                      <a:pPr>
                        <a:lnSpc>
                          <a:spcPct val="150000"/>
                        </a:lnSpc>
                      </a:pPr>
                      <a:r>
                        <a:rPr lang="en" altLang="zh-TW">
                          <a:solidFill>
                            <a:schemeClr val="tx1"/>
                          </a:solidFill>
                          <a:latin typeface="Times New Roman" panose="02020603050405020304" pitchFamily="18" charset="0"/>
                          <a:cs typeface="Times New Roman" panose="02020603050405020304" pitchFamily="18" charset="0"/>
                        </a:rPr>
                        <a:t>Surveys</a:t>
                      </a:r>
                      <a:endParaRPr lang="zh-TW" altLang="en-US">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nSpc>
                          <a:spcPct val="150000"/>
                        </a:lnSpc>
                      </a:pPr>
                      <a:r>
                        <a:rPr lang="en" altLang="zh-TW" sz="1800" kern="1200">
                          <a:solidFill>
                            <a:schemeClr val="tx1"/>
                          </a:solidFill>
                          <a:latin typeface="Times New Roman" panose="02020603050405020304" pitchFamily="18" charset="0"/>
                          <a:ea typeface="+mn-ea"/>
                          <a:cs typeface="Times New Roman" panose="02020603050405020304" pitchFamily="18" charset="0"/>
                        </a:rPr>
                        <a:t>Assessing individuals' </a:t>
                      </a:r>
                      <a:r>
                        <a:rPr lang="en" altLang="zh-TW" sz="1800" kern="1200">
                          <a:solidFill>
                            <a:srgbClr val="FF0000"/>
                          </a:solidFill>
                          <a:latin typeface="Times New Roman" panose="02020603050405020304" pitchFamily="18" charset="0"/>
                          <a:ea typeface="+mn-ea"/>
                          <a:cs typeface="Times New Roman" panose="02020603050405020304" pitchFamily="18" charset="0"/>
                        </a:rPr>
                        <a:t>critical thinking skills </a:t>
                      </a:r>
                      <a:r>
                        <a:rPr lang="en" altLang="zh-TW" sz="1800" kern="1200">
                          <a:solidFill>
                            <a:schemeClr val="tx1"/>
                          </a:solidFill>
                          <a:latin typeface="Times New Roman" panose="02020603050405020304" pitchFamily="18" charset="0"/>
                          <a:ea typeface="+mn-ea"/>
                          <a:cs typeface="Times New Roman" panose="02020603050405020304" pitchFamily="18" charset="0"/>
                        </a:rPr>
                        <a:t>and </a:t>
                      </a:r>
                      <a:r>
                        <a:rPr lang="en" altLang="zh-TW" sz="1800" kern="1200">
                          <a:solidFill>
                            <a:srgbClr val="FF0000"/>
                          </a:solidFill>
                          <a:latin typeface="Times New Roman" panose="02020603050405020304" pitchFamily="18" charset="0"/>
                          <a:ea typeface="+mn-ea"/>
                          <a:cs typeface="Times New Roman" panose="02020603050405020304" pitchFamily="18" charset="0"/>
                        </a:rPr>
                        <a:t>trust</a:t>
                      </a:r>
                      <a:r>
                        <a:rPr lang="en" altLang="zh-TW" sz="1800" kern="1200">
                          <a:solidFill>
                            <a:schemeClr val="tx1"/>
                          </a:solidFill>
                          <a:latin typeface="Times New Roman" panose="02020603050405020304" pitchFamily="18" charset="0"/>
                          <a:ea typeface="+mn-ea"/>
                          <a:cs typeface="Times New Roman" panose="02020603050405020304" pitchFamily="18" charset="0"/>
                        </a:rPr>
                        <a:t> regarding various photos.</a:t>
                      </a:r>
                      <a:endParaRPr lang="zh-TW" altLang="en-US" sz="1800" kern="1200">
                        <a:solidFill>
                          <a:schemeClr val="tx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62045941"/>
                  </a:ext>
                </a:extLst>
              </a:tr>
              <a:tr h="370840">
                <a:tc>
                  <a:txBody>
                    <a:bodyPr/>
                    <a:lstStyle/>
                    <a:p>
                      <a:pPr>
                        <a:lnSpc>
                          <a:spcPct val="150000"/>
                        </a:lnSpc>
                      </a:pPr>
                      <a:r>
                        <a:rPr lang="en" altLang="zh-TW">
                          <a:solidFill>
                            <a:schemeClr val="tx1"/>
                          </a:solidFill>
                          <a:latin typeface="Times New Roman" panose="02020603050405020304" pitchFamily="18" charset="0"/>
                          <a:cs typeface="Times New Roman" panose="02020603050405020304" pitchFamily="18" charset="0"/>
                        </a:rPr>
                        <a:t>Behavioral observation</a:t>
                      </a:r>
                      <a:endParaRPr lang="zh-TW" altLang="en-US">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nSpc>
                          <a:spcPct val="150000"/>
                        </a:lnSpc>
                      </a:pPr>
                      <a:r>
                        <a:rPr lang="en" altLang="zh-TW" sz="1800" kern="1200">
                          <a:solidFill>
                            <a:schemeClr val="tx1"/>
                          </a:solidFill>
                          <a:latin typeface="Times New Roman" panose="02020603050405020304" pitchFamily="18" charset="0"/>
                          <a:ea typeface="+mn-ea"/>
                          <a:cs typeface="Times New Roman" panose="02020603050405020304" pitchFamily="18" charset="0"/>
                        </a:rPr>
                        <a:t>Focuses on how individuals' </a:t>
                      </a:r>
                      <a:r>
                        <a:rPr lang="en" altLang="zh-TW" sz="1800" kern="1200">
                          <a:solidFill>
                            <a:srgbClr val="FF0000"/>
                          </a:solidFill>
                          <a:latin typeface="Times New Roman" panose="02020603050405020304" pitchFamily="18" charset="0"/>
                          <a:ea typeface="+mn-ea"/>
                          <a:cs typeface="Times New Roman" panose="02020603050405020304" pitchFamily="18" charset="0"/>
                        </a:rPr>
                        <a:t>actions change when confronted with visual misinformation</a:t>
                      </a:r>
                      <a:r>
                        <a:rPr lang="en" altLang="zh-TW" sz="1800" kern="1200">
                          <a:solidFill>
                            <a:schemeClr val="tx1"/>
                          </a:solidFill>
                          <a:latin typeface="Times New Roman" panose="02020603050405020304" pitchFamily="18" charset="0"/>
                          <a:ea typeface="+mn-ea"/>
                          <a:cs typeface="Times New Roman" panose="02020603050405020304" pitchFamily="18" charset="0"/>
                        </a:rPr>
                        <a:t>.</a:t>
                      </a:r>
                      <a:endParaRPr lang="zh-TW" altLang="en-US" sz="1800" kern="1200">
                        <a:solidFill>
                          <a:schemeClr val="tx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1521699177"/>
                  </a:ext>
                </a:extLst>
              </a:tr>
              <a:tr h="370840">
                <a:tc>
                  <a:txBody>
                    <a:bodyPr/>
                    <a:lstStyle/>
                    <a:p>
                      <a:pPr>
                        <a:lnSpc>
                          <a:spcPct val="150000"/>
                        </a:lnSpc>
                      </a:pPr>
                      <a:r>
                        <a:rPr lang="en-US" altLang="zh-TW">
                          <a:solidFill>
                            <a:schemeClr val="tx1"/>
                          </a:solidFill>
                          <a:latin typeface="Times New Roman" panose="02020603050405020304" pitchFamily="18" charset="0"/>
                          <a:cs typeface="Times New Roman" panose="02020603050405020304" pitchFamily="18" charset="0"/>
                        </a:rPr>
                        <a:t>Mixed Methods Research</a:t>
                      </a:r>
                      <a:endParaRPr lang="zh-TW" altLang="en-US">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nSpc>
                          <a:spcPct val="150000"/>
                        </a:lnSpc>
                      </a:pPr>
                      <a:r>
                        <a:rPr lang="en" altLang="zh-TW" sz="1800" kern="1200">
                          <a:solidFill>
                            <a:schemeClr val="tx1"/>
                          </a:solidFill>
                          <a:latin typeface="Times New Roman" panose="02020603050405020304" pitchFamily="18" charset="0"/>
                          <a:ea typeface="+mn-ea"/>
                          <a:cs typeface="Times New Roman" panose="02020603050405020304" pitchFamily="18" charset="0"/>
                        </a:rPr>
                        <a:t>Combining </a:t>
                      </a:r>
                      <a:r>
                        <a:rPr lang="en" altLang="zh-TW" sz="1800" kern="1200">
                          <a:solidFill>
                            <a:srgbClr val="FF0000"/>
                          </a:solidFill>
                          <a:latin typeface="Times New Roman" panose="02020603050405020304" pitchFamily="18" charset="0"/>
                          <a:ea typeface="+mn-ea"/>
                          <a:cs typeface="Times New Roman" panose="02020603050405020304" pitchFamily="18" charset="0"/>
                        </a:rPr>
                        <a:t>quantitative</a:t>
                      </a:r>
                      <a:r>
                        <a:rPr lang="en" altLang="zh-TW" sz="1800" kern="1200">
                          <a:solidFill>
                            <a:schemeClr val="tx1"/>
                          </a:solidFill>
                          <a:latin typeface="Times New Roman" panose="02020603050405020304" pitchFamily="18" charset="0"/>
                          <a:ea typeface="+mn-ea"/>
                          <a:cs typeface="Times New Roman" panose="02020603050405020304" pitchFamily="18" charset="0"/>
                        </a:rPr>
                        <a:t> and </a:t>
                      </a:r>
                      <a:r>
                        <a:rPr lang="en" altLang="zh-TW" sz="1800" kern="1200">
                          <a:solidFill>
                            <a:srgbClr val="FF0000"/>
                          </a:solidFill>
                          <a:latin typeface="Times New Roman" panose="02020603050405020304" pitchFamily="18" charset="0"/>
                          <a:ea typeface="+mn-ea"/>
                          <a:cs typeface="Times New Roman" panose="02020603050405020304" pitchFamily="18" charset="0"/>
                        </a:rPr>
                        <a:t>qualitative</a:t>
                      </a:r>
                      <a:r>
                        <a:rPr lang="en" altLang="zh-TW" sz="1800" kern="1200">
                          <a:solidFill>
                            <a:schemeClr val="tx1"/>
                          </a:solidFill>
                          <a:latin typeface="Times New Roman" panose="02020603050405020304" pitchFamily="18" charset="0"/>
                          <a:ea typeface="+mn-ea"/>
                          <a:cs typeface="Times New Roman" panose="02020603050405020304" pitchFamily="18" charset="0"/>
                        </a:rPr>
                        <a:t> methods.</a:t>
                      </a:r>
                      <a:endParaRPr lang="zh-TW" altLang="en-US" sz="1800" kern="1200">
                        <a:solidFill>
                          <a:schemeClr val="tx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4200182918"/>
                  </a:ext>
                </a:extLst>
              </a:tr>
            </a:tbl>
          </a:graphicData>
        </a:graphic>
      </p:graphicFrame>
    </p:spTree>
    <p:extLst>
      <p:ext uri="{BB962C8B-B14F-4D97-AF65-F5344CB8AC3E}">
        <p14:creationId xmlns:p14="http://schemas.microsoft.com/office/powerpoint/2010/main" val="33370754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FFB5A9D-ECC9-85E4-E6B2-CBD3A9545E8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76AFBB5-7F00-979F-1AA4-BE438A6A17B3}"/>
              </a:ext>
            </a:extLst>
          </p:cNvPr>
          <p:cNvSpPr>
            <a:spLocks noGrp="1"/>
          </p:cNvSpPr>
          <p:nvPr>
            <p:ph type="ctrTitle"/>
          </p:nvPr>
        </p:nvSpPr>
        <p:spPr>
          <a:xfrm>
            <a:off x="-2" y="646308"/>
            <a:ext cx="12192000" cy="602946"/>
          </a:xfrm>
        </p:spPr>
        <p:txBody>
          <a:bodyPr/>
          <a:lstStyle/>
          <a:p>
            <a:r>
              <a:rPr kumimoji="1" lang="en-US" altLang="zh-TW" sz="3200"/>
              <a:t>Focus Group</a:t>
            </a:r>
            <a:endParaRPr kumimoji="1" lang="zh-TW" altLang="en-US" sz="3200"/>
          </a:p>
        </p:txBody>
      </p:sp>
      <p:sp>
        <p:nvSpPr>
          <p:cNvPr id="3" name="副標題 2">
            <a:extLst>
              <a:ext uri="{FF2B5EF4-FFF2-40B4-BE49-F238E27FC236}">
                <a16:creationId xmlns:a16="http://schemas.microsoft.com/office/drawing/2014/main" id="{477597EB-A365-E2BD-30DE-7DA69BBC07AD}"/>
              </a:ext>
            </a:extLst>
          </p:cNvPr>
          <p:cNvSpPr>
            <a:spLocks noGrp="1"/>
          </p:cNvSpPr>
          <p:nvPr>
            <p:ph type="subTitle" idx="1"/>
          </p:nvPr>
        </p:nvSpPr>
        <p:spPr>
          <a:xfrm>
            <a:off x="1079193" y="1835961"/>
            <a:ext cx="10033609" cy="1137638"/>
          </a:xfrm>
        </p:spPr>
        <p:txBody>
          <a:bodyPr vert="horz" lIns="91440" tIns="45720" rIns="91440" bIns="45720" rtlCol="0" anchor="t">
            <a:normAutofit fontScale="92500"/>
          </a:bodyPr>
          <a:lstStyle/>
          <a:p>
            <a:r>
              <a:rPr kumimoji="1" lang="en-US" altLang="zh-TW" sz="2400" b="1" dirty="0">
                <a:latin typeface="Times New Roman"/>
                <a:ea typeface="新細明體"/>
                <a:cs typeface="Times New Roman"/>
              </a:rPr>
              <a:t>Goal: Explore how individuals recognize visual misinformation and whether there are any </a:t>
            </a:r>
            <a:r>
              <a:rPr kumimoji="1" lang="en-US" altLang="zh-TW" sz="2400" b="1" dirty="0">
                <a:solidFill>
                  <a:srgbClr val="FF0000"/>
                </a:solidFill>
                <a:latin typeface="Times New Roman"/>
                <a:ea typeface="新細明體"/>
                <a:cs typeface="Times New Roman"/>
              </a:rPr>
              <a:t>commonalities in the visual features </a:t>
            </a:r>
            <a:r>
              <a:rPr kumimoji="1" lang="en-US" altLang="zh-TW" sz="2400" b="1" dirty="0">
                <a:latin typeface="Times New Roman"/>
                <a:ea typeface="新細明體"/>
                <a:cs typeface="Times New Roman"/>
              </a:rPr>
              <a:t>they identified. </a:t>
            </a:r>
            <a:r>
              <a:rPr lang="zh-TW" altLang="en-US" sz="2400" b="1" dirty="0">
                <a:latin typeface="Times New Roman"/>
                <a:ea typeface="新細明體"/>
                <a:cs typeface="Times New Roman"/>
              </a:rPr>
              <a:t>→</a:t>
            </a:r>
            <a:r>
              <a:rPr lang="en-US" altLang="zh-TW" sz="2400" b="1" dirty="0">
                <a:latin typeface="Times New Roman"/>
                <a:ea typeface="新細明體"/>
                <a:cs typeface="Times New Roman"/>
              </a:rPr>
              <a:t> </a:t>
            </a:r>
            <a:r>
              <a:rPr lang="en-US" altLang="zh-TW" sz="2400" b="1" dirty="0">
                <a:solidFill>
                  <a:srgbClr val="FF0000"/>
                </a:solidFill>
                <a:latin typeface="Times New Roman"/>
                <a:ea typeface="新細明體"/>
                <a:cs typeface="Times New Roman"/>
              </a:rPr>
              <a:t>RQ 1</a:t>
            </a:r>
          </a:p>
        </p:txBody>
      </p:sp>
      <p:sp>
        <p:nvSpPr>
          <p:cNvPr id="4" name="投影片編號版面配置區 3">
            <a:extLst>
              <a:ext uri="{FF2B5EF4-FFF2-40B4-BE49-F238E27FC236}">
                <a16:creationId xmlns:a16="http://schemas.microsoft.com/office/drawing/2014/main" id="{DE5736A1-69E2-9AD6-9566-71B942C5B038}"/>
              </a:ext>
            </a:extLst>
          </p:cNvPr>
          <p:cNvSpPr>
            <a:spLocks noGrp="1"/>
          </p:cNvSpPr>
          <p:nvPr>
            <p:ph type="sldNum" sz="quarter" idx="4"/>
          </p:nvPr>
        </p:nvSpPr>
        <p:spPr/>
        <p:txBody>
          <a:bodyPr/>
          <a:lstStyle/>
          <a:p>
            <a:fld id="{5D264510-144C-5541-AE78-2C17531025F9}" type="slidenum">
              <a:rPr kumimoji="1" lang="zh-TW" altLang="en-US" smtClean="0"/>
              <a:pPr/>
              <a:t>75</a:t>
            </a:fld>
            <a:endParaRPr kumimoji="1" lang="zh-TW" altLang="en-US"/>
          </a:p>
        </p:txBody>
      </p:sp>
      <p:sp>
        <p:nvSpPr>
          <p:cNvPr id="5" name="頁尾版面配置區 4">
            <a:extLst>
              <a:ext uri="{FF2B5EF4-FFF2-40B4-BE49-F238E27FC236}">
                <a16:creationId xmlns:a16="http://schemas.microsoft.com/office/drawing/2014/main" id="{503B3168-E36C-9F2A-D8D3-1E5A43572E6F}"/>
              </a:ext>
            </a:extLst>
          </p:cNvPr>
          <p:cNvSpPr>
            <a:spLocks noGrp="1"/>
          </p:cNvSpPr>
          <p:nvPr>
            <p:ph type="ftr" sz="quarter" idx="3"/>
          </p:nvPr>
        </p:nvSpPr>
        <p:spPr/>
        <p:txBody>
          <a:bodyPr/>
          <a:lstStyle/>
          <a:p>
            <a:r>
              <a:rPr kumimoji="1" lang="en-US" altLang="zh-TW"/>
              <a:t>Morgan &amp; David (1996) , O. </a:t>
            </a:r>
            <a:r>
              <a:rPr kumimoji="1" lang="en-US" altLang="zh-TW" err="1"/>
              <a:t>Nyumba</a:t>
            </a:r>
            <a:r>
              <a:rPr kumimoji="1" lang="en-US" altLang="zh-TW"/>
              <a:t> et al. (2018) </a:t>
            </a:r>
            <a:endParaRPr kumimoji="1" lang="zh-TW" altLang="en-US"/>
          </a:p>
        </p:txBody>
      </p:sp>
      <p:grpSp>
        <p:nvGrpSpPr>
          <p:cNvPr id="14" name="群組 13">
            <a:extLst>
              <a:ext uri="{FF2B5EF4-FFF2-40B4-BE49-F238E27FC236}">
                <a16:creationId xmlns:a16="http://schemas.microsoft.com/office/drawing/2014/main" id="{2C7CC03D-50AF-D002-5210-D46563704DB5}"/>
              </a:ext>
            </a:extLst>
          </p:cNvPr>
          <p:cNvGrpSpPr/>
          <p:nvPr/>
        </p:nvGrpSpPr>
        <p:grpSpPr>
          <a:xfrm>
            <a:off x="3046537" y="3124200"/>
            <a:ext cx="6098923" cy="2606565"/>
            <a:chOff x="3348387" y="3729856"/>
            <a:chExt cx="6098923" cy="2606565"/>
          </a:xfrm>
        </p:grpSpPr>
        <p:pic>
          <p:nvPicPr>
            <p:cNvPr id="7" name="圖片 6">
              <a:extLst>
                <a:ext uri="{FF2B5EF4-FFF2-40B4-BE49-F238E27FC236}">
                  <a16:creationId xmlns:a16="http://schemas.microsoft.com/office/drawing/2014/main" id="{DAB9EDAA-431B-6BAE-5ADD-7BE90BEA3B12}"/>
                </a:ext>
              </a:extLst>
            </p:cNvPr>
            <p:cNvPicPr>
              <a:picLocks noChangeAspect="1"/>
            </p:cNvPicPr>
            <p:nvPr/>
          </p:nvPicPr>
          <p:blipFill>
            <a:blip r:embed="rId3"/>
            <a:stretch>
              <a:fillRect/>
            </a:stretch>
          </p:blipFill>
          <p:spPr>
            <a:xfrm>
              <a:off x="3348387" y="3729856"/>
              <a:ext cx="2322355" cy="2100756"/>
            </a:xfrm>
            <a:prstGeom prst="rect">
              <a:avLst/>
            </a:prstGeom>
          </p:spPr>
        </p:pic>
        <p:sp>
          <p:nvSpPr>
            <p:cNvPr id="8" name="文字方塊 7">
              <a:extLst>
                <a:ext uri="{FF2B5EF4-FFF2-40B4-BE49-F238E27FC236}">
                  <a16:creationId xmlns:a16="http://schemas.microsoft.com/office/drawing/2014/main" id="{9784B411-8668-3F27-FEFC-95370F5EDACC}"/>
                </a:ext>
              </a:extLst>
            </p:cNvPr>
            <p:cNvSpPr txBox="1"/>
            <p:nvPr/>
          </p:nvSpPr>
          <p:spPr>
            <a:xfrm>
              <a:off x="5670742" y="4274230"/>
              <a:ext cx="3776568" cy="1012008"/>
            </a:xfrm>
            <a:prstGeom prst="rect">
              <a:avLst/>
            </a:prstGeom>
            <a:noFill/>
          </p:spPr>
          <p:txBody>
            <a:bodyPr wrap="square" rtlCol="0">
              <a:spAutoFit/>
            </a:bodyPr>
            <a:lstStyle/>
            <a:p>
              <a:pPr marL="285750" indent="-285750">
                <a:buFont typeface="Arial" panose="020B0604020202020204" pitchFamily="34" charset="0"/>
                <a:buChar char="•"/>
              </a:pPr>
              <a:r>
                <a:rPr kumimoji="1" lang="en" altLang="zh-TW">
                  <a:latin typeface="Times New Roman" panose="02020603050405020304" pitchFamily="18" charset="0"/>
                  <a:cs typeface="Times New Roman" panose="02020603050405020304" pitchFamily="18" charset="0"/>
                </a:rPr>
                <a:t>3 males and 4 females, </a:t>
              </a:r>
              <a:br>
                <a:rPr kumimoji="1" lang="en" altLang="zh-TW">
                  <a:latin typeface="Times New Roman" panose="02020603050405020304" pitchFamily="18" charset="0"/>
                  <a:cs typeface="Times New Roman" panose="02020603050405020304" pitchFamily="18" charset="0"/>
                </a:rPr>
              </a:br>
              <a:r>
                <a:rPr kumimoji="1" lang="en" altLang="zh-TW">
                  <a:latin typeface="Times New Roman" panose="02020603050405020304" pitchFamily="18" charset="0"/>
                  <a:cs typeface="Times New Roman" panose="02020603050405020304" pitchFamily="18" charset="0"/>
                </a:rPr>
                <a:t>with an average age of 24 (SD = 0).</a:t>
              </a:r>
            </a:p>
            <a:p>
              <a:pPr marL="285750" indent="-285750">
                <a:lnSpc>
                  <a:spcPct val="150000"/>
                </a:lnSpc>
                <a:buFont typeface="Arial" panose="020B0604020202020204" pitchFamily="34" charset="0"/>
                <a:buChar char="•"/>
              </a:pPr>
              <a:r>
                <a:rPr kumimoji="1" lang="en" altLang="zh-TW">
                  <a:latin typeface="Times New Roman" panose="02020603050405020304" pitchFamily="18" charset="0"/>
                  <a:cs typeface="Times New Roman" panose="02020603050405020304" pitchFamily="18" charset="0"/>
                </a:rPr>
                <a:t>Monetary incentive of NT$200.</a:t>
              </a:r>
            </a:p>
          </p:txBody>
        </p:sp>
        <p:sp>
          <p:nvSpPr>
            <p:cNvPr id="16" name="文字方塊 15">
              <a:extLst>
                <a:ext uri="{FF2B5EF4-FFF2-40B4-BE49-F238E27FC236}">
                  <a16:creationId xmlns:a16="http://schemas.microsoft.com/office/drawing/2014/main" id="{7A79D4C8-762D-A6C3-1B8A-4944A3591661}"/>
                </a:ext>
              </a:extLst>
            </p:cNvPr>
            <p:cNvSpPr txBox="1"/>
            <p:nvPr/>
          </p:nvSpPr>
          <p:spPr>
            <a:xfrm>
              <a:off x="3348387" y="5874756"/>
              <a:ext cx="5851586" cy="461665"/>
            </a:xfrm>
            <a:prstGeom prst="rect">
              <a:avLst/>
            </a:prstGeom>
            <a:noFill/>
          </p:spPr>
          <p:txBody>
            <a:bodyPr wrap="square">
              <a:spAutoFit/>
            </a:bodyPr>
            <a:lstStyle/>
            <a:p>
              <a:pPr algn="ctr"/>
              <a:r>
                <a:rPr lang="en-US" altLang="zh-TW" sz="2400" b="1">
                  <a:solidFill>
                    <a:srgbClr val="FF0000"/>
                  </a:solidFill>
                  <a:latin typeface="Times New Roman" panose="02020603050405020304" pitchFamily="18" charset="0"/>
                  <a:cs typeface="Times New Roman" panose="02020603050405020304" pitchFamily="18" charset="0"/>
                </a:rPr>
                <a:t>L</a:t>
              </a:r>
              <a:r>
                <a:rPr lang="zh-TW" altLang="en-US" sz="2400" b="1">
                  <a:solidFill>
                    <a:srgbClr val="FF0000"/>
                  </a:solidFill>
                  <a:latin typeface="Times New Roman" panose="02020603050405020304" pitchFamily="18" charset="0"/>
                  <a:cs typeface="Times New Roman" panose="02020603050405020304" pitchFamily="18" charset="0"/>
                </a:rPr>
                <a:t>acked emphasis on the visual features.</a:t>
              </a:r>
            </a:p>
          </p:txBody>
        </p:sp>
      </p:grpSp>
    </p:spTree>
    <p:extLst>
      <p:ext uri="{BB962C8B-B14F-4D97-AF65-F5344CB8AC3E}">
        <p14:creationId xmlns:p14="http://schemas.microsoft.com/office/powerpoint/2010/main" val="970833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6A38A9-8686-68B8-CE3C-6E7B6BEAB173}"/>
              </a:ext>
            </a:extLst>
          </p:cNvPr>
          <p:cNvSpPr>
            <a:spLocks noGrp="1"/>
          </p:cNvSpPr>
          <p:nvPr>
            <p:ph type="ctrTitle"/>
          </p:nvPr>
        </p:nvSpPr>
        <p:spPr>
          <a:xfrm>
            <a:off x="-2" y="319676"/>
            <a:ext cx="12192000" cy="602946"/>
          </a:xfrm>
        </p:spPr>
        <p:txBody>
          <a:bodyPr/>
          <a:lstStyle/>
          <a:p>
            <a:r>
              <a:rPr kumimoji="1" lang="en-US" altLang="zh-TW"/>
              <a:t>Lab Study – Generating Labels of Photos</a:t>
            </a:r>
            <a:endParaRPr kumimoji="1" lang="zh-TW" altLang="en-US"/>
          </a:p>
        </p:txBody>
      </p:sp>
      <p:sp>
        <p:nvSpPr>
          <p:cNvPr id="4" name="投影片編號版面配置區 3">
            <a:extLst>
              <a:ext uri="{FF2B5EF4-FFF2-40B4-BE49-F238E27FC236}">
                <a16:creationId xmlns:a16="http://schemas.microsoft.com/office/drawing/2014/main" id="{E0038902-1FBB-A9E0-3A6A-DED4705F61ED}"/>
              </a:ext>
            </a:extLst>
          </p:cNvPr>
          <p:cNvSpPr>
            <a:spLocks noGrp="1"/>
          </p:cNvSpPr>
          <p:nvPr>
            <p:ph type="sldNum" sz="quarter" idx="4"/>
          </p:nvPr>
        </p:nvSpPr>
        <p:spPr/>
        <p:txBody>
          <a:bodyPr/>
          <a:lstStyle/>
          <a:p>
            <a:fld id="{5D264510-144C-5541-AE78-2C17531025F9}" type="slidenum">
              <a:rPr kumimoji="1" lang="zh-TW" altLang="en-US" smtClean="0"/>
              <a:pPr/>
              <a:t>76</a:t>
            </a:fld>
            <a:endParaRPr kumimoji="1" lang="zh-TW" altLang="en-US"/>
          </a:p>
        </p:txBody>
      </p:sp>
      <p:sp>
        <p:nvSpPr>
          <p:cNvPr id="5" name="頁尾版面配置區 4">
            <a:extLst>
              <a:ext uri="{FF2B5EF4-FFF2-40B4-BE49-F238E27FC236}">
                <a16:creationId xmlns:a16="http://schemas.microsoft.com/office/drawing/2014/main" id="{BE609E16-961D-D054-A28D-911000859F85}"/>
              </a:ext>
            </a:extLst>
          </p:cNvPr>
          <p:cNvSpPr>
            <a:spLocks noGrp="1"/>
          </p:cNvSpPr>
          <p:nvPr>
            <p:ph type="ftr" sz="quarter" idx="3"/>
          </p:nvPr>
        </p:nvSpPr>
        <p:spPr/>
        <p:txBody>
          <a:bodyPr/>
          <a:lstStyle/>
          <a:p>
            <a:r>
              <a:rPr kumimoji="1" lang="en" altLang="zh-TW"/>
              <a:t>Lachie (2023) </a:t>
            </a:r>
            <a:endParaRPr kumimoji="1" lang="zh-TW" altLang="en-US"/>
          </a:p>
        </p:txBody>
      </p:sp>
      <p:sp>
        <p:nvSpPr>
          <p:cNvPr id="7" name="文字方塊 6">
            <a:extLst>
              <a:ext uri="{FF2B5EF4-FFF2-40B4-BE49-F238E27FC236}">
                <a16:creationId xmlns:a16="http://schemas.microsoft.com/office/drawing/2014/main" id="{08D3FD0A-19C9-4063-F1E9-E77091FF5F0D}"/>
              </a:ext>
            </a:extLst>
          </p:cNvPr>
          <p:cNvSpPr txBox="1"/>
          <p:nvPr/>
        </p:nvSpPr>
        <p:spPr>
          <a:xfrm>
            <a:off x="7209331" y="2508829"/>
            <a:ext cx="4840103" cy="2120004"/>
          </a:xfrm>
          <a:prstGeom prst="rect">
            <a:avLst/>
          </a:prstGeom>
          <a:noFill/>
        </p:spPr>
        <p:txBody>
          <a:bodyPr wrap="square" rtlCol="0">
            <a:spAutoFit/>
          </a:bodyPr>
          <a:lstStyle/>
          <a:p>
            <a:pPr marL="342900" indent="-342900">
              <a:lnSpc>
                <a:spcPct val="150000"/>
              </a:lnSpc>
              <a:buFont typeface="+mj-lt"/>
              <a:buAutoNum type="arabicPeriod"/>
            </a:pPr>
            <a:r>
              <a:rPr kumimoji="1" lang="en" altLang="zh-TW" dirty="0">
                <a:latin typeface="Times New Roman" panose="02020603050405020304" pitchFamily="18" charset="0"/>
                <a:ea typeface="BiauKaiTC Regular" panose="03000500000000000000" pitchFamily="66" charset="-120"/>
                <a:cs typeface="Times New Roman" panose="02020603050405020304" pitchFamily="18" charset="0"/>
              </a:rPr>
              <a:t>Existing machine learning model.</a:t>
            </a:r>
          </a:p>
          <a:p>
            <a:pPr marL="342900" indent="-342900">
              <a:lnSpc>
                <a:spcPct val="150000"/>
              </a:lnSpc>
              <a:buFont typeface="+mj-lt"/>
              <a:buAutoNum type="arabicPeriod"/>
            </a:pPr>
            <a:r>
              <a:rPr kumimoji="1" lang="en" altLang="zh-TW" dirty="0">
                <a:latin typeface="Times New Roman" panose="02020603050405020304" pitchFamily="18" charset="0"/>
                <a:ea typeface="BiauKaiTC Regular" panose="03000500000000000000" pitchFamily="66" charset="-120"/>
                <a:cs typeface="Times New Roman" panose="02020603050405020304" pitchFamily="18" charset="0"/>
              </a:rPr>
              <a:t>Using </a:t>
            </a:r>
            <a:r>
              <a:rPr kumimoji="1" lang="en" altLang="zh-TW" dirty="0">
                <a:solidFill>
                  <a:srgbClr val="FF0000"/>
                </a:solidFill>
                <a:latin typeface="Times New Roman" panose="02020603050405020304" pitchFamily="18" charset="0"/>
                <a:ea typeface="BiauKaiTC Regular" panose="03000500000000000000" pitchFamily="66" charset="-120"/>
                <a:cs typeface="Times New Roman" panose="02020603050405020304" pitchFamily="18" charset="0"/>
              </a:rPr>
              <a:t>visual features </a:t>
            </a:r>
            <a:r>
              <a:rPr kumimoji="1" lang="en" altLang="zh-TW" dirty="0">
                <a:latin typeface="Times New Roman" panose="02020603050405020304" pitchFamily="18" charset="0"/>
                <a:ea typeface="BiauKaiTC Regular" panose="03000500000000000000" pitchFamily="66" charset="-120"/>
                <a:cs typeface="Times New Roman" panose="02020603050405020304" pitchFamily="18" charset="0"/>
              </a:rPr>
              <a:t>as labels for training:</a:t>
            </a:r>
            <a:br>
              <a:rPr kumimoji="1" lang="en" altLang="zh-TW" dirty="0">
                <a:latin typeface="Times New Roman" panose="02020603050405020304" pitchFamily="18" charset="0"/>
                <a:ea typeface="BiauKaiTC Regular" panose="03000500000000000000" pitchFamily="66" charset="-120"/>
                <a:cs typeface="Times New Roman" panose="02020603050405020304" pitchFamily="18" charset="0"/>
              </a:rPr>
            </a:br>
            <a:r>
              <a:rPr kumimoji="1" lang="en" altLang="zh-TW" dirty="0">
                <a:solidFill>
                  <a:srgbClr val="FF0000"/>
                </a:solidFill>
                <a:latin typeface="Times New Roman" panose="02020603050405020304" pitchFamily="18" charset="0"/>
                <a:ea typeface="BiauKaiTC Regular" panose="03000500000000000000" pitchFamily="66" charset="-120"/>
                <a:cs typeface="Times New Roman" panose="02020603050405020304" pitchFamily="18" charset="0"/>
              </a:rPr>
              <a:t>Brightness, Contrast, Saturation, Tint, Shadow, </a:t>
            </a:r>
            <a:br>
              <a:rPr kumimoji="1" lang="en" altLang="zh-TW" dirty="0">
                <a:solidFill>
                  <a:srgbClr val="FF0000"/>
                </a:solidFill>
                <a:latin typeface="Times New Roman" panose="02020603050405020304" pitchFamily="18" charset="0"/>
                <a:ea typeface="BiauKaiTC Regular" panose="03000500000000000000" pitchFamily="66" charset="-120"/>
                <a:cs typeface="Times New Roman" panose="02020603050405020304" pitchFamily="18" charset="0"/>
              </a:rPr>
            </a:br>
            <a:r>
              <a:rPr kumimoji="1" lang="en" altLang="zh-TW" dirty="0">
                <a:solidFill>
                  <a:srgbClr val="FF0000"/>
                </a:solidFill>
                <a:latin typeface="Times New Roman" panose="02020603050405020304" pitchFamily="18" charset="0"/>
                <a:ea typeface="BiauKaiTC Regular" panose="03000500000000000000" pitchFamily="66" charset="-120"/>
                <a:cs typeface="Times New Roman" panose="02020603050405020304" pitchFamily="18" charset="0"/>
              </a:rPr>
              <a:t>Extra red, Extra green, Extra blue</a:t>
            </a:r>
            <a:r>
              <a:rPr kumimoji="1" lang="en" altLang="zh-TW" dirty="0">
                <a:latin typeface="Times New Roman" panose="02020603050405020304" pitchFamily="18" charset="0"/>
                <a:ea typeface="BiauKaiTC Regular" panose="03000500000000000000" pitchFamily="66" charset="-120"/>
                <a:cs typeface="Times New Roman" panose="02020603050405020304" pitchFamily="18" charset="0"/>
              </a:rPr>
              <a:t>. </a:t>
            </a:r>
            <a:br>
              <a:rPr kumimoji="1" lang="en" altLang="zh-TW" dirty="0">
                <a:latin typeface="Times New Roman" panose="02020603050405020304" pitchFamily="18" charset="0"/>
                <a:ea typeface="BiauKaiTC Regular" panose="03000500000000000000" pitchFamily="66" charset="-120"/>
                <a:cs typeface="Times New Roman" panose="02020603050405020304" pitchFamily="18" charset="0"/>
              </a:rPr>
            </a:br>
            <a:r>
              <a:rPr kumimoji="1" lang="en" altLang="zh-TW" dirty="0">
                <a:latin typeface="Times New Roman" panose="02020603050405020304" pitchFamily="18" charset="0"/>
                <a:ea typeface="BiauKaiTC Regular" panose="03000500000000000000" pitchFamily="66" charset="-120"/>
                <a:cs typeface="Times New Roman" panose="02020603050405020304" pitchFamily="18" charset="0"/>
              </a:rPr>
              <a:t>(Photo-related visual features)</a:t>
            </a:r>
          </a:p>
        </p:txBody>
      </p:sp>
      <p:pic>
        <p:nvPicPr>
          <p:cNvPr id="9" name="圖片 8">
            <a:extLst>
              <a:ext uri="{FF2B5EF4-FFF2-40B4-BE49-F238E27FC236}">
                <a16:creationId xmlns:a16="http://schemas.microsoft.com/office/drawing/2014/main" id="{FD0832AF-8EC8-0E7B-2665-4CF2A17F27DB}"/>
              </a:ext>
            </a:extLst>
          </p:cNvPr>
          <p:cNvPicPr>
            <a:picLocks noChangeAspect="1"/>
          </p:cNvPicPr>
          <p:nvPr/>
        </p:nvPicPr>
        <p:blipFill>
          <a:blip r:embed="rId3"/>
          <a:stretch>
            <a:fillRect/>
          </a:stretch>
        </p:blipFill>
        <p:spPr>
          <a:xfrm>
            <a:off x="142566" y="1440442"/>
            <a:ext cx="7016213" cy="4672275"/>
          </a:xfrm>
          <a:prstGeom prst="rect">
            <a:avLst/>
          </a:prstGeom>
        </p:spPr>
      </p:pic>
    </p:spTree>
    <p:extLst>
      <p:ext uri="{BB962C8B-B14F-4D97-AF65-F5344CB8AC3E}">
        <p14:creationId xmlns:p14="http://schemas.microsoft.com/office/powerpoint/2010/main" val="23613636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E1188FE-44D5-5381-A3DF-0C38B3F2CBE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3F56D24E-FE1E-E260-4915-2CE459B0149B}"/>
              </a:ext>
            </a:extLst>
          </p:cNvPr>
          <p:cNvSpPr>
            <a:spLocks noGrp="1"/>
          </p:cNvSpPr>
          <p:nvPr>
            <p:ph type="ctrTitle"/>
          </p:nvPr>
        </p:nvSpPr>
        <p:spPr>
          <a:xfrm>
            <a:off x="-1" y="840517"/>
            <a:ext cx="12192000" cy="602946"/>
          </a:xfrm>
        </p:spPr>
        <p:txBody>
          <a:bodyPr/>
          <a:lstStyle/>
          <a:p>
            <a:r>
              <a:rPr kumimoji="1" lang="en-US" altLang="zh-TW" sz="3200"/>
              <a:t>Lab Study - Participants</a:t>
            </a:r>
            <a:endParaRPr kumimoji="1" lang="zh-TW" altLang="en-US" sz="3200"/>
          </a:p>
        </p:txBody>
      </p:sp>
      <p:sp>
        <p:nvSpPr>
          <p:cNvPr id="4" name="投影片編號版面配置區 3">
            <a:extLst>
              <a:ext uri="{FF2B5EF4-FFF2-40B4-BE49-F238E27FC236}">
                <a16:creationId xmlns:a16="http://schemas.microsoft.com/office/drawing/2014/main" id="{2936772F-BC17-05CC-A4FA-03FC02ED14A7}"/>
              </a:ext>
            </a:extLst>
          </p:cNvPr>
          <p:cNvSpPr>
            <a:spLocks noGrp="1"/>
          </p:cNvSpPr>
          <p:nvPr>
            <p:ph type="sldNum" sz="quarter" idx="4"/>
          </p:nvPr>
        </p:nvSpPr>
        <p:spPr/>
        <p:txBody>
          <a:bodyPr/>
          <a:lstStyle/>
          <a:p>
            <a:fld id="{5D264510-144C-5541-AE78-2C17531025F9}" type="slidenum">
              <a:rPr kumimoji="1" lang="zh-TW" altLang="en-US" smtClean="0"/>
              <a:pPr/>
              <a:t>77</a:t>
            </a:fld>
            <a:endParaRPr kumimoji="1" lang="zh-TW" altLang="en-US"/>
          </a:p>
        </p:txBody>
      </p:sp>
      <p:sp>
        <p:nvSpPr>
          <p:cNvPr id="5" name="頁尾版面配置區 4">
            <a:extLst>
              <a:ext uri="{FF2B5EF4-FFF2-40B4-BE49-F238E27FC236}">
                <a16:creationId xmlns:a16="http://schemas.microsoft.com/office/drawing/2014/main" id="{A925E004-D27C-2C84-DB04-392B1510E995}"/>
              </a:ext>
            </a:extLst>
          </p:cNvPr>
          <p:cNvSpPr>
            <a:spLocks noGrp="1"/>
          </p:cNvSpPr>
          <p:nvPr>
            <p:ph type="ftr" sz="quarter" idx="3"/>
          </p:nvPr>
        </p:nvSpPr>
        <p:spPr>
          <a:xfrm>
            <a:off x="0" y="6444000"/>
            <a:ext cx="11656614" cy="365125"/>
          </a:xfrm>
        </p:spPr>
        <p:txBody>
          <a:bodyPr/>
          <a:lstStyle/>
          <a:p>
            <a:r>
              <a:rPr kumimoji="1" lang="en" altLang="zh-TW"/>
              <a:t>Vernon &amp; Mara (1997), Greer  et al. (2002), </a:t>
            </a:r>
            <a:r>
              <a:rPr kumimoji="1" lang="en" altLang="zh-TW" err="1"/>
              <a:t>Hargittai</a:t>
            </a:r>
            <a:r>
              <a:rPr kumimoji="1" lang="en" altLang="zh-TW"/>
              <a:t> &amp; </a:t>
            </a:r>
            <a:r>
              <a:rPr kumimoji="1" lang="en" altLang="zh-TW" err="1"/>
              <a:t>Eszter</a:t>
            </a:r>
            <a:r>
              <a:rPr kumimoji="1" lang="en" altLang="zh-TW"/>
              <a:t> (2005), </a:t>
            </a:r>
            <a:r>
              <a:rPr kumimoji="1" lang="en" altLang="zh-TW" err="1"/>
              <a:t>Hargittai</a:t>
            </a:r>
            <a:r>
              <a:rPr kumimoji="1" lang="en" altLang="zh-TW"/>
              <a:t> &amp; </a:t>
            </a:r>
            <a:r>
              <a:rPr kumimoji="1" lang="en" altLang="zh-TW" err="1"/>
              <a:t>Eszter</a:t>
            </a:r>
            <a:r>
              <a:rPr kumimoji="1" lang="en" altLang="zh-TW"/>
              <a:t> (2009), </a:t>
            </a:r>
            <a:r>
              <a:rPr kumimoji="1" lang="en" altLang="zh-TW" err="1"/>
              <a:t>Hargittai</a:t>
            </a:r>
            <a:r>
              <a:rPr kumimoji="1" lang="en" altLang="zh-TW"/>
              <a:t> et al. (2012), Shen et al. (2019), Shen et al. (2021),</a:t>
            </a:r>
            <a:endParaRPr kumimoji="1" lang="zh-TW" altLang="en-US"/>
          </a:p>
        </p:txBody>
      </p:sp>
      <p:graphicFrame>
        <p:nvGraphicFramePr>
          <p:cNvPr id="3" name="表格 2">
            <a:extLst>
              <a:ext uri="{FF2B5EF4-FFF2-40B4-BE49-F238E27FC236}">
                <a16:creationId xmlns:a16="http://schemas.microsoft.com/office/drawing/2014/main" id="{6EB35DD0-6999-64CA-10AB-CFA574C06CD9}"/>
              </a:ext>
            </a:extLst>
          </p:cNvPr>
          <p:cNvGraphicFramePr>
            <a:graphicFrameLocks noGrp="1"/>
          </p:cNvGraphicFramePr>
          <p:nvPr>
            <p:extLst>
              <p:ext uri="{D42A27DB-BD31-4B8C-83A1-F6EECF244321}">
                <p14:modId xmlns:p14="http://schemas.microsoft.com/office/powerpoint/2010/main" val="671394466"/>
              </p:ext>
            </p:extLst>
          </p:nvPr>
        </p:nvGraphicFramePr>
        <p:xfrm>
          <a:off x="2164206" y="2104647"/>
          <a:ext cx="7875603" cy="3087370"/>
        </p:xfrm>
        <a:graphic>
          <a:graphicData uri="http://schemas.openxmlformats.org/drawingml/2006/table">
            <a:tbl>
              <a:tblPr firstRow="1" bandRow="1">
                <a:tableStyleId>{BC89EF96-8CEA-46FF-86C4-4CE0E7609802}</a:tableStyleId>
              </a:tblPr>
              <a:tblGrid>
                <a:gridCol w="2880185">
                  <a:extLst>
                    <a:ext uri="{9D8B030D-6E8A-4147-A177-3AD203B41FA5}">
                      <a16:colId xmlns:a16="http://schemas.microsoft.com/office/drawing/2014/main" val="234763808"/>
                    </a:ext>
                  </a:extLst>
                </a:gridCol>
                <a:gridCol w="589280">
                  <a:extLst>
                    <a:ext uri="{9D8B030D-6E8A-4147-A177-3AD203B41FA5}">
                      <a16:colId xmlns:a16="http://schemas.microsoft.com/office/drawing/2014/main" val="22110631"/>
                    </a:ext>
                  </a:extLst>
                </a:gridCol>
                <a:gridCol w="589280">
                  <a:extLst>
                    <a:ext uri="{9D8B030D-6E8A-4147-A177-3AD203B41FA5}">
                      <a16:colId xmlns:a16="http://schemas.microsoft.com/office/drawing/2014/main" val="2694954184"/>
                    </a:ext>
                  </a:extLst>
                </a:gridCol>
                <a:gridCol w="2027555">
                  <a:extLst>
                    <a:ext uri="{9D8B030D-6E8A-4147-A177-3AD203B41FA5}">
                      <a16:colId xmlns:a16="http://schemas.microsoft.com/office/drawing/2014/main" val="3012437895"/>
                    </a:ext>
                  </a:extLst>
                </a:gridCol>
                <a:gridCol w="1789303">
                  <a:extLst>
                    <a:ext uri="{9D8B030D-6E8A-4147-A177-3AD203B41FA5}">
                      <a16:colId xmlns:a16="http://schemas.microsoft.com/office/drawing/2014/main" val="3968997973"/>
                    </a:ext>
                  </a:extLst>
                </a:gridCol>
              </a:tblGrid>
              <a:tr h="370840">
                <a:tc>
                  <a:txBody>
                    <a:bodyPr/>
                    <a:lstStyle/>
                    <a:p>
                      <a:pPr algn="ctr">
                        <a:lnSpc>
                          <a:spcPct val="100000"/>
                        </a:lnSpc>
                      </a:pPr>
                      <a:r>
                        <a:rPr lang="en-US" altLang="zh-TW" sz="1800">
                          <a:latin typeface="Times New Roman" panose="02020603050405020304" pitchFamily="18" charset="0"/>
                          <a:cs typeface="Times New Roman" panose="02020603050405020304" pitchFamily="18" charset="0"/>
                        </a:rPr>
                        <a:t>Criteria</a:t>
                      </a:r>
                      <a:endParaRPr lang="zh-TW" altLang="en-US" sz="1800">
                        <a:latin typeface="Times New Roman" panose="02020603050405020304" pitchFamily="18" charset="0"/>
                        <a:cs typeface="Times New Roman" panose="02020603050405020304" pitchFamily="18" charset="0"/>
                      </a:endParaRPr>
                    </a:p>
                  </a:txBody>
                  <a:tcPr/>
                </a:tc>
                <a:tc>
                  <a:txBody>
                    <a:bodyPr/>
                    <a:lstStyle/>
                    <a:p>
                      <a:pPr algn="ctr">
                        <a:lnSpc>
                          <a:spcPct val="100000"/>
                        </a:lnSpc>
                      </a:pPr>
                      <a:r>
                        <a:rPr lang="en-US" altLang="zh-TW" sz="1800" dirty="0">
                          <a:latin typeface="Times New Roman" panose="02020603050405020304" pitchFamily="18" charset="0"/>
                          <a:cs typeface="Times New Roman" panose="02020603050405020304" pitchFamily="18" charset="0"/>
                        </a:rPr>
                        <a:t>M</a:t>
                      </a:r>
                      <a:endParaRPr lang="zh-TW" altLang="en-US" sz="1800" dirty="0">
                        <a:latin typeface="Times New Roman" panose="02020603050405020304" pitchFamily="18" charset="0"/>
                        <a:cs typeface="Times New Roman" panose="02020603050405020304" pitchFamily="18" charset="0"/>
                      </a:endParaRPr>
                    </a:p>
                  </a:txBody>
                  <a:tcPr anchor="ctr"/>
                </a:tc>
                <a:tc>
                  <a:txBody>
                    <a:bodyPr/>
                    <a:lstStyle/>
                    <a:p>
                      <a:pPr algn="ctr">
                        <a:lnSpc>
                          <a:spcPct val="100000"/>
                        </a:lnSpc>
                      </a:pPr>
                      <a:r>
                        <a:rPr lang="en-US" altLang="zh-TW" sz="1800" dirty="0">
                          <a:latin typeface="Times New Roman" panose="02020603050405020304" pitchFamily="18" charset="0"/>
                          <a:cs typeface="Times New Roman" panose="02020603050405020304" pitchFamily="18" charset="0"/>
                        </a:rPr>
                        <a:t>SD</a:t>
                      </a:r>
                      <a:endParaRPr lang="zh-TW" altLang="en-US" sz="1800" dirty="0">
                        <a:latin typeface="Times New Roman" panose="02020603050405020304" pitchFamily="18" charset="0"/>
                        <a:cs typeface="Times New Roman" panose="02020603050405020304" pitchFamily="18" charset="0"/>
                      </a:endParaRPr>
                    </a:p>
                  </a:txBody>
                  <a:tcPr anchor="ctr"/>
                </a:tc>
                <a:tc>
                  <a:txBody>
                    <a:bodyPr/>
                    <a:lstStyle/>
                    <a:p>
                      <a:pPr algn="ctr">
                        <a:lnSpc>
                          <a:spcPct val="100000"/>
                        </a:lnSpc>
                      </a:pPr>
                      <a:r>
                        <a:rPr lang="en-US" altLang="zh-TW" sz="1800" dirty="0">
                          <a:latin typeface="Times New Roman" panose="02020603050405020304" pitchFamily="18" charset="0"/>
                          <a:cs typeface="Times New Roman" panose="02020603050405020304" pitchFamily="18" charset="0"/>
                        </a:rPr>
                        <a:t>Min</a:t>
                      </a:r>
                      <a:endParaRPr lang="zh-TW" altLang="en-US" sz="1800" dirty="0">
                        <a:latin typeface="Times New Roman" panose="02020603050405020304" pitchFamily="18" charset="0"/>
                        <a:cs typeface="Times New Roman" panose="02020603050405020304" pitchFamily="18" charset="0"/>
                      </a:endParaRPr>
                    </a:p>
                  </a:txBody>
                  <a:tcPr anchor="ctr"/>
                </a:tc>
                <a:tc>
                  <a:txBody>
                    <a:bodyPr/>
                    <a:lstStyle/>
                    <a:p>
                      <a:pPr algn="ctr">
                        <a:lnSpc>
                          <a:spcPct val="100000"/>
                        </a:lnSpc>
                      </a:pPr>
                      <a:r>
                        <a:rPr lang="en-US" altLang="zh-TW" sz="1800">
                          <a:latin typeface="Times New Roman" panose="02020603050405020304" pitchFamily="18" charset="0"/>
                          <a:cs typeface="Times New Roman" panose="02020603050405020304" pitchFamily="18" charset="0"/>
                        </a:rPr>
                        <a:t>Max</a:t>
                      </a:r>
                      <a:endParaRPr lang="zh-TW" altLang="en-US" sz="1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655604802"/>
                  </a:ext>
                </a:extLst>
              </a:tr>
              <a:tr h="355055">
                <a:tc>
                  <a:txBody>
                    <a:bodyPr/>
                    <a:lstStyle/>
                    <a:p>
                      <a:pPr>
                        <a:lnSpc>
                          <a:spcPct val="150000"/>
                        </a:lnSpc>
                      </a:pPr>
                      <a:r>
                        <a:rPr lang="en-US" altLang="zh-TW" sz="1600" dirty="0">
                          <a:latin typeface="Times New Roman" panose="02020603050405020304" pitchFamily="18" charset="0"/>
                          <a:cs typeface="Times New Roman" panose="02020603050405020304" pitchFamily="18" charset="0"/>
                        </a:rPr>
                        <a:t>Web-Use Skills: </a:t>
                      </a:r>
                    </a:p>
                    <a:p>
                      <a:pPr>
                        <a:lnSpc>
                          <a:spcPct val="100000"/>
                        </a:lnSpc>
                      </a:pPr>
                      <a:r>
                        <a:rPr kumimoji="1" lang="en" altLang="zh-TW" sz="1600" i="1" dirty="0">
                          <a:solidFill>
                            <a:schemeClr val="tx1"/>
                          </a:solidFill>
                          <a:latin typeface="Times New Roman" panose="02020603050405020304" pitchFamily="18" charset="0"/>
                          <a:cs typeface="Times New Roman" panose="02020603050405020304" pitchFamily="18" charset="0"/>
                        </a:rPr>
                        <a:t>Advanced Search</a:t>
                      </a:r>
                      <a:r>
                        <a:rPr kumimoji="1" lang="en-US" altLang="zh-TW" sz="1600" i="1" dirty="0">
                          <a:solidFill>
                            <a:schemeClr val="tx1"/>
                          </a:solidFill>
                          <a:latin typeface="Times New Roman" panose="02020603050405020304" pitchFamily="18" charset="0"/>
                          <a:cs typeface="Times New Roman" panose="02020603050405020304" pitchFamily="18" charset="0"/>
                        </a:rPr>
                        <a:t>, </a:t>
                      </a:r>
                      <a:r>
                        <a:rPr kumimoji="1" lang="en" altLang="zh-TW" sz="1600" i="1" dirty="0">
                          <a:solidFill>
                            <a:schemeClr val="tx1"/>
                          </a:solidFill>
                          <a:latin typeface="Times New Roman" panose="02020603050405020304" pitchFamily="18" charset="0"/>
                          <a:cs typeface="Times New Roman" panose="02020603050405020304" pitchFamily="18" charset="0"/>
                        </a:rPr>
                        <a:t>PDF,</a:t>
                      </a:r>
                    </a:p>
                    <a:p>
                      <a:pPr>
                        <a:lnSpc>
                          <a:spcPct val="100000"/>
                        </a:lnSpc>
                      </a:pPr>
                      <a:r>
                        <a:rPr kumimoji="1" lang="en" altLang="zh-TW" sz="1600" i="1" dirty="0">
                          <a:solidFill>
                            <a:schemeClr val="tx1"/>
                          </a:solidFill>
                          <a:latin typeface="Times New Roman" panose="02020603050405020304" pitchFamily="18" charset="0"/>
                          <a:cs typeface="Times New Roman" panose="02020603050405020304" pitchFamily="18" charset="0"/>
                        </a:rPr>
                        <a:t>Spyware, Wiki, Cache, Phishing</a:t>
                      </a:r>
                      <a:endParaRPr kumimoji="1" lang="zh-TW" altLang="en-US" sz="1600" i="1" dirty="0">
                        <a:solidFill>
                          <a:schemeClr val="tx1"/>
                        </a:solidFill>
                        <a:latin typeface="Times New Roman" panose="02020603050405020304" pitchFamily="18" charset="0"/>
                        <a:cs typeface="Times New Roman" panose="02020603050405020304" pitchFamily="18" charset="0"/>
                      </a:endParaRPr>
                    </a:p>
                  </a:txBody>
                  <a:tcPr anchor="ctr">
                    <a:solidFill>
                      <a:srgbClr val="FDE9D6">
                        <a:alpha val="70000"/>
                      </a:srgbClr>
                    </a:solidFill>
                  </a:tcPr>
                </a:tc>
                <a:tc>
                  <a:txBody>
                    <a:bodyPr/>
                    <a:lstStyle/>
                    <a:p>
                      <a:pPr algn="ctr"/>
                      <a:r>
                        <a:rPr lang="en-US" altLang="zh-TW" sz="1600" b="1">
                          <a:latin typeface="Times New Roman" panose="02020603050405020304" pitchFamily="18" charset="0"/>
                          <a:cs typeface="Times New Roman" panose="02020603050405020304" pitchFamily="18" charset="0"/>
                        </a:rPr>
                        <a:t>2.93</a:t>
                      </a:r>
                      <a:endParaRPr lang="zh-TW" altLang="en-US" sz="1600" b="1">
                        <a:latin typeface="Times New Roman" panose="02020603050405020304" pitchFamily="18" charset="0"/>
                        <a:cs typeface="Times New Roman" panose="02020603050405020304" pitchFamily="18" charset="0"/>
                      </a:endParaRPr>
                    </a:p>
                  </a:txBody>
                  <a:tcPr anchor="ctr">
                    <a:solidFill>
                      <a:srgbClr val="FDE9D6">
                        <a:alpha val="70000"/>
                      </a:srgbClr>
                    </a:solidFill>
                  </a:tcPr>
                </a:tc>
                <a:tc>
                  <a:txBody>
                    <a:bodyPr/>
                    <a:lstStyle/>
                    <a:p>
                      <a:pPr algn="ctr"/>
                      <a:r>
                        <a:rPr lang="en-US" altLang="zh-TW" sz="1600" dirty="0">
                          <a:latin typeface="Times New Roman" panose="02020603050405020304" pitchFamily="18" charset="0"/>
                          <a:cs typeface="Times New Roman" panose="02020603050405020304" pitchFamily="18" charset="0"/>
                        </a:rPr>
                        <a:t>0.69</a:t>
                      </a:r>
                      <a:endParaRPr lang="zh-TW" altLang="en-US" sz="1600" dirty="0">
                        <a:latin typeface="Times New Roman" panose="02020603050405020304" pitchFamily="18" charset="0"/>
                        <a:cs typeface="Times New Roman" panose="02020603050405020304" pitchFamily="18" charset="0"/>
                      </a:endParaRPr>
                    </a:p>
                  </a:txBody>
                  <a:tcPr anchor="ctr">
                    <a:solidFill>
                      <a:srgbClr val="FDE9D6">
                        <a:alpha val="70000"/>
                      </a:srgbClr>
                    </a:solidFill>
                  </a:tcPr>
                </a:tc>
                <a:tc>
                  <a:txBody>
                    <a:bodyPr/>
                    <a:lstStyle/>
                    <a:p>
                      <a:pPr algn="ctr">
                        <a:lnSpc>
                          <a:spcPct val="150000"/>
                        </a:lnSpc>
                      </a:pPr>
                      <a:r>
                        <a:rPr lang="en-US" altLang="zh-TW" sz="1600" dirty="0">
                          <a:latin typeface="Times New Roman" panose="02020603050405020304" pitchFamily="18" charset="0"/>
                          <a:cs typeface="Times New Roman" panose="02020603050405020304" pitchFamily="18" charset="0"/>
                        </a:rPr>
                        <a:t>1 = Not Familiar</a:t>
                      </a:r>
                      <a:endParaRPr lang="zh-TW" altLang="en-US" sz="1600" dirty="0">
                        <a:latin typeface="Times New Roman" panose="02020603050405020304" pitchFamily="18" charset="0"/>
                        <a:cs typeface="Times New Roman" panose="02020603050405020304" pitchFamily="18" charset="0"/>
                      </a:endParaRPr>
                    </a:p>
                  </a:txBody>
                  <a:tcPr anchor="ctr">
                    <a:solidFill>
                      <a:srgbClr val="FDE9D6">
                        <a:alpha val="70000"/>
                      </a:srgbClr>
                    </a:solidFill>
                  </a:tcPr>
                </a:tc>
                <a:tc>
                  <a:txBody>
                    <a:bodyPr/>
                    <a:lstStyle/>
                    <a:p>
                      <a:pPr algn="ctr">
                        <a:lnSpc>
                          <a:spcPct val="150000"/>
                        </a:lnSpc>
                      </a:pPr>
                      <a:r>
                        <a:rPr lang="en-US" altLang="zh-TW" sz="1600" dirty="0">
                          <a:latin typeface="Times New Roman" panose="02020603050405020304" pitchFamily="18" charset="0"/>
                          <a:cs typeface="Times New Roman" panose="02020603050405020304" pitchFamily="18" charset="0"/>
                        </a:rPr>
                        <a:t>5 = Very Familiar</a:t>
                      </a:r>
                      <a:endParaRPr lang="zh-TW" altLang="en-US" sz="1600" dirty="0">
                        <a:latin typeface="Times New Roman" panose="02020603050405020304" pitchFamily="18" charset="0"/>
                        <a:cs typeface="Times New Roman" panose="02020603050405020304" pitchFamily="18" charset="0"/>
                      </a:endParaRPr>
                    </a:p>
                  </a:txBody>
                  <a:tcPr anchor="ctr">
                    <a:solidFill>
                      <a:srgbClr val="FDE9D6">
                        <a:alpha val="70000"/>
                      </a:srgbClr>
                    </a:solidFill>
                  </a:tcPr>
                </a:tc>
                <a:extLst>
                  <a:ext uri="{0D108BD9-81ED-4DB2-BD59-A6C34878D82A}">
                    <a16:rowId xmlns:a16="http://schemas.microsoft.com/office/drawing/2014/main" val="4177069437"/>
                  </a:ext>
                </a:extLst>
              </a:tr>
              <a:tr h="370840">
                <a:tc>
                  <a:txBody>
                    <a:bodyPr/>
                    <a:lstStyle/>
                    <a:p>
                      <a:pPr algn="l">
                        <a:lnSpc>
                          <a:spcPct val="150000"/>
                        </a:lnSpc>
                      </a:pPr>
                      <a:r>
                        <a:rPr lang="en-US" altLang="zh-TW" sz="1600" dirty="0">
                          <a:latin typeface="Times New Roman" panose="02020603050405020304" pitchFamily="18" charset="0"/>
                          <a:cs typeface="Times New Roman" panose="02020603050405020304" pitchFamily="18" charset="0"/>
                        </a:rPr>
                        <a:t>Digital Imaging Skills:</a:t>
                      </a:r>
                    </a:p>
                    <a:p>
                      <a:pPr>
                        <a:lnSpc>
                          <a:spcPct val="100000"/>
                        </a:lnSpc>
                      </a:pPr>
                      <a:r>
                        <a:rPr kumimoji="1" lang="en" altLang="zh-TW" sz="1600" i="1" dirty="0">
                          <a:solidFill>
                            <a:schemeClr val="tx1"/>
                          </a:solidFill>
                          <a:latin typeface="Times New Roman" panose="02020603050405020304" pitchFamily="18" charset="0"/>
                          <a:cs typeface="Times New Roman" panose="02020603050405020304" pitchFamily="18" charset="0"/>
                        </a:rPr>
                        <a:t>Computer-Imaging Software,</a:t>
                      </a:r>
                    </a:p>
                    <a:p>
                      <a:pPr>
                        <a:lnSpc>
                          <a:spcPct val="100000"/>
                        </a:lnSpc>
                      </a:pPr>
                      <a:r>
                        <a:rPr kumimoji="1" lang="en" altLang="zh-TW" sz="1600" i="1" dirty="0">
                          <a:solidFill>
                            <a:schemeClr val="tx1"/>
                          </a:solidFill>
                          <a:latin typeface="Times New Roman" panose="02020603050405020304" pitchFamily="18" charset="0"/>
                          <a:cs typeface="Times New Roman" panose="02020603050405020304" pitchFamily="18" charset="0"/>
                        </a:rPr>
                        <a:t>Photography Experience</a:t>
                      </a:r>
                      <a:endParaRPr kumimoji="1" lang="zh-TW" altLang="en-US" sz="1600" i="1" dirty="0">
                        <a:solidFill>
                          <a:schemeClr val="tx1"/>
                        </a:solidFill>
                        <a:latin typeface="Times New Roman" panose="02020603050405020304" pitchFamily="18" charset="0"/>
                        <a:cs typeface="Times New Roman" panose="02020603050405020304" pitchFamily="18" charset="0"/>
                      </a:endParaRPr>
                    </a:p>
                  </a:txBody>
                  <a:tcPr anchor="ctr">
                    <a:solidFill>
                      <a:srgbClr val="FDE9D6">
                        <a:alpha val="70000"/>
                      </a:srgbClr>
                    </a:solidFill>
                  </a:tcPr>
                </a:tc>
                <a:tc>
                  <a:txBody>
                    <a:bodyPr/>
                    <a:lstStyle/>
                    <a:p>
                      <a:pPr algn="ctr">
                        <a:lnSpc>
                          <a:spcPct val="150000"/>
                        </a:lnSpc>
                      </a:pPr>
                      <a:r>
                        <a:rPr lang="en-US" altLang="zh-TW" sz="1600" b="1">
                          <a:latin typeface="Times New Roman" panose="02020603050405020304" pitchFamily="18" charset="0"/>
                          <a:cs typeface="Times New Roman" panose="02020603050405020304" pitchFamily="18" charset="0"/>
                        </a:rPr>
                        <a:t>2.96</a:t>
                      </a:r>
                      <a:endParaRPr lang="zh-TW" altLang="en-US" sz="1600" b="1">
                        <a:latin typeface="Times New Roman" panose="02020603050405020304" pitchFamily="18" charset="0"/>
                        <a:cs typeface="Times New Roman" panose="02020603050405020304" pitchFamily="18" charset="0"/>
                      </a:endParaRPr>
                    </a:p>
                  </a:txBody>
                  <a:tcPr anchor="ctr">
                    <a:solidFill>
                      <a:srgbClr val="FDE9D6">
                        <a:alpha val="70000"/>
                      </a:srgbClr>
                    </a:solidFill>
                  </a:tcPr>
                </a:tc>
                <a:tc>
                  <a:txBody>
                    <a:bodyPr/>
                    <a:lstStyle/>
                    <a:p>
                      <a:pPr algn="ctr">
                        <a:lnSpc>
                          <a:spcPct val="150000"/>
                        </a:lnSpc>
                      </a:pPr>
                      <a:r>
                        <a:rPr lang="en-US" altLang="zh-TW" sz="1600" dirty="0">
                          <a:latin typeface="Times New Roman" panose="02020603050405020304" pitchFamily="18" charset="0"/>
                          <a:cs typeface="Times New Roman" panose="02020603050405020304" pitchFamily="18" charset="0"/>
                        </a:rPr>
                        <a:t>0.91</a:t>
                      </a:r>
                      <a:endParaRPr lang="zh-TW" altLang="en-US" sz="1600" dirty="0">
                        <a:latin typeface="Times New Roman" panose="02020603050405020304" pitchFamily="18" charset="0"/>
                        <a:cs typeface="Times New Roman" panose="02020603050405020304" pitchFamily="18" charset="0"/>
                      </a:endParaRPr>
                    </a:p>
                  </a:txBody>
                  <a:tcPr anchor="ctr">
                    <a:solidFill>
                      <a:srgbClr val="FDE9D6">
                        <a:alpha val="70000"/>
                      </a:srgbClr>
                    </a:solidFill>
                  </a:tcPr>
                </a:tc>
                <a:tc>
                  <a:txBody>
                    <a:bodyPr/>
                    <a:lstStyle/>
                    <a:p>
                      <a:pPr algn="ctr">
                        <a:lnSpc>
                          <a:spcPct val="150000"/>
                        </a:lnSpc>
                      </a:pPr>
                      <a:r>
                        <a:rPr lang="en-US" altLang="zh-TW" sz="1600">
                          <a:latin typeface="Times New Roman" panose="02020603050405020304" pitchFamily="18" charset="0"/>
                          <a:cs typeface="Times New Roman" panose="02020603050405020304" pitchFamily="18" charset="0"/>
                        </a:rPr>
                        <a:t>1 = Not Familiar</a:t>
                      </a:r>
                      <a:endParaRPr lang="zh-TW" altLang="en-US" sz="1600">
                        <a:latin typeface="Times New Roman" panose="02020603050405020304" pitchFamily="18" charset="0"/>
                        <a:cs typeface="Times New Roman" panose="02020603050405020304" pitchFamily="18" charset="0"/>
                      </a:endParaRPr>
                    </a:p>
                  </a:txBody>
                  <a:tcPr anchor="ctr">
                    <a:solidFill>
                      <a:srgbClr val="FDE9D6">
                        <a:alpha val="70000"/>
                      </a:srgbClr>
                    </a:solidFill>
                  </a:tcPr>
                </a:tc>
                <a:tc>
                  <a:txBody>
                    <a:bodyPr/>
                    <a:lstStyle/>
                    <a:p>
                      <a:pPr algn="ctr">
                        <a:lnSpc>
                          <a:spcPct val="150000"/>
                        </a:lnSpc>
                      </a:pPr>
                      <a:r>
                        <a:rPr lang="en-US" altLang="zh-TW" sz="1600" dirty="0">
                          <a:latin typeface="Times New Roman" panose="02020603050405020304" pitchFamily="18" charset="0"/>
                          <a:cs typeface="Times New Roman" panose="02020603050405020304" pitchFamily="18" charset="0"/>
                        </a:rPr>
                        <a:t>5 = Very Familiar</a:t>
                      </a:r>
                      <a:endParaRPr lang="zh-TW" altLang="en-US" sz="1600" dirty="0">
                        <a:latin typeface="Times New Roman" panose="02020603050405020304" pitchFamily="18" charset="0"/>
                        <a:cs typeface="Times New Roman" panose="02020603050405020304" pitchFamily="18" charset="0"/>
                      </a:endParaRPr>
                    </a:p>
                  </a:txBody>
                  <a:tcPr anchor="ctr">
                    <a:solidFill>
                      <a:srgbClr val="FDE9D6">
                        <a:alpha val="70000"/>
                      </a:srgbClr>
                    </a:solidFill>
                  </a:tcPr>
                </a:tc>
                <a:extLst>
                  <a:ext uri="{0D108BD9-81ED-4DB2-BD59-A6C34878D82A}">
                    <a16:rowId xmlns:a16="http://schemas.microsoft.com/office/drawing/2014/main" val="1528573623"/>
                  </a:ext>
                </a:extLst>
              </a:tr>
              <a:tr h="370840">
                <a:tc>
                  <a:txBody>
                    <a:bodyPr/>
                    <a:lstStyle/>
                    <a:p>
                      <a:pPr algn="l">
                        <a:lnSpc>
                          <a:spcPct val="100000"/>
                        </a:lnSpc>
                      </a:pPr>
                      <a:r>
                        <a:rPr lang="en-US" altLang="zh-TW" sz="1600">
                          <a:latin typeface="Times New Roman" panose="02020603050405020304" pitchFamily="18" charset="0"/>
                          <a:cs typeface="Times New Roman" panose="02020603050405020304" pitchFamily="18" charset="0"/>
                        </a:rPr>
                        <a:t>Social Media Use Frequency</a:t>
                      </a:r>
                      <a:endParaRPr lang="zh-TW" altLang="en-US" sz="1600">
                        <a:latin typeface="Times New Roman" panose="02020603050405020304" pitchFamily="18" charset="0"/>
                        <a:cs typeface="Times New Roman" panose="02020603050405020304" pitchFamily="18" charset="0"/>
                      </a:endParaRPr>
                    </a:p>
                  </a:txBody>
                  <a:tcPr anchor="ctr">
                    <a:solidFill>
                      <a:srgbClr val="DBE3F3">
                        <a:alpha val="70000"/>
                      </a:srgbClr>
                    </a:solidFill>
                  </a:tcPr>
                </a:tc>
                <a:tc>
                  <a:txBody>
                    <a:bodyPr/>
                    <a:lstStyle/>
                    <a:p>
                      <a:pPr algn="ctr">
                        <a:lnSpc>
                          <a:spcPct val="150000"/>
                        </a:lnSpc>
                      </a:pPr>
                      <a:r>
                        <a:rPr lang="en-US" altLang="zh-TW" sz="1600" b="1" dirty="0">
                          <a:latin typeface="Times New Roman" panose="02020603050405020304" pitchFamily="18" charset="0"/>
                          <a:cs typeface="Times New Roman" panose="02020603050405020304" pitchFamily="18" charset="0"/>
                        </a:rPr>
                        <a:t>3.50</a:t>
                      </a:r>
                      <a:endParaRPr lang="zh-TW" altLang="en-US" sz="1600" b="1" dirty="0">
                        <a:latin typeface="Times New Roman" panose="02020603050405020304" pitchFamily="18" charset="0"/>
                        <a:cs typeface="Times New Roman" panose="02020603050405020304" pitchFamily="18" charset="0"/>
                      </a:endParaRPr>
                    </a:p>
                  </a:txBody>
                  <a:tcPr anchor="ctr">
                    <a:solidFill>
                      <a:srgbClr val="DBE3F3">
                        <a:alpha val="70000"/>
                      </a:srgbClr>
                    </a:solidFill>
                  </a:tcPr>
                </a:tc>
                <a:tc>
                  <a:txBody>
                    <a:bodyPr/>
                    <a:lstStyle/>
                    <a:p>
                      <a:pPr algn="ctr">
                        <a:lnSpc>
                          <a:spcPct val="150000"/>
                        </a:lnSpc>
                      </a:pPr>
                      <a:r>
                        <a:rPr lang="en-US" altLang="zh-TW" sz="1600" dirty="0">
                          <a:latin typeface="Times New Roman" panose="02020603050405020304" pitchFamily="18" charset="0"/>
                          <a:cs typeface="Times New Roman" panose="02020603050405020304" pitchFamily="18" charset="0"/>
                        </a:rPr>
                        <a:t>1.14</a:t>
                      </a:r>
                      <a:endParaRPr lang="zh-TW" altLang="en-US" sz="1600" dirty="0">
                        <a:latin typeface="Times New Roman" panose="02020603050405020304" pitchFamily="18" charset="0"/>
                        <a:cs typeface="Times New Roman" panose="02020603050405020304" pitchFamily="18" charset="0"/>
                      </a:endParaRPr>
                    </a:p>
                  </a:txBody>
                  <a:tcPr anchor="ctr">
                    <a:solidFill>
                      <a:srgbClr val="DBE3F3">
                        <a:alpha val="70000"/>
                      </a:srgbClr>
                    </a:solidFill>
                  </a:tcPr>
                </a:tc>
                <a:tc>
                  <a:txBody>
                    <a:bodyPr/>
                    <a:lstStyle/>
                    <a:p>
                      <a:pPr algn="ctr">
                        <a:lnSpc>
                          <a:spcPct val="150000"/>
                        </a:lnSpc>
                      </a:pPr>
                      <a:r>
                        <a:rPr lang="en" altLang="zh-TW" sz="1600">
                          <a:latin typeface="Times New Roman" panose="02020603050405020304" pitchFamily="18" charset="0"/>
                          <a:cs typeface="Times New Roman" panose="02020603050405020304" pitchFamily="18" charset="0"/>
                        </a:rPr>
                        <a:t>1 = Below 1 hour</a:t>
                      </a:r>
                      <a:endParaRPr lang="zh-TW" altLang="en-US" sz="1600">
                        <a:latin typeface="Times New Roman" panose="02020603050405020304" pitchFamily="18" charset="0"/>
                        <a:cs typeface="Times New Roman" panose="02020603050405020304" pitchFamily="18" charset="0"/>
                      </a:endParaRPr>
                    </a:p>
                  </a:txBody>
                  <a:tcPr anchor="ctr">
                    <a:solidFill>
                      <a:srgbClr val="DBE3F3">
                        <a:alpha val="70000"/>
                      </a:srgbClr>
                    </a:solidFill>
                  </a:tcPr>
                </a:tc>
                <a:tc>
                  <a:txBody>
                    <a:bodyPr/>
                    <a:lstStyle/>
                    <a:p>
                      <a:pPr algn="ctr">
                        <a:lnSpc>
                          <a:spcPct val="150000"/>
                        </a:lnSpc>
                      </a:pPr>
                      <a:r>
                        <a:rPr lang="en" altLang="zh-TW" sz="1600" dirty="0">
                          <a:latin typeface="Times New Roman" panose="02020603050405020304" pitchFamily="18" charset="0"/>
                          <a:cs typeface="Times New Roman" panose="02020603050405020304" pitchFamily="18" charset="0"/>
                        </a:rPr>
                        <a:t>5 = Over 5 hours</a:t>
                      </a:r>
                      <a:endParaRPr lang="zh-TW" altLang="en-US" sz="1600" dirty="0">
                        <a:latin typeface="Times New Roman" panose="02020603050405020304" pitchFamily="18" charset="0"/>
                        <a:cs typeface="Times New Roman" panose="02020603050405020304" pitchFamily="18" charset="0"/>
                      </a:endParaRPr>
                    </a:p>
                  </a:txBody>
                  <a:tcPr anchor="ctr">
                    <a:solidFill>
                      <a:srgbClr val="DBE3F3">
                        <a:alpha val="70000"/>
                      </a:srgbClr>
                    </a:solidFill>
                  </a:tcPr>
                </a:tc>
                <a:extLst>
                  <a:ext uri="{0D108BD9-81ED-4DB2-BD59-A6C34878D82A}">
                    <a16:rowId xmlns:a16="http://schemas.microsoft.com/office/drawing/2014/main" val="956570261"/>
                  </a:ext>
                </a:extLst>
              </a:tr>
              <a:tr h="370840">
                <a:tc>
                  <a:txBody>
                    <a:bodyPr/>
                    <a:lstStyle/>
                    <a:p>
                      <a:pPr algn="l">
                        <a:lnSpc>
                          <a:spcPct val="150000"/>
                        </a:lnSpc>
                      </a:pPr>
                      <a:r>
                        <a:rPr lang="en-US" altLang="zh-TW" sz="1600">
                          <a:latin typeface="Times New Roman" panose="02020603050405020304" pitchFamily="18" charset="0"/>
                          <a:cs typeface="Times New Roman" panose="02020603050405020304" pitchFamily="18" charset="0"/>
                        </a:rPr>
                        <a:t>Photo Verification Behavior</a:t>
                      </a:r>
                      <a:endParaRPr lang="zh-TW" altLang="en-US" sz="1600">
                        <a:latin typeface="Times New Roman" panose="02020603050405020304" pitchFamily="18" charset="0"/>
                        <a:cs typeface="Times New Roman" panose="02020603050405020304" pitchFamily="18" charset="0"/>
                      </a:endParaRPr>
                    </a:p>
                  </a:txBody>
                  <a:tcPr anchor="ctr">
                    <a:solidFill>
                      <a:srgbClr val="DAE3F3">
                        <a:alpha val="70000"/>
                      </a:srgbClr>
                    </a:solidFill>
                  </a:tcPr>
                </a:tc>
                <a:tc>
                  <a:txBody>
                    <a:bodyPr/>
                    <a:lstStyle/>
                    <a:p>
                      <a:pPr algn="ctr">
                        <a:lnSpc>
                          <a:spcPct val="150000"/>
                        </a:lnSpc>
                      </a:pPr>
                      <a:r>
                        <a:rPr lang="en-US" altLang="zh-TW" sz="1600" b="1" dirty="0">
                          <a:latin typeface="Times New Roman" panose="02020603050405020304" pitchFamily="18" charset="0"/>
                          <a:cs typeface="Times New Roman" panose="02020603050405020304" pitchFamily="18" charset="0"/>
                        </a:rPr>
                        <a:t>3.39</a:t>
                      </a:r>
                      <a:endParaRPr lang="zh-TW" altLang="en-US" sz="1600" b="1" dirty="0">
                        <a:latin typeface="Times New Roman" panose="02020603050405020304" pitchFamily="18" charset="0"/>
                        <a:cs typeface="Times New Roman" panose="02020603050405020304" pitchFamily="18" charset="0"/>
                      </a:endParaRPr>
                    </a:p>
                  </a:txBody>
                  <a:tcPr anchor="ctr">
                    <a:solidFill>
                      <a:srgbClr val="DAE3F3">
                        <a:alpha val="70000"/>
                      </a:srgbClr>
                    </a:solidFill>
                  </a:tcPr>
                </a:tc>
                <a:tc>
                  <a:txBody>
                    <a:bodyPr/>
                    <a:lstStyle/>
                    <a:p>
                      <a:pPr algn="ctr">
                        <a:lnSpc>
                          <a:spcPct val="150000"/>
                        </a:lnSpc>
                      </a:pPr>
                      <a:r>
                        <a:rPr lang="en-US" altLang="zh-TW" sz="1600" dirty="0">
                          <a:latin typeface="Times New Roman" panose="02020603050405020304" pitchFamily="18" charset="0"/>
                          <a:cs typeface="Times New Roman" panose="02020603050405020304" pitchFamily="18" charset="0"/>
                        </a:rPr>
                        <a:t>0.99</a:t>
                      </a:r>
                      <a:endParaRPr lang="zh-TW" altLang="en-US" sz="1600" dirty="0">
                        <a:latin typeface="Times New Roman" panose="02020603050405020304" pitchFamily="18" charset="0"/>
                        <a:cs typeface="Times New Roman" panose="02020603050405020304" pitchFamily="18" charset="0"/>
                      </a:endParaRPr>
                    </a:p>
                  </a:txBody>
                  <a:tcPr anchor="ctr">
                    <a:solidFill>
                      <a:srgbClr val="DAE3F3">
                        <a:alpha val="70000"/>
                      </a:srgbClr>
                    </a:solidFill>
                  </a:tcPr>
                </a:tc>
                <a:tc>
                  <a:txBody>
                    <a:bodyPr/>
                    <a:lstStyle/>
                    <a:p>
                      <a:pPr algn="ctr">
                        <a:lnSpc>
                          <a:spcPct val="150000"/>
                        </a:lnSpc>
                      </a:pPr>
                      <a:r>
                        <a:rPr lang="en" altLang="zh-TW" sz="1600">
                          <a:latin typeface="Times New Roman" panose="02020603050405020304" pitchFamily="18" charset="0"/>
                          <a:cs typeface="Times New Roman" panose="02020603050405020304" pitchFamily="18" charset="0"/>
                        </a:rPr>
                        <a:t>1 = Strongly Disagree</a:t>
                      </a:r>
                      <a:endParaRPr lang="zh-TW" altLang="en-US" sz="1600">
                        <a:latin typeface="Times New Roman" panose="02020603050405020304" pitchFamily="18" charset="0"/>
                        <a:cs typeface="Times New Roman" panose="02020603050405020304" pitchFamily="18" charset="0"/>
                      </a:endParaRPr>
                    </a:p>
                  </a:txBody>
                  <a:tcPr anchor="ctr">
                    <a:solidFill>
                      <a:srgbClr val="DAE3F3">
                        <a:alpha val="70000"/>
                      </a:srgbClr>
                    </a:solidFill>
                  </a:tcPr>
                </a:tc>
                <a:tc>
                  <a:txBody>
                    <a:bodyPr/>
                    <a:lstStyle/>
                    <a:p>
                      <a:pPr algn="ctr">
                        <a:lnSpc>
                          <a:spcPct val="150000"/>
                        </a:lnSpc>
                      </a:pPr>
                      <a:r>
                        <a:rPr lang="en" altLang="zh-TW" sz="1600" dirty="0">
                          <a:latin typeface="Times New Roman" panose="02020603050405020304" pitchFamily="18" charset="0"/>
                          <a:cs typeface="Times New Roman" panose="02020603050405020304" pitchFamily="18" charset="0"/>
                        </a:rPr>
                        <a:t>5 = Strongly Agree</a:t>
                      </a:r>
                      <a:endParaRPr lang="zh-TW" altLang="en-US" sz="1600" dirty="0">
                        <a:latin typeface="Times New Roman" panose="02020603050405020304" pitchFamily="18" charset="0"/>
                        <a:cs typeface="Times New Roman" panose="02020603050405020304" pitchFamily="18" charset="0"/>
                      </a:endParaRPr>
                    </a:p>
                  </a:txBody>
                  <a:tcPr anchor="ctr">
                    <a:solidFill>
                      <a:srgbClr val="DAE3F3">
                        <a:alpha val="70000"/>
                      </a:srgbClr>
                    </a:solidFill>
                  </a:tcPr>
                </a:tc>
                <a:extLst>
                  <a:ext uri="{0D108BD9-81ED-4DB2-BD59-A6C34878D82A}">
                    <a16:rowId xmlns:a16="http://schemas.microsoft.com/office/drawing/2014/main" val="1824203408"/>
                  </a:ext>
                </a:extLst>
              </a:tr>
            </a:tbl>
          </a:graphicData>
        </a:graphic>
      </p:graphicFrame>
    </p:spTree>
    <p:extLst>
      <p:ext uri="{BB962C8B-B14F-4D97-AF65-F5344CB8AC3E}">
        <p14:creationId xmlns:p14="http://schemas.microsoft.com/office/powerpoint/2010/main" val="14886691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74BF81-1E63-D8F1-82CB-DE2244EB0539}"/>
              </a:ext>
            </a:extLst>
          </p:cNvPr>
          <p:cNvSpPr>
            <a:spLocks noGrp="1"/>
          </p:cNvSpPr>
          <p:nvPr>
            <p:ph type="ctrTitle"/>
          </p:nvPr>
        </p:nvSpPr>
        <p:spPr>
          <a:xfrm>
            <a:off x="-2" y="659005"/>
            <a:ext cx="12192000" cy="602946"/>
          </a:xfrm>
        </p:spPr>
        <p:txBody>
          <a:bodyPr/>
          <a:lstStyle/>
          <a:p>
            <a:r>
              <a:rPr kumimoji="1" lang="en-US" altLang="zh-TW" dirty="0"/>
              <a:t>Reason of using keyboard</a:t>
            </a:r>
            <a:endParaRPr kumimoji="1" lang="zh-TW" altLang="en-US" dirty="0"/>
          </a:p>
        </p:txBody>
      </p:sp>
      <p:sp>
        <p:nvSpPr>
          <p:cNvPr id="3" name="副標題 2">
            <a:extLst>
              <a:ext uri="{FF2B5EF4-FFF2-40B4-BE49-F238E27FC236}">
                <a16:creationId xmlns:a16="http://schemas.microsoft.com/office/drawing/2014/main" id="{A37F7E72-B145-A5D7-45E5-1A5AD68D33E1}"/>
              </a:ext>
            </a:extLst>
          </p:cNvPr>
          <p:cNvSpPr>
            <a:spLocks noGrp="1"/>
          </p:cNvSpPr>
          <p:nvPr>
            <p:ph type="subTitle" idx="1"/>
          </p:nvPr>
        </p:nvSpPr>
        <p:spPr>
          <a:xfrm>
            <a:off x="1209649" y="1955576"/>
            <a:ext cx="9772699" cy="3150047"/>
          </a:xfrm>
        </p:spPr>
        <p:txBody>
          <a:bodyPr/>
          <a:lstStyle/>
          <a:p>
            <a:pPr marL="342900" indent="-342900">
              <a:buFont typeface="Arial" panose="020B0604020202020204" pitchFamily="34" charset="0"/>
              <a:buChar char="•"/>
            </a:pPr>
            <a:r>
              <a:rPr kumimoji="1" lang="en" altLang="zh-TW" dirty="0">
                <a:solidFill>
                  <a:srgbClr val="FF0000"/>
                </a:solidFill>
              </a:rPr>
              <a:t>Keyboard</a:t>
            </a:r>
            <a:r>
              <a:rPr kumimoji="1" lang="en" altLang="zh-TW" dirty="0"/>
              <a:t> provided </a:t>
            </a:r>
            <a:r>
              <a:rPr kumimoji="1" lang="en" altLang="zh-TW" dirty="0">
                <a:solidFill>
                  <a:srgbClr val="FF0000"/>
                </a:solidFill>
              </a:rPr>
              <a:t>quicker responses </a:t>
            </a:r>
            <a:r>
              <a:rPr kumimoji="1" lang="en" altLang="zh-TW" dirty="0"/>
              <a:t>compared to the mouse during target selection tasks. </a:t>
            </a:r>
          </a:p>
          <a:p>
            <a:pPr marL="1143000" lvl="1">
              <a:buFontTx/>
              <a:buChar char="-"/>
            </a:pPr>
            <a:r>
              <a:rPr kumimoji="1" lang="en" altLang="zh-TW" dirty="0"/>
              <a:t>Keyboard offered a more </a:t>
            </a:r>
            <a:r>
              <a:rPr kumimoji="1" lang="en" altLang="zh-TW" dirty="0">
                <a:solidFill>
                  <a:srgbClr val="FF0000"/>
                </a:solidFill>
              </a:rPr>
              <a:t>direct</a:t>
            </a:r>
            <a:r>
              <a:rPr kumimoji="1" lang="en" altLang="zh-TW" dirty="0"/>
              <a:t> form of interaction.</a:t>
            </a:r>
          </a:p>
          <a:p>
            <a:pPr marL="1143000" lvl="1">
              <a:buFontTx/>
              <a:buChar char="-"/>
            </a:pPr>
            <a:r>
              <a:rPr kumimoji="1" lang="en" altLang="zh-TW" dirty="0">
                <a:solidFill>
                  <a:srgbClr val="FF0000"/>
                </a:solidFill>
              </a:rPr>
              <a:t>Reducing the number of steps </a:t>
            </a:r>
            <a:r>
              <a:rPr kumimoji="1" lang="en" altLang="zh-TW" dirty="0"/>
              <a:t>required to respond. </a:t>
            </a:r>
          </a:p>
          <a:p>
            <a:pPr marL="1143000" lvl="1">
              <a:buFontTx/>
              <a:buChar char="-"/>
            </a:pPr>
            <a:r>
              <a:rPr kumimoji="1" lang="en" altLang="zh-TW" dirty="0"/>
              <a:t>In contrast, using a mouse introduced the extra step of moving the cursor, which not only extended the overall reaction time but also added complexity to the task, potentially impacting hand-eye coordination and further delaying responses.</a:t>
            </a:r>
            <a:endParaRPr kumimoji="1" lang="zh-TW" altLang="en-US" dirty="0"/>
          </a:p>
        </p:txBody>
      </p:sp>
      <p:sp>
        <p:nvSpPr>
          <p:cNvPr id="4" name="投影片編號版面配置區 3">
            <a:extLst>
              <a:ext uri="{FF2B5EF4-FFF2-40B4-BE49-F238E27FC236}">
                <a16:creationId xmlns:a16="http://schemas.microsoft.com/office/drawing/2014/main" id="{48B9A23F-709A-B9F8-19E9-9CC9E31FDA42}"/>
              </a:ext>
            </a:extLst>
          </p:cNvPr>
          <p:cNvSpPr>
            <a:spLocks noGrp="1"/>
          </p:cNvSpPr>
          <p:nvPr>
            <p:ph type="sldNum" sz="quarter" idx="4"/>
          </p:nvPr>
        </p:nvSpPr>
        <p:spPr/>
        <p:txBody>
          <a:bodyPr/>
          <a:lstStyle/>
          <a:p>
            <a:fld id="{5D264510-144C-5541-AE78-2C17531025F9}" type="slidenum">
              <a:rPr kumimoji="1" lang="zh-TW" altLang="en-US" smtClean="0"/>
              <a:pPr/>
              <a:t>78</a:t>
            </a:fld>
            <a:endParaRPr kumimoji="1" lang="zh-TW" altLang="en-US"/>
          </a:p>
        </p:txBody>
      </p:sp>
      <p:sp>
        <p:nvSpPr>
          <p:cNvPr id="5" name="頁尾版面配置區 4">
            <a:extLst>
              <a:ext uri="{FF2B5EF4-FFF2-40B4-BE49-F238E27FC236}">
                <a16:creationId xmlns:a16="http://schemas.microsoft.com/office/drawing/2014/main" id="{40DE9811-563E-1A21-BD4A-20427A1C6FBA}"/>
              </a:ext>
            </a:extLst>
          </p:cNvPr>
          <p:cNvSpPr>
            <a:spLocks noGrp="1"/>
          </p:cNvSpPr>
          <p:nvPr>
            <p:ph type="ftr" sz="quarter" idx="3"/>
          </p:nvPr>
        </p:nvSpPr>
        <p:spPr/>
        <p:txBody>
          <a:bodyPr/>
          <a:lstStyle/>
          <a:p>
            <a:r>
              <a:rPr kumimoji="1" lang="en" altLang="zh-TW" dirty="0" err="1"/>
              <a:t>MacKenzie</a:t>
            </a:r>
            <a:r>
              <a:rPr kumimoji="1" lang="zh-TW" altLang="en-US" dirty="0"/>
              <a:t> </a:t>
            </a:r>
            <a:r>
              <a:rPr kumimoji="1" lang="en-US" altLang="zh-TW" dirty="0"/>
              <a:t>&amp; I (1992)</a:t>
            </a:r>
            <a:endParaRPr kumimoji="1" lang="zh-TW" altLang="en-US" dirty="0"/>
          </a:p>
        </p:txBody>
      </p:sp>
    </p:spTree>
    <p:extLst>
      <p:ext uri="{BB962C8B-B14F-4D97-AF65-F5344CB8AC3E}">
        <p14:creationId xmlns:p14="http://schemas.microsoft.com/office/powerpoint/2010/main" val="13661263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E078A8-C7BE-0A01-CB15-A3F5D174611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768536D-8C9F-97BE-E598-9224FAD54B0E}"/>
              </a:ext>
            </a:extLst>
          </p:cNvPr>
          <p:cNvSpPr>
            <a:spLocks noGrp="1"/>
          </p:cNvSpPr>
          <p:nvPr>
            <p:ph type="ctrTitle"/>
          </p:nvPr>
        </p:nvSpPr>
        <p:spPr>
          <a:xfrm>
            <a:off x="0" y="840801"/>
            <a:ext cx="12192000" cy="602946"/>
          </a:xfrm>
        </p:spPr>
        <p:txBody>
          <a:bodyPr/>
          <a:lstStyle/>
          <a:p>
            <a:pPr>
              <a:lnSpc>
                <a:spcPct val="150000"/>
              </a:lnSpc>
            </a:pPr>
            <a:r>
              <a:rPr kumimoji="1" lang="en-US" altLang="zh-TW" sz="3200"/>
              <a:t>Condition</a:t>
            </a:r>
            <a:endParaRPr kumimoji="1" lang="zh-TW" altLang="en-US" sz="3200"/>
          </a:p>
        </p:txBody>
      </p:sp>
      <p:sp>
        <p:nvSpPr>
          <p:cNvPr id="4" name="投影片編號版面配置區 3">
            <a:extLst>
              <a:ext uri="{FF2B5EF4-FFF2-40B4-BE49-F238E27FC236}">
                <a16:creationId xmlns:a16="http://schemas.microsoft.com/office/drawing/2014/main" id="{B7061E82-DB9D-450A-EF00-87C312E637A9}"/>
              </a:ext>
            </a:extLst>
          </p:cNvPr>
          <p:cNvSpPr>
            <a:spLocks noGrp="1"/>
          </p:cNvSpPr>
          <p:nvPr>
            <p:ph type="sldNum" sz="quarter" idx="4"/>
          </p:nvPr>
        </p:nvSpPr>
        <p:spPr/>
        <p:txBody>
          <a:bodyPr/>
          <a:lstStyle/>
          <a:p>
            <a:pPr>
              <a:lnSpc>
                <a:spcPct val="150000"/>
              </a:lnSpc>
            </a:pPr>
            <a:fld id="{5D264510-144C-5541-AE78-2C17531025F9}" type="slidenum">
              <a:rPr kumimoji="1" lang="zh-TW" altLang="en-US" smtClean="0"/>
              <a:pPr>
                <a:lnSpc>
                  <a:spcPct val="150000"/>
                </a:lnSpc>
              </a:pPr>
              <a:t>79</a:t>
            </a:fld>
            <a:endParaRPr kumimoji="1" lang="zh-TW" altLang="en-US"/>
          </a:p>
        </p:txBody>
      </p:sp>
      <p:sp>
        <p:nvSpPr>
          <p:cNvPr id="5" name="頁尾版面配置區 4">
            <a:extLst>
              <a:ext uri="{FF2B5EF4-FFF2-40B4-BE49-F238E27FC236}">
                <a16:creationId xmlns:a16="http://schemas.microsoft.com/office/drawing/2014/main" id="{1D8A4FD0-A5FF-E9A7-3773-572661DD01FB}"/>
              </a:ext>
            </a:extLst>
          </p:cNvPr>
          <p:cNvSpPr>
            <a:spLocks noGrp="1"/>
          </p:cNvSpPr>
          <p:nvPr>
            <p:ph type="ftr" sz="quarter" idx="3"/>
          </p:nvPr>
        </p:nvSpPr>
        <p:spPr/>
        <p:txBody>
          <a:bodyPr/>
          <a:lstStyle/>
          <a:p>
            <a:pPr>
              <a:lnSpc>
                <a:spcPct val="150000"/>
              </a:lnSpc>
            </a:pPr>
            <a:r>
              <a:rPr kumimoji="1" lang="en" altLang="zh-TW" err="1"/>
              <a:t>Shadish</a:t>
            </a:r>
            <a:r>
              <a:rPr kumimoji="1" lang="en" altLang="zh-TW"/>
              <a:t> et al. (2008)</a:t>
            </a:r>
            <a:endParaRPr kumimoji="1" lang="zh-TW" altLang="en-US"/>
          </a:p>
        </p:txBody>
      </p:sp>
      <p:graphicFrame>
        <p:nvGraphicFramePr>
          <p:cNvPr id="6" name="表格 5">
            <a:extLst>
              <a:ext uri="{FF2B5EF4-FFF2-40B4-BE49-F238E27FC236}">
                <a16:creationId xmlns:a16="http://schemas.microsoft.com/office/drawing/2014/main" id="{939E482B-EB4B-3070-D5FD-F78AFE908685}"/>
              </a:ext>
            </a:extLst>
          </p:cNvPr>
          <p:cNvGraphicFramePr>
            <a:graphicFrameLocks noGrp="1"/>
          </p:cNvGraphicFramePr>
          <p:nvPr>
            <p:extLst>
              <p:ext uri="{D42A27DB-BD31-4B8C-83A1-F6EECF244321}">
                <p14:modId xmlns:p14="http://schemas.microsoft.com/office/powerpoint/2010/main" val="2119596651"/>
              </p:ext>
            </p:extLst>
          </p:nvPr>
        </p:nvGraphicFramePr>
        <p:xfrm>
          <a:off x="1976773" y="2053788"/>
          <a:ext cx="8238454" cy="3380426"/>
        </p:xfrm>
        <a:graphic>
          <a:graphicData uri="http://schemas.openxmlformats.org/drawingml/2006/table">
            <a:tbl>
              <a:tblPr/>
              <a:tblGrid>
                <a:gridCol w="537295">
                  <a:extLst>
                    <a:ext uri="{9D8B030D-6E8A-4147-A177-3AD203B41FA5}">
                      <a16:colId xmlns:a16="http://schemas.microsoft.com/office/drawing/2014/main" val="3348016129"/>
                    </a:ext>
                  </a:extLst>
                </a:gridCol>
                <a:gridCol w="1077913">
                  <a:extLst>
                    <a:ext uri="{9D8B030D-6E8A-4147-A177-3AD203B41FA5}">
                      <a16:colId xmlns:a16="http://schemas.microsoft.com/office/drawing/2014/main" val="3963245315"/>
                    </a:ext>
                  </a:extLst>
                </a:gridCol>
                <a:gridCol w="1077913">
                  <a:extLst>
                    <a:ext uri="{9D8B030D-6E8A-4147-A177-3AD203B41FA5}">
                      <a16:colId xmlns:a16="http://schemas.microsoft.com/office/drawing/2014/main" val="4047036472"/>
                    </a:ext>
                  </a:extLst>
                </a:gridCol>
                <a:gridCol w="1020763">
                  <a:extLst>
                    <a:ext uri="{9D8B030D-6E8A-4147-A177-3AD203B41FA5}">
                      <a16:colId xmlns:a16="http://schemas.microsoft.com/office/drawing/2014/main" val="1303995006"/>
                    </a:ext>
                  </a:extLst>
                </a:gridCol>
                <a:gridCol w="1077913">
                  <a:extLst>
                    <a:ext uri="{9D8B030D-6E8A-4147-A177-3AD203B41FA5}">
                      <a16:colId xmlns:a16="http://schemas.microsoft.com/office/drawing/2014/main" val="1536184446"/>
                    </a:ext>
                  </a:extLst>
                </a:gridCol>
                <a:gridCol w="1077913">
                  <a:extLst>
                    <a:ext uri="{9D8B030D-6E8A-4147-A177-3AD203B41FA5}">
                      <a16:colId xmlns:a16="http://schemas.microsoft.com/office/drawing/2014/main" val="2160735532"/>
                    </a:ext>
                  </a:extLst>
                </a:gridCol>
                <a:gridCol w="1077913">
                  <a:extLst>
                    <a:ext uri="{9D8B030D-6E8A-4147-A177-3AD203B41FA5}">
                      <a16:colId xmlns:a16="http://schemas.microsoft.com/office/drawing/2014/main" val="3849820136"/>
                    </a:ext>
                  </a:extLst>
                </a:gridCol>
                <a:gridCol w="1290831">
                  <a:extLst>
                    <a:ext uri="{9D8B030D-6E8A-4147-A177-3AD203B41FA5}">
                      <a16:colId xmlns:a16="http://schemas.microsoft.com/office/drawing/2014/main" val="939275813"/>
                    </a:ext>
                  </a:extLst>
                </a:gridCol>
              </a:tblGrid>
              <a:tr h="274320">
                <a:tc>
                  <a:txBody>
                    <a:bodyPr/>
                    <a:lstStyle/>
                    <a:p>
                      <a:pPr marL="0" indent="0" algn="ctr">
                        <a:lnSpc>
                          <a:spcPct val="150000"/>
                        </a:lnSpc>
                        <a:buFont typeface="+mj-lt"/>
                        <a:buNone/>
                      </a:pPr>
                      <a:r>
                        <a:rPr lang="en" sz="2400" b="1">
                          <a:effectLst/>
                          <a:latin typeface="Times New Roman" panose="02020603050405020304" pitchFamily="18" charset="0"/>
                          <a:ea typeface="PMingLiU" panose="02020500000000000000" pitchFamily="18" charset="-120"/>
                          <a:cs typeface="Times New Roman" panose="02020603050405020304" pitchFamily="18" charset="0"/>
                        </a:rPr>
                        <a:t>P1</a:t>
                      </a:r>
                    </a:p>
                  </a:txBody>
                  <a:tcPr marL="47625" marR="4762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150000"/>
                        </a:lnSpc>
                        <a:buFont typeface="+mj-lt"/>
                        <a:buNone/>
                      </a:pPr>
                      <a:r>
                        <a:rPr lang="en" sz="2000" b="0" err="1">
                          <a:effectLst/>
                          <a:latin typeface="Times New Roman" panose="02020603050405020304" pitchFamily="18" charset="0"/>
                          <a:ea typeface="PMingLiU" panose="02020500000000000000" pitchFamily="18" charset="-120"/>
                          <a:cs typeface="Times New Roman" panose="02020603050405020304" pitchFamily="18" charset="0"/>
                        </a:rPr>
                        <a:t>CCTCre</a:t>
                      </a:r>
                      <a:endParaRPr lang="en"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47625" marR="47625" marT="0" marB="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8FA3">
                        <a:alpha val="70000"/>
                      </a:srgbClr>
                    </a:solidFill>
                  </a:tcPr>
                </a:tc>
                <a:tc>
                  <a:txBody>
                    <a:bodyPr/>
                    <a:lstStyle/>
                    <a:p>
                      <a:pPr marL="0" indent="0" algn="ctr">
                        <a:lnSpc>
                          <a:spcPct val="150000"/>
                        </a:lnSpc>
                        <a:buFont typeface="+mj-lt"/>
                        <a:buNone/>
                      </a:pPr>
                      <a:r>
                        <a:rPr lang="en" sz="2000" b="0" err="1">
                          <a:effectLst/>
                          <a:latin typeface="Times New Roman" panose="02020603050405020304" pitchFamily="18" charset="0"/>
                          <a:ea typeface="PMingLiU" panose="02020500000000000000" pitchFamily="18" charset="-120"/>
                          <a:cs typeface="Times New Roman" panose="02020603050405020304" pitchFamily="18" charset="0"/>
                        </a:rPr>
                        <a:t>CCTCon</a:t>
                      </a:r>
                      <a:endParaRPr lang="en"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B3C1">
                        <a:alpha val="70000"/>
                      </a:srgbClr>
                    </a:solidFill>
                  </a:tcPr>
                </a:tc>
                <a:tc>
                  <a:txBody>
                    <a:bodyPr/>
                    <a:lstStyle/>
                    <a:p>
                      <a:pPr marL="0" indent="0" algn="ctr">
                        <a:lnSpc>
                          <a:spcPct val="150000"/>
                        </a:lnSpc>
                        <a:buFont typeface="+mj-lt"/>
                        <a:buNone/>
                      </a:pPr>
                      <a:r>
                        <a:rPr lang="en" sz="2000" b="0">
                          <a:effectLst/>
                          <a:latin typeface="Times New Roman" panose="02020603050405020304" pitchFamily="18" charset="0"/>
                          <a:ea typeface="PMingLiU" panose="02020500000000000000" pitchFamily="18" charset="-120"/>
                          <a:cs typeface="Times New Roman" panose="02020603050405020304" pitchFamily="18" charset="0"/>
                        </a:rPr>
                        <a:t>CCTM</a:t>
                      </a: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D5">
                        <a:alpha val="70000"/>
                      </a:srgbClr>
                    </a:solidFill>
                  </a:tcPr>
                </a:tc>
                <a:tc>
                  <a:txBody>
                    <a:bodyPr/>
                    <a:lstStyle/>
                    <a:p>
                      <a:pPr marL="0" indent="0" algn="ctr">
                        <a:lnSpc>
                          <a:spcPct val="150000"/>
                        </a:lnSpc>
                        <a:buFont typeface="+mj-lt"/>
                        <a:buNone/>
                      </a:pPr>
                      <a:r>
                        <a:rPr lang="en" sz="2000" b="0" err="1">
                          <a:effectLst/>
                          <a:latin typeface="Times New Roman" panose="02020603050405020304" pitchFamily="18" charset="0"/>
                          <a:ea typeface="PMingLiU" panose="02020500000000000000" pitchFamily="18" charset="-120"/>
                          <a:cs typeface="Times New Roman" panose="02020603050405020304" pitchFamily="18" charset="0"/>
                        </a:rPr>
                        <a:t>PECre</a:t>
                      </a:r>
                      <a:endParaRPr lang="en"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3C69D">
                        <a:alpha val="70000"/>
                      </a:srgbClr>
                    </a:solidFill>
                  </a:tcPr>
                </a:tc>
                <a:tc>
                  <a:txBody>
                    <a:bodyPr/>
                    <a:lstStyle/>
                    <a:p>
                      <a:pPr marL="0" indent="0" algn="ctr">
                        <a:lnSpc>
                          <a:spcPct val="150000"/>
                        </a:lnSpc>
                        <a:buFont typeface="+mj-lt"/>
                        <a:buNone/>
                      </a:pPr>
                      <a:r>
                        <a:rPr lang="en" sz="2000" b="0" err="1">
                          <a:effectLst/>
                          <a:latin typeface="Times New Roman" panose="02020603050405020304" pitchFamily="18" charset="0"/>
                          <a:ea typeface="PMingLiU" panose="02020500000000000000" pitchFamily="18" charset="-120"/>
                          <a:cs typeface="Times New Roman" panose="02020603050405020304" pitchFamily="18" charset="0"/>
                        </a:rPr>
                        <a:t>PECon</a:t>
                      </a:r>
                      <a:endParaRPr lang="en"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5D5B2">
                        <a:alpha val="70000"/>
                      </a:srgbClr>
                    </a:solidFill>
                  </a:tcPr>
                </a:tc>
                <a:tc>
                  <a:txBody>
                    <a:bodyPr/>
                    <a:lstStyle/>
                    <a:p>
                      <a:pPr marL="0" indent="0" algn="ctr">
                        <a:lnSpc>
                          <a:spcPct val="150000"/>
                        </a:lnSpc>
                        <a:buFont typeface="+mj-lt"/>
                        <a:buNone/>
                      </a:pPr>
                      <a:r>
                        <a:rPr lang="en" sz="2000" b="0">
                          <a:effectLst/>
                          <a:latin typeface="Times New Roman" panose="02020603050405020304" pitchFamily="18" charset="0"/>
                          <a:ea typeface="PMingLiU" panose="02020500000000000000" pitchFamily="18" charset="-120"/>
                          <a:cs typeface="Times New Roman" panose="02020603050405020304" pitchFamily="18" charset="0"/>
                        </a:rPr>
                        <a:t>PEM</a:t>
                      </a: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8F3DD">
                        <a:alpha val="70000"/>
                      </a:srgbClr>
                    </a:solidFill>
                  </a:tcPr>
                </a:tc>
                <a:tc>
                  <a:txBody>
                    <a:bodyPr/>
                    <a:lstStyle/>
                    <a:p>
                      <a:pPr marL="0" indent="0" algn="ctr">
                        <a:lnSpc>
                          <a:spcPct val="150000"/>
                        </a:lnSpc>
                        <a:buFont typeface="+mj-lt"/>
                        <a:buNone/>
                      </a:pPr>
                      <a:r>
                        <a:rPr lang="en" sz="2000" b="0">
                          <a:effectLst/>
                          <a:latin typeface="Times New Roman" panose="02020603050405020304" pitchFamily="18" charset="0"/>
                          <a:ea typeface="PMingLiU" panose="02020500000000000000" pitchFamily="18" charset="-120"/>
                          <a:cs typeface="Times New Roman" panose="02020603050405020304" pitchFamily="18" charset="0"/>
                        </a:rPr>
                        <a:t>Control</a:t>
                      </a:r>
                    </a:p>
                  </a:txBody>
                  <a:tcPr marL="47625" marR="47625"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alpha val="70000"/>
                      </a:schemeClr>
                    </a:solidFill>
                  </a:tcPr>
                </a:tc>
                <a:extLst>
                  <a:ext uri="{0D108BD9-81ED-4DB2-BD59-A6C34878D82A}">
                    <a16:rowId xmlns:a16="http://schemas.microsoft.com/office/drawing/2014/main" val="4028258311"/>
                  </a:ext>
                </a:extLst>
              </a:tr>
              <a:tr h="274320">
                <a:tc>
                  <a:txBody>
                    <a:bodyPr/>
                    <a:lstStyle/>
                    <a:p>
                      <a:pPr marL="0" indent="0" algn="ctr">
                        <a:lnSpc>
                          <a:spcPct val="150000"/>
                        </a:lnSpc>
                        <a:buFont typeface="+mj-lt"/>
                        <a:buNone/>
                      </a:pPr>
                      <a:r>
                        <a:rPr lang="en" altLang="zh-TW" sz="2400" b="1">
                          <a:effectLst/>
                          <a:latin typeface="Times New Roman" panose="02020603050405020304" pitchFamily="18" charset="0"/>
                          <a:ea typeface="PMingLiU" panose="02020500000000000000" pitchFamily="18" charset="-120"/>
                          <a:cs typeface="Times New Roman" panose="02020603050405020304" pitchFamily="18" charset="0"/>
                        </a:rPr>
                        <a:t>P2</a:t>
                      </a:r>
                    </a:p>
                  </a:txBody>
                  <a:tcPr marL="47625" marR="4762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150000"/>
                        </a:lnSpc>
                        <a:buFont typeface="+mj-lt"/>
                        <a:buNone/>
                      </a:pPr>
                      <a:r>
                        <a:rPr lang="en" altLang="zh-TW" sz="2000" b="0" err="1">
                          <a:effectLst/>
                          <a:latin typeface="Times New Roman" panose="02020603050405020304" pitchFamily="18" charset="0"/>
                          <a:ea typeface="PMingLiU" panose="02020500000000000000" pitchFamily="18" charset="-120"/>
                          <a:cs typeface="Times New Roman" panose="02020603050405020304" pitchFamily="18" charset="0"/>
                        </a:rPr>
                        <a:t>CCTCon</a:t>
                      </a:r>
                      <a:endParaRPr lang="en" altLang="zh-TW"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47625" marR="47625" marT="0" marB="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B3C1">
                        <a:alpha val="70000"/>
                      </a:srgbClr>
                    </a:solidFill>
                  </a:tcPr>
                </a:tc>
                <a:tc>
                  <a:txBody>
                    <a:bodyPr/>
                    <a:lstStyle/>
                    <a:p>
                      <a:pPr marL="0" indent="0" algn="ctr">
                        <a:lnSpc>
                          <a:spcPct val="150000"/>
                        </a:lnSpc>
                        <a:buFont typeface="+mj-lt"/>
                        <a:buNone/>
                      </a:pPr>
                      <a:r>
                        <a:rPr lang="en" altLang="zh-TW" sz="2000" b="0">
                          <a:effectLst/>
                          <a:latin typeface="Times New Roman" panose="02020603050405020304" pitchFamily="18" charset="0"/>
                          <a:ea typeface="PMingLiU" panose="02020500000000000000" pitchFamily="18" charset="-120"/>
                          <a:cs typeface="Times New Roman" panose="02020603050405020304" pitchFamily="18" charset="0"/>
                        </a:rPr>
                        <a:t>CCTM</a:t>
                      </a: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D5">
                        <a:alpha val="70000"/>
                      </a:srgbClr>
                    </a:solidFill>
                  </a:tcPr>
                </a:tc>
                <a:tc>
                  <a:txBody>
                    <a:bodyPr/>
                    <a:lstStyle/>
                    <a:p>
                      <a:pPr marL="0" indent="0" algn="ctr">
                        <a:lnSpc>
                          <a:spcPct val="150000"/>
                        </a:lnSpc>
                        <a:buFont typeface="+mj-lt"/>
                        <a:buNone/>
                      </a:pPr>
                      <a:r>
                        <a:rPr lang="en" altLang="zh-TW" sz="2000" b="0" err="1">
                          <a:effectLst/>
                          <a:latin typeface="Times New Roman" panose="02020603050405020304" pitchFamily="18" charset="0"/>
                          <a:ea typeface="PMingLiU" panose="02020500000000000000" pitchFamily="18" charset="-120"/>
                          <a:cs typeface="Times New Roman" panose="02020603050405020304" pitchFamily="18" charset="0"/>
                        </a:rPr>
                        <a:t>PECre</a:t>
                      </a:r>
                      <a:endParaRPr lang="en" altLang="zh-TW"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3C69D">
                        <a:alpha val="70000"/>
                      </a:srgbClr>
                    </a:solidFill>
                  </a:tcPr>
                </a:tc>
                <a:tc>
                  <a:txBody>
                    <a:bodyPr/>
                    <a:lstStyle/>
                    <a:p>
                      <a:pPr marL="0" indent="0" algn="ctr">
                        <a:lnSpc>
                          <a:spcPct val="150000"/>
                        </a:lnSpc>
                        <a:buFont typeface="+mj-lt"/>
                        <a:buNone/>
                      </a:pPr>
                      <a:r>
                        <a:rPr lang="en" altLang="zh-TW" sz="2000" b="0" err="1">
                          <a:effectLst/>
                          <a:latin typeface="Times New Roman" panose="02020603050405020304" pitchFamily="18" charset="0"/>
                          <a:ea typeface="PMingLiU" panose="02020500000000000000" pitchFamily="18" charset="-120"/>
                          <a:cs typeface="Times New Roman" panose="02020603050405020304" pitchFamily="18" charset="0"/>
                        </a:rPr>
                        <a:t>PECon</a:t>
                      </a:r>
                      <a:endParaRPr lang="en" altLang="zh-TW"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5D5B2">
                        <a:alpha val="70000"/>
                      </a:srgbClr>
                    </a:solidFill>
                  </a:tcPr>
                </a:tc>
                <a:tc>
                  <a:txBody>
                    <a:bodyPr/>
                    <a:lstStyle/>
                    <a:p>
                      <a:pPr marL="0" indent="0" algn="ctr">
                        <a:lnSpc>
                          <a:spcPct val="150000"/>
                        </a:lnSpc>
                        <a:buFont typeface="+mj-lt"/>
                        <a:buNone/>
                      </a:pPr>
                      <a:r>
                        <a:rPr lang="en" altLang="zh-TW" sz="2000" b="0">
                          <a:effectLst/>
                          <a:latin typeface="Times New Roman" panose="02020603050405020304" pitchFamily="18" charset="0"/>
                          <a:ea typeface="PMingLiU" panose="02020500000000000000" pitchFamily="18" charset="-120"/>
                          <a:cs typeface="Times New Roman" panose="02020603050405020304" pitchFamily="18" charset="0"/>
                        </a:rPr>
                        <a:t>PEM</a:t>
                      </a: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8F3DD">
                        <a:alpha val="70000"/>
                      </a:srgbClr>
                    </a:solidFill>
                  </a:tcPr>
                </a:tc>
                <a:tc>
                  <a:txBody>
                    <a:bodyPr/>
                    <a:lstStyle/>
                    <a:p>
                      <a:pPr marL="0" indent="0" algn="ctr">
                        <a:lnSpc>
                          <a:spcPct val="150000"/>
                        </a:lnSpc>
                        <a:buFont typeface="+mj-lt"/>
                        <a:buNone/>
                      </a:pPr>
                      <a:r>
                        <a:rPr lang="en" altLang="zh-TW" sz="2000" b="0">
                          <a:effectLst/>
                          <a:latin typeface="Times New Roman" panose="02020603050405020304" pitchFamily="18" charset="0"/>
                          <a:ea typeface="PMingLiU" panose="02020500000000000000" pitchFamily="18" charset="-120"/>
                          <a:cs typeface="Times New Roman" panose="02020603050405020304" pitchFamily="18" charset="0"/>
                        </a:rPr>
                        <a:t>Control</a:t>
                      </a: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alpha val="70000"/>
                      </a:schemeClr>
                    </a:solidFill>
                  </a:tcPr>
                </a:tc>
                <a:tc>
                  <a:txBody>
                    <a:bodyPr/>
                    <a:lstStyle/>
                    <a:p>
                      <a:pPr marL="0" indent="0" algn="ctr">
                        <a:lnSpc>
                          <a:spcPct val="150000"/>
                        </a:lnSpc>
                        <a:buFont typeface="+mj-lt"/>
                        <a:buNone/>
                      </a:pPr>
                      <a:r>
                        <a:rPr lang="en" altLang="zh-TW" sz="2000" b="0" err="1">
                          <a:effectLst/>
                          <a:latin typeface="Times New Roman" panose="02020603050405020304" pitchFamily="18" charset="0"/>
                          <a:ea typeface="PMingLiU" panose="02020500000000000000" pitchFamily="18" charset="-120"/>
                          <a:cs typeface="Times New Roman" panose="02020603050405020304" pitchFamily="18" charset="0"/>
                        </a:rPr>
                        <a:t>CCTCre</a:t>
                      </a:r>
                      <a:endParaRPr lang="en" altLang="zh-TW"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47625" marR="47625"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8FA3">
                        <a:alpha val="70000"/>
                      </a:srgbClr>
                    </a:solidFill>
                  </a:tcPr>
                </a:tc>
                <a:extLst>
                  <a:ext uri="{0D108BD9-81ED-4DB2-BD59-A6C34878D82A}">
                    <a16:rowId xmlns:a16="http://schemas.microsoft.com/office/drawing/2014/main" val="748547151"/>
                  </a:ext>
                </a:extLst>
              </a:tr>
              <a:tr h="274320">
                <a:tc>
                  <a:txBody>
                    <a:bodyPr/>
                    <a:lstStyle/>
                    <a:p>
                      <a:pPr marL="0" indent="0" algn="ctr">
                        <a:lnSpc>
                          <a:spcPct val="150000"/>
                        </a:lnSpc>
                        <a:buFont typeface="+mj-lt"/>
                        <a:buNone/>
                      </a:pPr>
                      <a:r>
                        <a:rPr lang="en" sz="2400" b="1">
                          <a:effectLst/>
                          <a:latin typeface="Times New Roman" panose="02020603050405020304" pitchFamily="18" charset="0"/>
                          <a:ea typeface="PMingLiU" panose="02020500000000000000" pitchFamily="18" charset="-120"/>
                          <a:cs typeface="Times New Roman" panose="02020603050405020304" pitchFamily="18" charset="0"/>
                        </a:rPr>
                        <a:t>P3</a:t>
                      </a:r>
                    </a:p>
                  </a:txBody>
                  <a:tcPr marL="47625" marR="4762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150000"/>
                        </a:lnSpc>
                        <a:buFont typeface="+mj-lt"/>
                        <a:buNone/>
                      </a:pPr>
                      <a:r>
                        <a:rPr lang="en" altLang="zh-TW" sz="2000" b="0">
                          <a:effectLst/>
                          <a:latin typeface="Times New Roman" panose="02020603050405020304" pitchFamily="18" charset="0"/>
                          <a:ea typeface="PMingLiU" panose="02020500000000000000" pitchFamily="18" charset="-120"/>
                          <a:cs typeface="Times New Roman" panose="02020603050405020304" pitchFamily="18" charset="0"/>
                        </a:rPr>
                        <a:t>CCTM</a:t>
                      </a:r>
                    </a:p>
                  </a:txBody>
                  <a:tcPr marL="47625" marR="47625" marT="0" marB="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D5">
                        <a:alpha val="70000"/>
                      </a:srgbClr>
                    </a:solidFill>
                  </a:tcPr>
                </a:tc>
                <a:tc>
                  <a:txBody>
                    <a:bodyPr/>
                    <a:lstStyle/>
                    <a:p>
                      <a:pPr marL="0" indent="0" algn="ctr">
                        <a:lnSpc>
                          <a:spcPct val="150000"/>
                        </a:lnSpc>
                        <a:buFont typeface="+mj-lt"/>
                        <a:buNone/>
                      </a:pPr>
                      <a:r>
                        <a:rPr lang="en" altLang="zh-TW" sz="2000" b="0" err="1">
                          <a:effectLst/>
                          <a:latin typeface="Times New Roman" panose="02020603050405020304" pitchFamily="18" charset="0"/>
                          <a:ea typeface="PMingLiU" panose="02020500000000000000" pitchFamily="18" charset="-120"/>
                          <a:cs typeface="Times New Roman" panose="02020603050405020304" pitchFamily="18" charset="0"/>
                        </a:rPr>
                        <a:t>PECre</a:t>
                      </a:r>
                      <a:endParaRPr lang="en" altLang="zh-TW"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3C69D">
                        <a:alpha val="70000"/>
                      </a:srgbClr>
                    </a:solidFill>
                  </a:tcPr>
                </a:tc>
                <a:tc>
                  <a:txBody>
                    <a:bodyPr/>
                    <a:lstStyle/>
                    <a:p>
                      <a:pPr marL="0" indent="0" algn="ctr">
                        <a:lnSpc>
                          <a:spcPct val="150000"/>
                        </a:lnSpc>
                        <a:buFont typeface="+mj-lt"/>
                        <a:buNone/>
                      </a:pPr>
                      <a:r>
                        <a:rPr lang="en" altLang="zh-TW" sz="2000" b="0" err="1">
                          <a:effectLst/>
                          <a:latin typeface="Times New Roman" panose="02020603050405020304" pitchFamily="18" charset="0"/>
                          <a:ea typeface="PMingLiU" panose="02020500000000000000" pitchFamily="18" charset="-120"/>
                          <a:cs typeface="Times New Roman" panose="02020603050405020304" pitchFamily="18" charset="0"/>
                        </a:rPr>
                        <a:t>PECon</a:t>
                      </a:r>
                      <a:endParaRPr lang="en" altLang="zh-TW"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5D5B2">
                        <a:alpha val="70000"/>
                      </a:srgbClr>
                    </a:solidFill>
                  </a:tcPr>
                </a:tc>
                <a:tc>
                  <a:txBody>
                    <a:bodyPr/>
                    <a:lstStyle/>
                    <a:p>
                      <a:pPr marL="0" indent="0" algn="ctr">
                        <a:lnSpc>
                          <a:spcPct val="150000"/>
                        </a:lnSpc>
                        <a:buFont typeface="+mj-lt"/>
                        <a:buNone/>
                      </a:pPr>
                      <a:r>
                        <a:rPr lang="en" altLang="zh-TW" sz="2000" b="0">
                          <a:effectLst/>
                          <a:latin typeface="Times New Roman" panose="02020603050405020304" pitchFamily="18" charset="0"/>
                          <a:ea typeface="PMingLiU" panose="02020500000000000000" pitchFamily="18" charset="-120"/>
                          <a:cs typeface="Times New Roman" panose="02020603050405020304" pitchFamily="18" charset="0"/>
                        </a:rPr>
                        <a:t>PEM</a:t>
                      </a: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8F3DD">
                        <a:alpha val="70000"/>
                      </a:srgbClr>
                    </a:solidFill>
                  </a:tcPr>
                </a:tc>
                <a:tc>
                  <a:txBody>
                    <a:bodyPr/>
                    <a:lstStyle/>
                    <a:p>
                      <a:pPr marL="0" indent="0" algn="ctr">
                        <a:lnSpc>
                          <a:spcPct val="150000"/>
                        </a:lnSpc>
                        <a:buFont typeface="+mj-lt"/>
                        <a:buNone/>
                      </a:pPr>
                      <a:r>
                        <a:rPr lang="en" altLang="zh-TW" sz="2000" b="0">
                          <a:effectLst/>
                          <a:latin typeface="Times New Roman" panose="02020603050405020304" pitchFamily="18" charset="0"/>
                          <a:ea typeface="PMingLiU" panose="02020500000000000000" pitchFamily="18" charset="-120"/>
                          <a:cs typeface="Times New Roman" panose="02020603050405020304" pitchFamily="18" charset="0"/>
                        </a:rPr>
                        <a:t>Control</a:t>
                      </a: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alpha val="70000"/>
                      </a:schemeClr>
                    </a:solidFill>
                  </a:tcPr>
                </a:tc>
                <a:tc>
                  <a:txBody>
                    <a:bodyPr/>
                    <a:lstStyle/>
                    <a:p>
                      <a:pPr marL="0" indent="0" algn="ctr">
                        <a:lnSpc>
                          <a:spcPct val="150000"/>
                        </a:lnSpc>
                        <a:buFont typeface="+mj-lt"/>
                        <a:buNone/>
                      </a:pPr>
                      <a:r>
                        <a:rPr lang="en" altLang="zh-TW" sz="2000" b="0" err="1">
                          <a:effectLst/>
                          <a:latin typeface="Times New Roman" panose="02020603050405020304" pitchFamily="18" charset="0"/>
                          <a:ea typeface="PMingLiU" panose="02020500000000000000" pitchFamily="18" charset="-120"/>
                          <a:cs typeface="Times New Roman" panose="02020603050405020304" pitchFamily="18" charset="0"/>
                        </a:rPr>
                        <a:t>CCTCre</a:t>
                      </a:r>
                      <a:endParaRPr lang="en" altLang="zh-TW"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8FA3">
                        <a:alpha val="70000"/>
                      </a:srgbClr>
                    </a:solidFill>
                  </a:tcPr>
                </a:tc>
                <a:tc>
                  <a:txBody>
                    <a:bodyPr/>
                    <a:lstStyle/>
                    <a:p>
                      <a:pPr marL="0" indent="0" algn="ctr">
                        <a:lnSpc>
                          <a:spcPct val="150000"/>
                        </a:lnSpc>
                        <a:buFont typeface="+mj-lt"/>
                        <a:buNone/>
                      </a:pPr>
                      <a:r>
                        <a:rPr lang="en" altLang="zh-TW" sz="2000" b="0" err="1">
                          <a:effectLst/>
                          <a:latin typeface="Times New Roman" panose="02020603050405020304" pitchFamily="18" charset="0"/>
                          <a:ea typeface="PMingLiU" panose="02020500000000000000" pitchFamily="18" charset="-120"/>
                          <a:cs typeface="Times New Roman" panose="02020603050405020304" pitchFamily="18" charset="0"/>
                        </a:rPr>
                        <a:t>CCTCon</a:t>
                      </a:r>
                      <a:endParaRPr lang="en" altLang="zh-TW"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47625" marR="47625"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B3C1">
                        <a:alpha val="70000"/>
                      </a:srgbClr>
                    </a:solidFill>
                  </a:tcPr>
                </a:tc>
                <a:extLst>
                  <a:ext uri="{0D108BD9-81ED-4DB2-BD59-A6C34878D82A}">
                    <a16:rowId xmlns:a16="http://schemas.microsoft.com/office/drawing/2014/main" val="1835449242"/>
                  </a:ext>
                </a:extLst>
              </a:tr>
              <a:tr h="274320">
                <a:tc>
                  <a:txBody>
                    <a:bodyPr/>
                    <a:lstStyle/>
                    <a:p>
                      <a:pPr marL="0" indent="0" algn="ctr">
                        <a:lnSpc>
                          <a:spcPct val="150000"/>
                        </a:lnSpc>
                        <a:buFont typeface="+mj-lt"/>
                        <a:buNone/>
                      </a:pPr>
                      <a:r>
                        <a:rPr lang="en" sz="2400" b="1">
                          <a:effectLst/>
                          <a:latin typeface="Times New Roman" panose="02020603050405020304" pitchFamily="18" charset="0"/>
                          <a:ea typeface="PMingLiU" panose="02020500000000000000" pitchFamily="18" charset="-120"/>
                          <a:cs typeface="Times New Roman" panose="02020603050405020304" pitchFamily="18" charset="0"/>
                        </a:rPr>
                        <a:t>P4</a:t>
                      </a:r>
                    </a:p>
                  </a:txBody>
                  <a:tcPr marL="47625" marR="4762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150000"/>
                        </a:lnSpc>
                        <a:buFont typeface="+mj-lt"/>
                        <a:buNone/>
                      </a:pPr>
                      <a:r>
                        <a:rPr lang="en" altLang="zh-TW" sz="2000" b="0" err="1">
                          <a:effectLst/>
                          <a:latin typeface="Times New Roman" panose="02020603050405020304" pitchFamily="18" charset="0"/>
                          <a:ea typeface="PMingLiU" panose="02020500000000000000" pitchFamily="18" charset="-120"/>
                          <a:cs typeface="Times New Roman" panose="02020603050405020304" pitchFamily="18" charset="0"/>
                        </a:rPr>
                        <a:t>PECre</a:t>
                      </a:r>
                      <a:endParaRPr lang="en"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47625" marR="47625" marT="0" marB="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3C69D">
                        <a:alpha val="70000"/>
                      </a:srgbClr>
                    </a:solidFill>
                  </a:tcPr>
                </a:tc>
                <a:tc>
                  <a:txBody>
                    <a:bodyPr/>
                    <a:lstStyle/>
                    <a:p>
                      <a:pPr marL="0" indent="0" algn="ctr">
                        <a:lnSpc>
                          <a:spcPct val="150000"/>
                        </a:lnSpc>
                        <a:buFont typeface="+mj-lt"/>
                        <a:buNone/>
                      </a:pPr>
                      <a:r>
                        <a:rPr lang="en" altLang="zh-TW" sz="2000" b="0" err="1">
                          <a:effectLst/>
                          <a:latin typeface="Times New Roman" panose="02020603050405020304" pitchFamily="18" charset="0"/>
                          <a:ea typeface="PMingLiU" panose="02020500000000000000" pitchFamily="18" charset="-120"/>
                          <a:cs typeface="Times New Roman" panose="02020603050405020304" pitchFamily="18" charset="0"/>
                        </a:rPr>
                        <a:t>PECon</a:t>
                      </a:r>
                      <a:endParaRPr lang="en" altLang="zh-TW"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5D5B2">
                        <a:alpha val="70000"/>
                      </a:srgbClr>
                    </a:solidFill>
                  </a:tcPr>
                </a:tc>
                <a:tc>
                  <a:txBody>
                    <a:bodyPr/>
                    <a:lstStyle/>
                    <a:p>
                      <a:pPr marL="0" marR="0" lvl="0" indent="0" algn="ctr" defTabSz="914400" rtl="0" eaLnBrk="1" fontAlgn="auto" latinLnBrk="0" hangingPunct="1">
                        <a:lnSpc>
                          <a:spcPct val="150000"/>
                        </a:lnSpc>
                        <a:spcBef>
                          <a:spcPts val="0"/>
                        </a:spcBef>
                        <a:spcAft>
                          <a:spcPts val="0"/>
                        </a:spcAft>
                        <a:buClrTx/>
                        <a:buSzTx/>
                        <a:buFont typeface="+mj-lt"/>
                        <a:buNone/>
                        <a:tabLst/>
                        <a:defRPr/>
                      </a:pPr>
                      <a:r>
                        <a:rPr lang="en" altLang="zh-TW" sz="2000" b="0">
                          <a:effectLst/>
                          <a:latin typeface="Times New Roman" panose="02020603050405020304" pitchFamily="18" charset="0"/>
                          <a:ea typeface="PMingLiU" panose="02020500000000000000" pitchFamily="18" charset="-120"/>
                          <a:cs typeface="Times New Roman" panose="02020603050405020304" pitchFamily="18" charset="0"/>
                        </a:rPr>
                        <a:t>PEM</a:t>
                      </a: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8F3DD">
                        <a:alpha val="70000"/>
                      </a:srgbClr>
                    </a:solidFill>
                  </a:tcPr>
                </a:tc>
                <a:tc>
                  <a:txBody>
                    <a:bodyPr/>
                    <a:lstStyle/>
                    <a:p>
                      <a:pPr marL="0" indent="0" algn="ctr">
                        <a:lnSpc>
                          <a:spcPct val="150000"/>
                        </a:lnSpc>
                        <a:buFont typeface="+mj-lt"/>
                        <a:buNone/>
                      </a:pPr>
                      <a:r>
                        <a:rPr lang="en" altLang="zh-TW" sz="2000" b="0">
                          <a:effectLst/>
                          <a:latin typeface="Times New Roman" panose="02020603050405020304" pitchFamily="18" charset="0"/>
                          <a:ea typeface="PMingLiU" panose="02020500000000000000" pitchFamily="18" charset="-120"/>
                          <a:cs typeface="Times New Roman" panose="02020603050405020304" pitchFamily="18" charset="0"/>
                        </a:rPr>
                        <a:t>Control</a:t>
                      </a: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alpha val="70000"/>
                      </a:schemeClr>
                    </a:solidFill>
                  </a:tcPr>
                </a:tc>
                <a:tc>
                  <a:txBody>
                    <a:bodyPr/>
                    <a:lstStyle/>
                    <a:p>
                      <a:pPr marL="0" indent="0" algn="ctr">
                        <a:lnSpc>
                          <a:spcPct val="150000"/>
                        </a:lnSpc>
                        <a:buFont typeface="+mj-lt"/>
                        <a:buNone/>
                      </a:pPr>
                      <a:r>
                        <a:rPr lang="en" altLang="zh-TW" sz="2000" b="0" err="1">
                          <a:effectLst/>
                          <a:latin typeface="Times New Roman" panose="02020603050405020304" pitchFamily="18" charset="0"/>
                          <a:ea typeface="PMingLiU" panose="02020500000000000000" pitchFamily="18" charset="-120"/>
                          <a:cs typeface="Times New Roman" panose="02020603050405020304" pitchFamily="18" charset="0"/>
                        </a:rPr>
                        <a:t>CCTCre</a:t>
                      </a:r>
                      <a:endParaRPr lang="en" altLang="zh-TW"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8FA3">
                        <a:alpha val="70000"/>
                      </a:srgbClr>
                    </a:solidFill>
                  </a:tcPr>
                </a:tc>
                <a:tc>
                  <a:txBody>
                    <a:bodyPr/>
                    <a:lstStyle/>
                    <a:p>
                      <a:pPr marL="0" indent="0" algn="ctr">
                        <a:lnSpc>
                          <a:spcPct val="150000"/>
                        </a:lnSpc>
                        <a:buFont typeface="+mj-lt"/>
                        <a:buNone/>
                      </a:pPr>
                      <a:r>
                        <a:rPr lang="en" altLang="zh-TW" sz="2000" b="0" err="1">
                          <a:effectLst/>
                          <a:latin typeface="Times New Roman" panose="02020603050405020304" pitchFamily="18" charset="0"/>
                          <a:ea typeface="PMingLiU" panose="02020500000000000000" pitchFamily="18" charset="-120"/>
                          <a:cs typeface="Times New Roman" panose="02020603050405020304" pitchFamily="18" charset="0"/>
                        </a:rPr>
                        <a:t>CCTCon</a:t>
                      </a:r>
                      <a:endParaRPr lang="en" altLang="zh-TW"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B3C1">
                        <a:alpha val="70000"/>
                      </a:srgbClr>
                    </a:solidFill>
                  </a:tcPr>
                </a:tc>
                <a:tc>
                  <a:txBody>
                    <a:bodyPr/>
                    <a:lstStyle/>
                    <a:p>
                      <a:pPr marL="0" indent="0" algn="ctr">
                        <a:lnSpc>
                          <a:spcPct val="150000"/>
                        </a:lnSpc>
                        <a:buFont typeface="+mj-lt"/>
                        <a:buNone/>
                      </a:pPr>
                      <a:r>
                        <a:rPr lang="en" altLang="zh-TW" sz="2000" b="0">
                          <a:effectLst/>
                          <a:latin typeface="Times New Roman" panose="02020603050405020304" pitchFamily="18" charset="0"/>
                          <a:ea typeface="PMingLiU" panose="02020500000000000000" pitchFamily="18" charset="-120"/>
                          <a:cs typeface="Times New Roman" panose="02020603050405020304" pitchFamily="18" charset="0"/>
                        </a:rPr>
                        <a:t>CCTM</a:t>
                      </a:r>
                    </a:p>
                  </a:txBody>
                  <a:tcPr marL="47625" marR="47625"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D5">
                        <a:alpha val="70000"/>
                      </a:srgbClr>
                    </a:solidFill>
                  </a:tcPr>
                </a:tc>
                <a:extLst>
                  <a:ext uri="{0D108BD9-81ED-4DB2-BD59-A6C34878D82A}">
                    <a16:rowId xmlns:a16="http://schemas.microsoft.com/office/drawing/2014/main" val="3755143085"/>
                  </a:ext>
                </a:extLst>
              </a:tr>
              <a:tr h="0">
                <a:tc>
                  <a:txBody>
                    <a:bodyPr/>
                    <a:lstStyle/>
                    <a:p>
                      <a:pPr marL="0" indent="0" algn="ctr">
                        <a:lnSpc>
                          <a:spcPct val="150000"/>
                        </a:lnSpc>
                        <a:buFont typeface="+mj-lt"/>
                        <a:buNone/>
                      </a:pPr>
                      <a:r>
                        <a:rPr lang="en" sz="2400" b="1">
                          <a:effectLst/>
                          <a:latin typeface="Times New Roman" panose="02020603050405020304" pitchFamily="18" charset="0"/>
                          <a:ea typeface="PMingLiU" panose="02020500000000000000" pitchFamily="18" charset="-120"/>
                          <a:cs typeface="Times New Roman" panose="02020603050405020304" pitchFamily="18" charset="0"/>
                        </a:rPr>
                        <a:t>P5</a:t>
                      </a:r>
                    </a:p>
                  </a:txBody>
                  <a:tcPr marL="47625" marR="4762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150000"/>
                        </a:lnSpc>
                        <a:buFont typeface="+mj-lt"/>
                        <a:buNone/>
                      </a:pPr>
                      <a:r>
                        <a:rPr lang="en" altLang="zh-TW" sz="2000" b="0" err="1">
                          <a:effectLst/>
                          <a:latin typeface="Times New Roman" panose="02020603050405020304" pitchFamily="18" charset="0"/>
                          <a:ea typeface="PMingLiU" panose="02020500000000000000" pitchFamily="18" charset="-120"/>
                          <a:cs typeface="Times New Roman" panose="02020603050405020304" pitchFamily="18" charset="0"/>
                        </a:rPr>
                        <a:t>PECon</a:t>
                      </a:r>
                      <a:endParaRPr lang="en" altLang="zh-TW"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47625" marR="47625" marT="0" marB="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5D5B2">
                        <a:alpha val="70000"/>
                      </a:srgbClr>
                    </a:solidFill>
                  </a:tcPr>
                </a:tc>
                <a:tc>
                  <a:txBody>
                    <a:bodyPr/>
                    <a:lstStyle/>
                    <a:p>
                      <a:pPr marL="0" marR="0" lvl="0" indent="0" algn="ctr" defTabSz="914400" rtl="0" eaLnBrk="1" fontAlgn="auto" latinLnBrk="0" hangingPunct="1">
                        <a:lnSpc>
                          <a:spcPct val="150000"/>
                        </a:lnSpc>
                        <a:spcBef>
                          <a:spcPts val="0"/>
                        </a:spcBef>
                        <a:spcAft>
                          <a:spcPts val="0"/>
                        </a:spcAft>
                        <a:buClrTx/>
                        <a:buSzTx/>
                        <a:buFont typeface="+mj-lt"/>
                        <a:buNone/>
                        <a:tabLst/>
                        <a:defRPr/>
                      </a:pPr>
                      <a:r>
                        <a:rPr lang="en" altLang="zh-TW" sz="2000" b="0">
                          <a:effectLst/>
                          <a:latin typeface="Times New Roman" panose="02020603050405020304" pitchFamily="18" charset="0"/>
                          <a:ea typeface="PMingLiU" panose="02020500000000000000" pitchFamily="18" charset="-120"/>
                          <a:cs typeface="Times New Roman" panose="02020603050405020304" pitchFamily="18" charset="0"/>
                        </a:rPr>
                        <a:t>PEM</a:t>
                      </a: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8F3DD">
                        <a:alpha val="70000"/>
                      </a:srgbClr>
                    </a:solidFill>
                  </a:tcPr>
                </a:tc>
                <a:tc>
                  <a:txBody>
                    <a:bodyPr/>
                    <a:lstStyle/>
                    <a:p>
                      <a:pPr marL="0" indent="0" algn="ctr">
                        <a:lnSpc>
                          <a:spcPct val="150000"/>
                        </a:lnSpc>
                        <a:buFont typeface="+mj-lt"/>
                        <a:buNone/>
                      </a:pPr>
                      <a:r>
                        <a:rPr lang="en" altLang="zh-TW" sz="2000" b="0">
                          <a:effectLst/>
                          <a:latin typeface="Times New Roman" panose="02020603050405020304" pitchFamily="18" charset="0"/>
                          <a:ea typeface="PMingLiU" panose="02020500000000000000" pitchFamily="18" charset="-120"/>
                          <a:cs typeface="Times New Roman" panose="02020603050405020304" pitchFamily="18" charset="0"/>
                        </a:rPr>
                        <a:t>Control</a:t>
                      </a: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alpha val="70000"/>
                      </a:schemeClr>
                    </a:solidFill>
                  </a:tcPr>
                </a:tc>
                <a:tc>
                  <a:txBody>
                    <a:bodyPr/>
                    <a:lstStyle/>
                    <a:p>
                      <a:pPr marL="0" indent="0" algn="ctr">
                        <a:lnSpc>
                          <a:spcPct val="150000"/>
                        </a:lnSpc>
                        <a:buFont typeface="+mj-lt"/>
                        <a:buNone/>
                      </a:pPr>
                      <a:r>
                        <a:rPr lang="en" altLang="zh-TW" sz="2000" b="0" err="1">
                          <a:effectLst/>
                          <a:latin typeface="Times New Roman" panose="02020603050405020304" pitchFamily="18" charset="0"/>
                          <a:ea typeface="PMingLiU" panose="02020500000000000000" pitchFamily="18" charset="-120"/>
                          <a:cs typeface="Times New Roman" panose="02020603050405020304" pitchFamily="18" charset="0"/>
                        </a:rPr>
                        <a:t>CCTCre</a:t>
                      </a:r>
                      <a:endParaRPr lang="en" altLang="zh-TW"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8FA3">
                        <a:alpha val="70000"/>
                      </a:srgbClr>
                    </a:solidFill>
                  </a:tcPr>
                </a:tc>
                <a:tc>
                  <a:txBody>
                    <a:bodyPr/>
                    <a:lstStyle/>
                    <a:p>
                      <a:pPr marL="0" indent="0" algn="ctr">
                        <a:lnSpc>
                          <a:spcPct val="150000"/>
                        </a:lnSpc>
                        <a:buFont typeface="+mj-lt"/>
                        <a:buNone/>
                      </a:pPr>
                      <a:r>
                        <a:rPr lang="en" altLang="zh-TW" sz="2000" b="0" err="1">
                          <a:effectLst/>
                          <a:latin typeface="Times New Roman" panose="02020603050405020304" pitchFamily="18" charset="0"/>
                          <a:ea typeface="PMingLiU" panose="02020500000000000000" pitchFamily="18" charset="-120"/>
                          <a:cs typeface="Times New Roman" panose="02020603050405020304" pitchFamily="18" charset="0"/>
                        </a:rPr>
                        <a:t>CCTCon</a:t>
                      </a:r>
                      <a:endParaRPr lang="en" altLang="zh-TW"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B3C1">
                        <a:alpha val="70000"/>
                      </a:srgbClr>
                    </a:solidFill>
                  </a:tcPr>
                </a:tc>
                <a:tc>
                  <a:txBody>
                    <a:bodyPr/>
                    <a:lstStyle/>
                    <a:p>
                      <a:pPr marL="0" indent="0" algn="ctr">
                        <a:lnSpc>
                          <a:spcPct val="150000"/>
                        </a:lnSpc>
                        <a:buFont typeface="+mj-lt"/>
                        <a:buNone/>
                      </a:pPr>
                      <a:r>
                        <a:rPr lang="en" altLang="zh-TW" sz="2000" b="0">
                          <a:effectLst/>
                          <a:latin typeface="Times New Roman" panose="02020603050405020304" pitchFamily="18" charset="0"/>
                          <a:ea typeface="PMingLiU" panose="02020500000000000000" pitchFamily="18" charset="-120"/>
                          <a:cs typeface="Times New Roman" panose="02020603050405020304" pitchFamily="18" charset="0"/>
                        </a:rPr>
                        <a:t>CCTM</a:t>
                      </a: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D5">
                        <a:alpha val="70000"/>
                      </a:srgbClr>
                    </a:solidFill>
                  </a:tcPr>
                </a:tc>
                <a:tc>
                  <a:txBody>
                    <a:bodyPr/>
                    <a:lstStyle/>
                    <a:p>
                      <a:pPr marL="0" marR="0" lvl="0" indent="0" algn="ctr" defTabSz="914400" rtl="0" eaLnBrk="1" fontAlgn="auto" latinLnBrk="0" hangingPunct="1">
                        <a:lnSpc>
                          <a:spcPct val="150000"/>
                        </a:lnSpc>
                        <a:spcBef>
                          <a:spcPts val="0"/>
                        </a:spcBef>
                        <a:spcAft>
                          <a:spcPts val="0"/>
                        </a:spcAft>
                        <a:buClrTx/>
                        <a:buSzTx/>
                        <a:buFont typeface="+mj-lt"/>
                        <a:buNone/>
                        <a:tabLst/>
                        <a:defRPr/>
                      </a:pPr>
                      <a:r>
                        <a:rPr lang="en" altLang="zh-TW" sz="2000" b="0" err="1">
                          <a:effectLst/>
                          <a:latin typeface="Times New Roman" panose="02020603050405020304" pitchFamily="18" charset="0"/>
                          <a:ea typeface="PMingLiU" panose="02020500000000000000" pitchFamily="18" charset="-120"/>
                          <a:cs typeface="Times New Roman" panose="02020603050405020304" pitchFamily="18" charset="0"/>
                        </a:rPr>
                        <a:t>PECre</a:t>
                      </a:r>
                      <a:endParaRPr lang="en" altLang="zh-TW"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47625" marR="47625"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3C69D">
                        <a:alpha val="70000"/>
                      </a:srgbClr>
                    </a:solidFill>
                  </a:tcPr>
                </a:tc>
                <a:extLst>
                  <a:ext uri="{0D108BD9-81ED-4DB2-BD59-A6C34878D82A}">
                    <a16:rowId xmlns:a16="http://schemas.microsoft.com/office/drawing/2014/main" val="3070728807"/>
                  </a:ext>
                </a:extLst>
              </a:tr>
              <a:tr h="303358">
                <a:tc>
                  <a:txBody>
                    <a:bodyPr/>
                    <a:lstStyle/>
                    <a:p>
                      <a:pPr marL="0" indent="0" algn="ctr">
                        <a:lnSpc>
                          <a:spcPct val="150000"/>
                        </a:lnSpc>
                        <a:buFont typeface="+mj-lt"/>
                        <a:buNone/>
                      </a:pPr>
                      <a:r>
                        <a:rPr lang="en" sz="2400" b="1">
                          <a:effectLst/>
                          <a:latin typeface="Times New Roman" panose="02020603050405020304" pitchFamily="18" charset="0"/>
                          <a:ea typeface="PMingLiU" panose="02020500000000000000" pitchFamily="18" charset="-120"/>
                          <a:cs typeface="Times New Roman" panose="02020603050405020304" pitchFamily="18" charset="0"/>
                        </a:rPr>
                        <a:t>P6</a:t>
                      </a:r>
                    </a:p>
                  </a:txBody>
                  <a:tcPr marL="47625" marR="4762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50000"/>
                        </a:lnSpc>
                        <a:spcBef>
                          <a:spcPts val="0"/>
                        </a:spcBef>
                        <a:spcAft>
                          <a:spcPts val="0"/>
                        </a:spcAft>
                        <a:buClrTx/>
                        <a:buSzTx/>
                        <a:buFont typeface="+mj-lt"/>
                        <a:buNone/>
                        <a:tabLst/>
                        <a:defRPr/>
                      </a:pPr>
                      <a:r>
                        <a:rPr lang="en" altLang="zh-TW" sz="2000" b="0">
                          <a:effectLst/>
                          <a:latin typeface="Times New Roman" panose="02020603050405020304" pitchFamily="18" charset="0"/>
                          <a:ea typeface="PMingLiU" panose="02020500000000000000" pitchFamily="18" charset="-120"/>
                          <a:cs typeface="Times New Roman" panose="02020603050405020304" pitchFamily="18" charset="0"/>
                        </a:rPr>
                        <a:t>PEM</a:t>
                      </a:r>
                    </a:p>
                  </a:txBody>
                  <a:tcPr marL="47625" marR="47625" marT="0" marB="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8F3DD">
                        <a:alpha val="70000"/>
                      </a:srgbClr>
                    </a:solidFill>
                  </a:tcPr>
                </a:tc>
                <a:tc>
                  <a:txBody>
                    <a:bodyPr/>
                    <a:lstStyle/>
                    <a:p>
                      <a:pPr marL="0" indent="0" algn="ctr">
                        <a:lnSpc>
                          <a:spcPct val="150000"/>
                        </a:lnSpc>
                        <a:buFont typeface="+mj-lt"/>
                        <a:buNone/>
                      </a:pPr>
                      <a:r>
                        <a:rPr lang="en" altLang="zh-TW" sz="2000" b="0">
                          <a:effectLst/>
                          <a:latin typeface="Times New Roman" panose="02020603050405020304" pitchFamily="18" charset="0"/>
                          <a:ea typeface="PMingLiU" panose="02020500000000000000" pitchFamily="18" charset="-120"/>
                          <a:cs typeface="Times New Roman" panose="02020603050405020304" pitchFamily="18" charset="0"/>
                        </a:rPr>
                        <a:t>Control</a:t>
                      </a: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alpha val="70000"/>
                      </a:schemeClr>
                    </a:solidFill>
                  </a:tcPr>
                </a:tc>
                <a:tc>
                  <a:txBody>
                    <a:bodyPr/>
                    <a:lstStyle/>
                    <a:p>
                      <a:pPr marL="0" indent="0" algn="ctr">
                        <a:lnSpc>
                          <a:spcPct val="150000"/>
                        </a:lnSpc>
                        <a:buFont typeface="+mj-lt"/>
                        <a:buNone/>
                      </a:pPr>
                      <a:r>
                        <a:rPr lang="en" altLang="zh-TW" sz="2000" b="0" err="1">
                          <a:effectLst/>
                          <a:latin typeface="Times New Roman" panose="02020603050405020304" pitchFamily="18" charset="0"/>
                          <a:ea typeface="PMingLiU" panose="02020500000000000000" pitchFamily="18" charset="-120"/>
                          <a:cs typeface="Times New Roman" panose="02020603050405020304" pitchFamily="18" charset="0"/>
                        </a:rPr>
                        <a:t>CCTCre</a:t>
                      </a:r>
                      <a:endParaRPr lang="en" altLang="zh-TW"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8FA3">
                        <a:alpha val="70000"/>
                      </a:srgbClr>
                    </a:solidFill>
                  </a:tcPr>
                </a:tc>
                <a:tc>
                  <a:txBody>
                    <a:bodyPr/>
                    <a:lstStyle/>
                    <a:p>
                      <a:pPr marL="0" indent="0" algn="ctr">
                        <a:lnSpc>
                          <a:spcPct val="150000"/>
                        </a:lnSpc>
                        <a:buFont typeface="+mj-lt"/>
                        <a:buNone/>
                      </a:pPr>
                      <a:r>
                        <a:rPr lang="en" altLang="zh-TW" sz="2000" b="0" err="1">
                          <a:effectLst/>
                          <a:latin typeface="Times New Roman" panose="02020603050405020304" pitchFamily="18" charset="0"/>
                          <a:ea typeface="PMingLiU" panose="02020500000000000000" pitchFamily="18" charset="-120"/>
                          <a:cs typeface="Times New Roman" panose="02020603050405020304" pitchFamily="18" charset="0"/>
                        </a:rPr>
                        <a:t>CCTCon</a:t>
                      </a:r>
                      <a:endParaRPr lang="en" altLang="zh-TW"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B3C1">
                        <a:alpha val="70000"/>
                      </a:srgbClr>
                    </a:solidFill>
                  </a:tcPr>
                </a:tc>
                <a:tc>
                  <a:txBody>
                    <a:bodyPr/>
                    <a:lstStyle/>
                    <a:p>
                      <a:pPr marL="0" indent="0" algn="ctr">
                        <a:lnSpc>
                          <a:spcPct val="150000"/>
                        </a:lnSpc>
                        <a:buFont typeface="+mj-lt"/>
                        <a:buNone/>
                      </a:pPr>
                      <a:r>
                        <a:rPr lang="en" altLang="zh-TW" sz="2000" b="0">
                          <a:effectLst/>
                          <a:latin typeface="Times New Roman" panose="02020603050405020304" pitchFamily="18" charset="0"/>
                          <a:ea typeface="PMingLiU" panose="02020500000000000000" pitchFamily="18" charset="-120"/>
                          <a:cs typeface="Times New Roman" panose="02020603050405020304" pitchFamily="18" charset="0"/>
                        </a:rPr>
                        <a:t>CCTM</a:t>
                      </a: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D5">
                        <a:alpha val="70000"/>
                      </a:srgbClr>
                    </a:solidFill>
                  </a:tcPr>
                </a:tc>
                <a:tc>
                  <a:txBody>
                    <a:bodyPr/>
                    <a:lstStyle/>
                    <a:p>
                      <a:pPr marL="0" marR="0" lvl="0" indent="0" algn="ctr" defTabSz="914400" rtl="0" eaLnBrk="1" fontAlgn="auto" latinLnBrk="0" hangingPunct="1">
                        <a:lnSpc>
                          <a:spcPct val="150000"/>
                        </a:lnSpc>
                        <a:spcBef>
                          <a:spcPts val="0"/>
                        </a:spcBef>
                        <a:spcAft>
                          <a:spcPts val="0"/>
                        </a:spcAft>
                        <a:buClrTx/>
                        <a:buSzTx/>
                        <a:buFont typeface="+mj-lt"/>
                        <a:buNone/>
                        <a:tabLst/>
                        <a:defRPr/>
                      </a:pPr>
                      <a:r>
                        <a:rPr lang="en" altLang="zh-TW" sz="2000" b="0" err="1">
                          <a:effectLst/>
                          <a:latin typeface="Times New Roman" panose="02020603050405020304" pitchFamily="18" charset="0"/>
                          <a:ea typeface="PMingLiU" panose="02020500000000000000" pitchFamily="18" charset="-120"/>
                          <a:cs typeface="Times New Roman" panose="02020603050405020304" pitchFamily="18" charset="0"/>
                        </a:rPr>
                        <a:t>PECre</a:t>
                      </a:r>
                      <a:endParaRPr lang="en" altLang="zh-TW"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47625" marR="476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3C69D">
                        <a:alpha val="70000"/>
                      </a:srgbClr>
                    </a:solidFill>
                  </a:tcPr>
                </a:tc>
                <a:tc>
                  <a:txBody>
                    <a:bodyPr/>
                    <a:lstStyle/>
                    <a:p>
                      <a:pPr marL="0" indent="0" algn="ctr">
                        <a:lnSpc>
                          <a:spcPct val="150000"/>
                        </a:lnSpc>
                        <a:buFont typeface="+mj-lt"/>
                        <a:buNone/>
                      </a:pPr>
                      <a:r>
                        <a:rPr lang="en" altLang="zh-TW" sz="2000" b="0" err="1">
                          <a:effectLst/>
                          <a:latin typeface="Times New Roman" panose="02020603050405020304" pitchFamily="18" charset="0"/>
                          <a:ea typeface="PMingLiU" panose="02020500000000000000" pitchFamily="18" charset="-120"/>
                          <a:cs typeface="Times New Roman" panose="02020603050405020304" pitchFamily="18" charset="0"/>
                        </a:rPr>
                        <a:t>PECon</a:t>
                      </a:r>
                      <a:endParaRPr lang="en" altLang="zh-TW"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47625" marR="47625"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5D5B2">
                        <a:alpha val="70000"/>
                      </a:srgbClr>
                    </a:solidFill>
                  </a:tcPr>
                </a:tc>
                <a:extLst>
                  <a:ext uri="{0D108BD9-81ED-4DB2-BD59-A6C34878D82A}">
                    <a16:rowId xmlns:a16="http://schemas.microsoft.com/office/drawing/2014/main" val="800493747"/>
                  </a:ext>
                </a:extLst>
              </a:tr>
              <a:tr h="274320">
                <a:tc>
                  <a:txBody>
                    <a:bodyPr/>
                    <a:lstStyle/>
                    <a:p>
                      <a:pPr marL="0" indent="0" algn="ctr">
                        <a:lnSpc>
                          <a:spcPct val="150000"/>
                        </a:lnSpc>
                        <a:buFont typeface="+mj-lt"/>
                        <a:buNone/>
                      </a:pPr>
                      <a:r>
                        <a:rPr lang="en" sz="2400" b="1">
                          <a:effectLst/>
                          <a:latin typeface="Times New Roman" panose="02020603050405020304" pitchFamily="18" charset="0"/>
                          <a:ea typeface="PMingLiU" panose="02020500000000000000" pitchFamily="18" charset="-120"/>
                          <a:cs typeface="Times New Roman" panose="02020603050405020304" pitchFamily="18" charset="0"/>
                        </a:rPr>
                        <a:t>P7</a:t>
                      </a:r>
                    </a:p>
                  </a:txBody>
                  <a:tcPr marL="47625" marR="4762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150000"/>
                        </a:lnSpc>
                        <a:buFont typeface="+mj-lt"/>
                        <a:buNone/>
                      </a:pPr>
                      <a:r>
                        <a:rPr lang="en" altLang="zh-TW" sz="2000" b="0">
                          <a:effectLst/>
                          <a:latin typeface="Times New Roman" panose="02020603050405020304" pitchFamily="18" charset="0"/>
                          <a:ea typeface="PMingLiU" panose="02020500000000000000" pitchFamily="18" charset="-120"/>
                          <a:cs typeface="Times New Roman" panose="02020603050405020304" pitchFamily="18" charset="0"/>
                        </a:rPr>
                        <a:t>Control</a:t>
                      </a:r>
                    </a:p>
                  </a:txBody>
                  <a:tcPr marL="9525" marR="9525" marT="9525" marB="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alpha val="70000"/>
                      </a:schemeClr>
                    </a:solidFill>
                  </a:tcPr>
                </a:tc>
                <a:tc>
                  <a:txBody>
                    <a:bodyPr/>
                    <a:lstStyle/>
                    <a:p>
                      <a:pPr marL="0" indent="0" algn="ctr">
                        <a:lnSpc>
                          <a:spcPct val="150000"/>
                        </a:lnSpc>
                        <a:buFont typeface="+mj-lt"/>
                        <a:buNone/>
                      </a:pPr>
                      <a:r>
                        <a:rPr lang="en" altLang="zh-TW" sz="2000" b="0" err="1">
                          <a:effectLst/>
                          <a:latin typeface="Times New Roman" panose="02020603050405020304" pitchFamily="18" charset="0"/>
                          <a:ea typeface="PMingLiU" panose="02020500000000000000" pitchFamily="18" charset="-120"/>
                          <a:cs typeface="Times New Roman" panose="02020603050405020304" pitchFamily="18" charset="0"/>
                        </a:rPr>
                        <a:t>CCTCre</a:t>
                      </a:r>
                      <a:endParaRPr lang="en" altLang="zh-TW"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9525" marR="9525" marT="9525"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8FA3">
                        <a:alpha val="70000"/>
                      </a:srgbClr>
                    </a:solidFill>
                  </a:tcPr>
                </a:tc>
                <a:tc>
                  <a:txBody>
                    <a:bodyPr/>
                    <a:lstStyle/>
                    <a:p>
                      <a:pPr marL="0" marR="0" lvl="0" indent="0" algn="ctr" defTabSz="914400" rtl="0" eaLnBrk="1" fontAlgn="ctr" latinLnBrk="0" hangingPunct="1">
                        <a:lnSpc>
                          <a:spcPct val="150000"/>
                        </a:lnSpc>
                        <a:spcBef>
                          <a:spcPts val="0"/>
                        </a:spcBef>
                        <a:spcAft>
                          <a:spcPts val="0"/>
                        </a:spcAft>
                        <a:buClrTx/>
                        <a:buSzTx/>
                        <a:buFont typeface="+mj-lt"/>
                        <a:buNone/>
                        <a:tabLst/>
                        <a:defRPr/>
                      </a:pPr>
                      <a:r>
                        <a:rPr lang="en" altLang="zh-TW" sz="2000" b="0" err="1">
                          <a:effectLst/>
                          <a:latin typeface="Times New Roman" panose="02020603050405020304" pitchFamily="18" charset="0"/>
                          <a:ea typeface="PMingLiU" panose="02020500000000000000" pitchFamily="18" charset="-120"/>
                          <a:cs typeface="Times New Roman" panose="02020603050405020304" pitchFamily="18" charset="0"/>
                        </a:rPr>
                        <a:t>CCTCon</a:t>
                      </a:r>
                      <a:endParaRPr lang="en" altLang="zh-TW"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9525" marR="9525" marT="9525"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B3C1">
                        <a:alpha val="70000"/>
                      </a:srgbClr>
                    </a:solidFill>
                  </a:tcPr>
                </a:tc>
                <a:tc>
                  <a:txBody>
                    <a:bodyPr/>
                    <a:lstStyle/>
                    <a:p>
                      <a:pPr marL="0" indent="0" algn="ctr">
                        <a:lnSpc>
                          <a:spcPct val="150000"/>
                        </a:lnSpc>
                        <a:buFont typeface="+mj-lt"/>
                        <a:buNone/>
                      </a:pPr>
                      <a:r>
                        <a:rPr lang="en" altLang="zh-TW" sz="2000" b="0">
                          <a:effectLst/>
                          <a:latin typeface="Times New Roman" panose="02020603050405020304" pitchFamily="18" charset="0"/>
                          <a:ea typeface="PMingLiU" panose="02020500000000000000" pitchFamily="18" charset="-120"/>
                          <a:cs typeface="Times New Roman" panose="02020603050405020304" pitchFamily="18" charset="0"/>
                        </a:rPr>
                        <a:t>CCTM</a:t>
                      </a:r>
                    </a:p>
                  </a:txBody>
                  <a:tcPr marL="9525" marR="9525" marT="9525"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D5">
                        <a:alpha val="70000"/>
                      </a:srgbClr>
                    </a:solidFill>
                  </a:tcPr>
                </a:tc>
                <a:tc>
                  <a:txBody>
                    <a:bodyPr/>
                    <a:lstStyle/>
                    <a:p>
                      <a:pPr marL="0" marR="0" lvl="0" indent="0" algn="ctr" defTabSz="914400" rtl="0" eaLnBrk="1" fontAlgn="auto" latinLnBrk="0" hangingPunct="1">
                        <a:lnSpc>
                          <a:spcPct val="150000"/>
                        </a:lnSpc>
                        <a:spcBef>
                          <a:spcPts val="0"/>
                        </a:spcBef>
                        <a:spcAft>
                          <a:spcPts val="0"/>
                        </a:spcAft>
                        <a:buClrTx/>
                        <a:buSzTx/>
                        <a:buFont typeface="+mj-lt"/>
                        <a:buNone/>
                        <a:tabLst/>
                        <a:defRPr/>
                      </a:pPr>
                      <a:r>
                        <a:rPr lang="en" altLang="zh-TW" sz="2000" b="0" err="1">
                          <a:effectLst/>
                          <a:latin typeface="Times New Roman" panose="02020603050405020304" pitchFamily="18" charset="0"/>
                          <a:ea typeface="PMingLiU" panose="02020500000000000000" pitchFamily="18" charset="-120"/>
                          <a:cs typeface="Times New Roman" panose="02020603050405020304" pitchFamily="18" charset="0"/>
                        </a:rPr>
                        <a:t>PECre</a:t>
                      </a:r>
                      <a:endParaRPr lang="en" altLang="zh-TW"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9525" marR="9525" marT="9525"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3C69D">
                        <a:alpha val="70000"/>
                      </a:srgbClr>
                    </a:solidFill>
                  </a:tcPr>
                </a:tc>
                <a:tc>
                  <a:txBody>
                    <a:bodyPr/>
                    <a:lstStyle/>
                    <a:p>
                      <a:pPr marL="0" indent="0" algn="ctr">
                        <a:lnSpc>
                          <a:spcPct val="150000"/>
                        </a:lnSpc>
                        <a:buFont typeface="+mj-lt"/>
                        <a:buNone/>
                      </a:pPr>
                      <a:r>
                        <a:rPr lang="en" altLang="zh-TW" sz="2000" b="0" err="1">
                          <a:effectLst/>
                          <a:latin typeface="Times New Roman" panose="02020603050405020304" pitchFamily="18" charset="0"/>
                          <a:ea typeface="PMingLiU" panose="02020500000000000000" pitchFamily="18" charset="-120"/>
                          <a:cs typeface="Times New Roman" panose="02020603050405020304" pitchFamily="18" charset="0"/>
                        </a:rPr>
                        <a:t>PECon</a:t>
                      </a:r>
                      <a:endParaRPr lang="en" altLang="zh-TW" sz="2000" b="0">
                        <a:effectLst/>
                        <a:latin typeface="Times New Roman" panose="02020603050405020304" pitchFamily="18" charset="0"/>
                        <a:ea typeface="PMingLiU" panose="02020500000000000000" pitchFamily="18" charset="-120"/>
                        <a:cs typeface="Times New Roman" panose="02020603050405020304" pitchFamily="18" charset="0"/>
                      </a:endParaRPr>
                    </a:p>
                  </a:txBody>
                  <a:tcPr marL="9525" marR="9525" marT="9525"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5D5B2">
                        <a:alpha val="70000"/>
                      </a:srgbClr>
                    </a:solidFill>
                  </a:tcPr>
                </a:tc>
                <a:tc>
                  <a:txBody>
                    <a:bodyPr/>
                    <a:lstStyle/>
                    <a:p>
                      <a:pPr marL="0" marR="0" lvl="0" indent="0" algn="ctr" defTabSz="914400" rtl="0" eaLnBrk="1" fontAlgn="auto" latinLnBrk="0" hangingPunct="1">
                        <a:lnSpc>
                          <a:spcPct val="150000"/>
                        </a:lnSpc>
                        <a:spcBef>
                          <a:spcPts val="0"/>
                        </a:spcBef>
                        <a:spcAft>
                          <a:spcPts val="0"/>
                        </a:spcAft>
                        <a:buClrTx/>
                        <a:buSzTx/>
                        <a:buFont typeface="+mj-lt"/>
                        <a:buNone/>
                        <a:tabLst/>
                        <a:defRPr/>
                      </a:pPr>
                      <a:r>
                        <a:rPr lang="en" altLang="zh-TW" sz="2000" b="0">
                          <a:effectLst/>
                          <a:latin typeface="Times New Roman" panose="02020603050405020304" pitchFamily="18" charset="0"/>
                          <a:ea typeface="PMingLiU" panose="02020500000000000000" pitchFamily="18" charset="-120"/>
                          <a:cs typeface="Times New Roman" panose="02020603050405020304" pitchFamily="18" charset="0"/>
                        </a:rPr>
                        <a:t>PEM</a:t>
                      </a:r>
                    </a:p>
                  </a:txBody>
                  <a:tcPr marL="9525" marR="9525" marT="9525"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8F3DD">
                        <a:alpha val="70000"/>
                      </a:srgbClr>
                    </a:solidFill>
                  </a:tcPr>
                </a:tc>
                <a:extLst>
                  <a:ext uri="{0D108BD9-81ED-4DB2-BD59-A6C34878D82A}">
                    <a16:rowId xmlns:a16="http://schemas.microsoft.com/office/drawing/2014/main" val="1101459982"/>
                  </a:ext>
                </a:extLst>
              </a:tr>
            </a:tbl>
          </a:graphicData>
        </a:graphic>
      </p:graphicFrame>
    </p:spTree>
    <p:extLst>
      <p:ext uri="{BB962C8B-B14F-4D97-AF65-F5344CB8AC3E}">
        <p14:creationId xmlns:p14="http://schemas.microsoft.com/office/powerpoint/2010/main" val="4215742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53CC7-DF63-7311-3E70-5A899BEBEE9C}"/>
            </a:ext>
          </a:extLst>
        </p:cNvPr>
        <p:cNvGrpSpPr/>
        <p:nvPr/>
      </p:nvGrpSpPr>
      <p:grpSpPr>
        <a:xfrm>
          <a:off x="0" y="0"/>
          <a:ext cx="0" cy="0"/>
          <a:chOff x="0" y="0"/>
          <a:chExt cx="0" cy="0"/>
        </a:xfrm>
      </p:grpSpPr>
      <p:sp>
        <p:nvSpPr>
          <p:cNvPr id="3" name="副標題 2">
            <a:extLst>
              <a:ext uri="{FF2B5EF4-FFF2-40B4-BE49-F238E27FC236}">
                <a16:creationId xmlns:a16="http://schemas.microsoft.com/office/drawing/2014/main" id="{5F615381-0CFE-8B8C-E0C1-319F99DBD9BA}"/>
              </a:ext>
            </a:extLst>
          </p:cNvPr>
          <p:cNvSpPr>
            <a:spLocks noGrp="1"/>
          </p:cNvSpPr>
          <p:nvPr>
            <p:ph type="subTitle" idx="1"/>
          </p:nvPr>
        </p:nvSpPr>
        <p:spPr>
          <a:xfrm>
            <a:off x="1305184" y="1969604"/>
            <a:ext cx="3221355" cy="1229322"/>
          </a:xfrm>
        </p:spPr>
        <p:txBody>
          <a:bodyPr>
            <a:noAutofit/>
          </a:bodyPr>
          <a:lstStyle/>
          <a:p>
            <a:pPr algn="ctr"/>
            <a:r>
              <a:rPr kumimoji="1" lang="en" altLang="zh-TW" sz="2200" b="1" dirty="0"/>
              <a:t>Primarily focuses on </a:t>
            </a:r>
          </a:p>
          <a:p>
            <a:pPr algn="ctr"/>
            <a:r>
              <a:rPr kumimoji="1" lang="en" altLang="zh-TW" sz="2200" b="1" dirty="0">
                <a:solidFill>
                  <a:srgbClr val="FF0000"/>
                </a:solidFill>
              </a:rPr>
              <a:t>textual misinformation</a:t>
            </a:r>
            <a:r>
              <a:rPr kumimoji="1" lang="en" altLang="zh-TW" sz="2200" b="1" dirty="0"/>
              <a:t>.</a:t>
            </a:r>
            <a:r>
              <a:rPr kumimoji="1" lang="zh-TW" altLang="en-US" sz="2200" b="1" dirty="0"/>
              <a:t> </a:t>
            </a:r>
            <a:endParaRPr kumimoji="1" lang="en-US" altLang="zh-TW" sz="2200" b="1" dirty="0"/>
          </a:p>
        </p:txBody>
      </p:sp>
      <p:sp>
        <p:nvSpPr>
          <p:cNvPr id="4" name="頁尾版面配置區 3">
            <a:extLst>
              <a:ext uri="{FF2B5EF4-FFF2-40B4-BE49-F238E27FC236}">
                <a16:creationId xmlns:a16="http://schemas.microsoft.com/office/drawing/2014/main" id="{51AE1569-4F0C-A05F-32F4-038091EB52C1}"/>
              </a:ext>
            </a:extLst>
          </p:cNvPr>
          <p:cNvSpPr>
            <a:spLocks noGrp="1"/>
          </p:cNvSpPr>
          <p:nvPr>
            <p:ph type="ftr" sz="quarter" idx="3"/>
          </p:nvPr>
        </p:nvSpPr>
        <p:spPr/>
        <p:txBody>
          <a:bodyPr/>
          <a:lstStyle/>
          <a:p>
            <a:r>
              <a:rPr kumimoji="1" lang="en-US" altLang="zh-TW" dirty="0"/>
              <a:t>Dan et al. (2021), Van &amp; Sander (2022), Qian et al. (2023), Peng et al. (2023), </a:t>
            </a:r>
            <a:r>
              <a:rPr kumimoji="1" lang="en-US" altLang="zh-TW" dirty="0" err="1"/>
              <a:t>Weikmann</a:t>
            </a:r>
            <a:r>
              <a:rPr kumimoji="1" lang="en-US" altLang="zh-TW" dirty="0"/>
              <a:t> et al. (2023)</a:t>
            </a:r>
            <a:endParaRPr kumimoji="1" lang="zh-TW" altLang="en-US" dirty="0"/>
          </a:p>
        </p:txBody>
      </p:sp>
      <p:sp>
        <p:nvSpPr>
          <p:cNvPr id="5" name="投影片編號版面配置區 4">
            <a:extLst>
              <a:ext uri="{FF2B5EF4-FFF2-40B4-BE49-F238E27FC236}">
                <a16:creationId xmlns:a16="http://schemas.microsoft.com/office/drawing/2014/main" id="{B795B689-8BE9-C1B6-89DF-ADCFCAAB81E6}"/>
              </a:ext>
            </a:extLst>
          </p:cNvPr>
          <p:cNvSpPr>
            <a:spLocks noGrp="1"/>
          </p:cNvSpPr>
          <p:nvPr>
            <p:ph type="sldNum" sz="quarter" idx="4"/>
          </p:nvPr>
        </p:nvSpPr>
        <p:spPr/>
        <p:txBody>
          <a:bodyPr/>
          <a:lstStyle/>
          <a:p>
            <a:fld id="{5D264510-144C-5541-AE78-2C17531025F9}" type="slidenum">
              <a:rPr kumimoji="1" lang="zh-TW" altLang="en-US" smtClean="0"/>
              <a:pPr/>
              <a:t>8</a:t>
            </a:fld>
            <a:endParaRPr kumimoji="1" lang="zh-TW" altLang="en-US"/>
          </a:p>
        </p:txBody>
      </p:sp>
      <p:grpSp>
        <p:nvGrpSpPr>
          <p:cNvPr id="11" name="群組 10">
            <a:extLst>
              <a:ext uri="{FF2B5EF4-FFF2-40B4-BE49-F238E27FC236}">
                <a16:creationId xmlns:a16="http://schemas.microsoft.com/office/drawing/2014/main" id="{5CCB4AEC-85CB-6560-25BD-79698FF78FC6}"/>
              </a:ext>
            </a:extLst>
          </p:cNvPr>
          <p:cNvGrpSpPr/>
          <p:nvPr/>
        </p:nvGrpSpPr>
        <p:grpSpPr>
          <a:xfrm>
            <a:off x="1955587" y="3574041"/>
            <a:ext cx="1920547" cy="1834305"/>
            <a:chOff x="2389484" y="3663714"/>
            <a:chExt cx="1920547" cy="1834305"/>
          </a:xfrm>
        </p:grpSpPr>
        <p:pic>
          <p:nvPicPr>
            <p:cNvPr id="9" name="圖片 8">
              <a:extLst>
                <a:ext uri="{FF2B5EF4-FFF2-40B4-BE49-F238E27FC236}">
                  <a16:creationId xmlns:a16="http://schemas.microsoft.com/office/drawing/2014/main" id="{E422CB2C-4178-F4A2-BCD4-61230F3030C5}"/>
                </a:ext>
              </a:extLst>
            </p:cNvPr>
            <p:cNvPicPr>
              <a:picLocks noChangeAspect="1"/>
            </p:cNvPicPr>
            <p:nvPr/>
          </p:nvPicPr>
          <p:blipFill>
            <a:blip r:embed="rId3">
              <a:clrChange>
                <a:clrFrom>
                  <a:srgbClr val="FFFFFF"/>
                </a:clrFrom>
                <a:clrTo>
                  <a:srgbClr val="FFFFFF">
                    <a:alpha val="0"/>
                  </a:srgbClr>
                </a:clrTo>
              </a:clrChange>
              <a:duotone>
                <a:prstClr val="black"/>
                <a:srgbClr val="D9C3A5">
                  <a:tint val="50000"/>
                  <a:satMod val="180000"/>
                </a:srgbClr>
              </a:duotone>
            </a:blip>
            <a:srcRect r="62410"/>
            <a:stretch/>
          </p:blipFill>
          <p:spPr>
            <a:xfrm>
              <a:off x="2389484" y="3663714"/>
              <a:ext cx="1920547" cy="1834305"/>
            </a:xfrm>
            <a:prstGeom prst="rect">
              <a:avLst/>
            </a:prstGeom>
          </p:spPr>
        </p:pic>
        <p:sp>
          <p:nvSpPr>
            <p:cNvPr id="7" name="文字方塊 6">
              <a:extLst>
                <a:ext uri="{FF2B5EF4-FFF2-40B4-BE49-F238E27FC236}">
                  <a16:creationId xmlns:a16="http://schemas.microsoft.com/office/drawing/2014/main" id="{E159D017-AC00-7F63-65E3-8CEBA8E9E10E}"/>
                </a:ext>
              </a:extLst>
            </p:cNvPr>
            <p:cNvSpPr txBox="1"/>
            <p:nvPr/>
          </p:nvSpPr>
          <p:spPr>
            <a:xfrm>
              <a:off x="3276564" y="4059233"/>
              <a:ext cx="375920" cy="461665"/>
            </a:xfrm>
            <a:prstGeom prst="rect">
              <a:avLst/>
            </a:prstGeom>
            <a:noFill/>
          </p:spPr>
          <p:txBody>
            <a:bodyPr wrap="square" rtlCol="0">
              <a:spAutoFit/>
            </a:bodyPr>
            <a:lstStyle/>
            <a:p>
              <a:r>
                <a:rPr kumimoji="1" lang="en-US" altLang="zh-TW" sz="2400" b="1">
                  <a:latin typeface="Times New Roman" panose="02020603050405020304" pitchFamily="18" charset="0"/>
                  <a:cs typeface="Times New Roman" panose="02020603050405020304" pitchFamily="18" charset="0"/>
                </a:rPr>
                <a:t>T</a:t>
              </a:r>
              <a:endParaRPr kumimoji="1" lang="zh-TW" altLang="en-US" sz="2400" b="1">
                <a:latin typeface="Times New Roman" panose="02020603050405020304" pitchFamily="18" charset="0"/>
                <a:cs typeface="Times New Roman" panose="02020603050405020304" pitchFamily="18" charset="0"/>
              </a:endParaRPr>
            </a:p>
          </p:txBody>
        </p:sp>
      </p:grpSp>
      <p:grpSp>
        <p:nvGrpSpPr>
          <p:cNvPr id="8" name="群組 7">
            <a:extLst>
              <a:ext uri="{FF2B5EF4-FFF2-40B4-BE49-F238E27FC236}">
                <a16:creationId xmlns:a16="http://schemas.microsoft.com/office/drawing/2014/main" id="{6A9E4043-EA78-F4F8-22E0-FA2A80CFABA8}"/>
              </a:ext>
            </a:extLst>
          </p:cNvPr>
          <p:cNvGrpSpPr/>
          <p:nvPr/>
        </p:nvGrpSpPr>
        <p:grpSpPr>
          <a:xfrm>
            <a:off x="5826492" y="1782031"/>
            <a:ext cx="5261094" cy="3626315"/>
            <a:chOff x="5852341" y="1726845"/>
            <a:chExt cx="5261094" cy="3626315"/>
          </a:xfrm>
        </p:grpSpPr>
        <p:pic>
          <p:nvPicPr>
            <p:cNvPr id="6" name="圖片 5">
              <a:extLst>
                <a:ext uri="{FF2B5EF4-FFF2-40B4-BE49-F238E27FC236}">
                  <a16:creationId xmlns:a16="http://schemas.microsoft.com/office/drawing/2014/main" id="{0C0D9AB8-E401-3E4B-546F-CAC54A0AD523}"/>
                </a:ext>
              </a:extLst>
            </p:cNvPr>
            <p:cNvPicPr>
              <a:picLocks noChangeAspect="1"/>
            </p:cNvPicPr>
            <p:nvPr/>
          </p:nvPicPr>
          <p:blipFill>
            <a:blip r:embed="rId3">
              <a:clrChange>
                <a:clrFrom>
                  <a:srgbClr val="FFFFFF"/>
                </a:clrFrom>
                <a:clrTo>
                  <a:srgbClr val="FFFFFF">
                    <a:alpha val="0"/>
                  </a:srgbClr>
                </a:clrTo>
              </a:clrChange>
              <a:grayscl/>
            </a:blip>
            <a:srcRect l="58464"/>
            <a:stretch/>
          </p:blipFill>
          <p:spPr>
            <a:xfrm>
              <a:off x="7421803" y="3518855"/>
              <a:ext cx="2122170" cy="1834305"/>
            </a:xfrm>
            <a:prstGeom prst="rect">
              <a:avLst/>
            </a:prstGeom>
          </p:spPr>
        </p:pic>
        <p:sp>
          <p:nvSpPr>
            <p:cNvPr id="13" name="文字方塊 12">
              <a:extLst>
                <a:ext uri="{FF2B5EF4-FFF2-40B4-BE49-F238E27FC236}">
                  <a16:creationId xmlns:a16="http://schemas.microsoft.com/office/drawing/2014/main" id="{DDCF8F97-079B-96EF-B3E4-330EDFA129F1}"/>
                </a:ext>
              </a:extLst>
            </p:cNvPr>
            <p:cNvSpPr txBox="1"/>
            <p:nvPr/>
          </p:nvSpPr>
          <p:spPr>
            <a:xfrm>
              <a:off x="5852341" y="1726845"/>
              <a:ext cx="5261094" cy="1612173"/>
            </a:xfrm>
            <a:prstGeom prst="rect">
              <a:avLst/>
            </a:prstGeom>
            <a:noFill/>
          </p:spPr>
          <p:txBody>
            <a:bodyPr wrap="square" rtlCol="0">
              <a:spAutoFit/>
            </a:bodyPr>
            <a:lstStyle/>
            <a:p>
              <a:pPr>
                <a:lnSpc>
                  <a:spcPct val="200000"/>
                </a:lnSpc>
              </a:pPr>
              <a:r>
                <a:rPr lang="en" altLang="zh-TW" sz="2200" b="1" dirty="0">
                  <a:solidFill>
                    <a:srgbClr val="FF0000"/>
                  </a:solidFill>
                  <a:latin typeface="Times New Roman" panose="02020603050405020304" pitchFamily="18" charset="0"/>
                  <a:cs typeface="Times New Roman" panose="02020603050405020304" pitchFamily="18" charset="0"/>
                </a:rPr>
                <a:t>Limitations of effective interventions</a:t>
              </a:r>
              <a:endParaRPr kumimoji="1" lang="en-US" altLang="zh-TW" sz="2200" b="1" dirty="0">
                <a:solidFill>
                  <a:srgbClr val="FF0000"/>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kumimoji="1" lang="en-US" altLang="zh-TW" dirty="0">
                  <a:latin typeface="Times New Roman" panose="02020603050405020304" pitchFamily="18" charset="0"/>
                  <a:cs typeface="Times New Roman" panose="02020603050405020304" pitchFamily="18" charset="0"/>
                </a:rPr>
                <a:t>Interventions typically defined as planned measures or actions to </a:t>
              </a:r>
              <a:r>
                <a:rPr kumimoji="1" lang="en-US" altLang="zh-TW" dirty="0">
                  <a:solidFill>
                    <a:srgbClr val="FF0000"/>
                  </a:solidFill>
                  <a:latin typeface="Times New Roman" panose="02020603050405020304" pitchFamily="18" charset="0"/>
                  <a:cs typeface="Times New Roman" panose="02020603050405020304" pitchFamily="18" charset="0"/>
                </a:rPr>
                <a:t>mitigate the effects of misinformation</a:t>
              </a:r>
              <a:r>
                <a:rPr kumimoji="1" lang="en-US" altLang="zh-TW" dirty="0">
                  <a:latin typeface="Times New Roman" panose="02020603050405020304" pitchFamily="18" charset="0"/>
                  <a:cs typeface="Times New Roman" panose="02020603050405020304" pitchFamily="18" charset="0"/>
                </a:rPr>
                <a:t>.</a:t>
              </a:r>
            </a:p>
          </p:txBody>
        </p:sp>
      </p:grpSp>
      <p:sp>
        <p:nvSpPr>
          <p:cNvPr id="16" name="標題 1">
            <a:extLst>
              <a:ext uri="{FF2B5EF4-FFF2-40B4-BE49-F238E27FC236}">
                <a16:creationId xmlns:a16="http://schemas.microsoft.com/office/drawing/2014/main" id="{5E37F39A-C5BA-EC0E-D7D1-FD20A8D9057F}"/>
              </a:ext>
            </a:extLst>
          </p:cNvPr>
          <p:cNvSpPr txBox="1">
            <a:spLocks/>
          </p:cNvSpPr>
          <p:nvPr/>
        </p:nvSpPr>
        <p:spPr>
          <a:xfrm>
            <a:off x="0" y="789578"/>
            <a:ext cx="12192000" cy="602946"/>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800" b="1" i="0" kern="1200">
                <a:solidFill>
                  <a:schemeClr val="tx1"/>
                </a:solidFill>
                <a:latin typeface="Arial Black" panose="020B0604020202020204" pitchFamily="34" charset="0"/>
                <a:ea typeface="+mj-ea"/>
                <a:cs typeface="Arial Black" panose="020B0604020202020204" pitchFamily="34" charset="0"/>
              </a:defRPr>
            </a:lvl1pPr>
          </a:lstStyle>
          <a:p>
            <a:r>
              <a:rPr kumimoji="1" lang="en-US" altLang="zh-TW" sz="3200" dirty="0"/>
              <a:t>Motivation – 4/4</a:t>
            </a:r>
            <a:endParaRPr kumimoji="1" lang="zh-TW" altLang="en-US" sz="3200" dirty="0"/>
          </a:p>
        </p:txBody>
      </p:sp>
    </p:spTree>
    <p:extLst>
      <p:ext uri="{BB962C8B-B14F-4D97-AF65-F5344CB8AC3E}">
        <p14:creationId xmlns:p14="http://schemas.microsoft.com/office/powerpoint/2010/main" val="574025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85CD5D-07A1-70A2-9D72-6FF446A7A318}"/>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D4CBFD32-6569-9764-319B-9426529CD26F}"/>
              </a:ext>
            </a:extLst>
          </p:cNvPr>
          <p:cNvSpPr>
            <a:spLocks noGrp="1"/>
          </p:cNvSpPr>
          <p:nvPr>
            <p:ph type="sldNum" sz="quarter" idx="4"/>
          </p:nvPr>
        </p:nvSpPr>
        <p:spPr/>
        <p:txBody>
          <a:bodyPr/>
          <a:lstStyle/>
          <a:p>
            <a:fld id="{5D264510-144C-5541-AE78-2C17531025F9}" type="slidenum">
              <a:rPr kumimoji="1" lang="zh-TW" altLang="en-US" smtClean="0"/>
              <a:pPr/>
              <a:t>80</a:t>
            </a:fld>
            <a:endParaRPr kumimoji="1" lang="zh-TW" altLang="en-US"/>
          </a:p>
        </p:txBody>
      </p:sp>
      <p:sp>
        <p:nvSpPr>
          <p:cNvPr id="5" name="頁尾版面配置區 4">
            <a:extLst>
              <a:ext uri="{FF2B5EF4-FFF2-40B4-BE49-F238E27FC236}">
                <a16:creationId xmlns:a16="http://schemas.microsoft.com/office/drawing/2014/main" id="{0D8000B7-EE42-6BD7-0760-24D68D088A75}"/>
              </a:ext>
            </a:extLst>
          </p:cNvPr>
          <p:cNvSpPr>
            <a:spLocks noGrp="1"/>
          </p:cNvSpPr>
          <p:nvPr>
            <p:ph type="ftr" sz="quarter" idx="3"/>
          </p:nvPr>
        </p:nvSpPr>
        <p:spPr/>
        <p:txBody>
          <a:bodyPr/>
          <a:lstStyle/>
          <a:p>
            <a:endParaRPr kumimoji="1" lang="zh-TW" altLang="en-US" dirty="0"/>
          </a:p>
        </p:txBody>
      </p:sp>
      <p:graphicFrame>
        <p:nvGraphicFramePr>
          <p:cNvPr id="6" name="表格 5">
            <a:extLst>
              <a:ext uri="{FF2B5EF4-FFF2-40B4-BE49-F238E27FC236}">
                <a16:creationId xmlns:a16="http://schemas.microsoft.com/office/drawing/2014/main" id="{45EA878B-C2DB-0B25-EEA2-8E67E4D865C4}"/>
              </a:ext>
            </a:extLst>
          </p:cNvPr>
          <p:cNvGraphicFramePr>
            <a:graphicFrameLocks noGrp="1"/>
          </p:cNvGraphicFramePr>
          <p:nvPr>
            <p:extLst>
              <p:ext uri="{D42A27DB-BD31-4B8C-83A1-F6EECF244321}">
                <p14:modId xmlns:p14="http://schemas.microsoft.com/office/powerpoint/2010/main" val="1896760076"/>
              </p:ext>
            </p:extLst>
          </p:nvPr>
        </p:nvGraphicFramePr>
        <p:xfrm>
          <a:off x="3035993" y="1503779"/>
          <a:ext cx="6120000" cy="914400"/>
        </p:xfrm>
        <a:graphic>
          <a:graphicData uri="http://schemas.openxmlformats.org/drawingml/2006/table">
            <a:tbl>
              <a:tblPr firstRow="1" bandRow="1">
                <a:tableStyleId>{5DA37D80-6434-44D0-A028-1B22A696006F}</a:tableStyleId>
              </a:tblPr>
              <a:tblGrid>
                <a:gridCol w="6120000">
                  <a:extLst>
                    <a:ext uri="{9D8B030D-6E8A-4147-A177-3AD203B41FA5}">
                      <a16:colId xmlns:a16="http://schemas.microsoft.com/office/drawing/2014/main" val="4180711608"/>
                    </a:ext>
                  </a:extLst>
                </a:gridCol>
              </a:tblGrid>
              <a:tr h="370840">
                <a:tc>
                  <a:txBody>
                    <a:bodyPr/>
                    <a:lstStyle/>
                    <a:p>
                      <a:pPr algn="ctr">
                        <a:lnSpc>
                          <a:spcPct val="100000"/>
                        </a:lnSpc>
                      </a:pPr>
                      <a:r>
                        <a:rPr lang="en-US" altLang="zh-TW" sz="2400" dirty="0">
                          <a:latin typeface="Times New Roman" panose="02020603050405020304" pitchFamily="18" charset="0"/>
                          <a:cs typeface="Times New Roman" panose="02020603050405020304" pitchFamily="18" charset="0"/>
                        </a:rPr>
                        <a:t>Interaction (Label Type x Placement)</a:t>
                      </a: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9729014"/>
                  </a:ext>
                </a:extLst>
              </a:tr>
              <a:tr h="370840">
                <a:tc>
                  <a:txBody>
                    <a:bodyPr/>
                    <a:lstStyle/>
                    <a:p>
                      <a:pPr algn="ctr">
                        <a:lnSpc>
                          <a:spcPct val="100000"/>
                        </a:lnSpc>
                      </a:pPr>
                      <a:r>
                        <a:rPr lang="en" altLang="zh-TW" sz="2400" dirty="0">
                          <a:latin typeface="Times New Roman" panose="02020603050405020304" pitchFamily="18" charset="0"/>
                          <a:cs typeface="Times New Roman" panose="02020603050405020304" pitchFamily="18" charset="0"/>
                        </a:rPr>
                        <a:t>F(2, 2487) = 2.871, p = .057.</a:t>
                      </a: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alpha val="30000"/>
                      </a:schemeClr>
                    </a:solidFill>
                  </a:tcPr>
                </a:tc>
                <a:extLst>
                  <a:ext uri="{0D108BD9-81ED-4DB2-BD59-A6C34878D82A}">
                    <a16:rowId xmlns:a16="http://schemas.microsoft.com/office/drawing/2014/main" val="1370482325"/>
                  </a:ext>
                </a:extLst>
              </a:tr>
            </a:tbl>
          </a:graphicData>
        </a:graphic>
      </p:graphicFrame>
      <p:sp>
        <p:nvSpPr>
          <p:cNvPr id="3" name="文字方塊 2">
            <a:extLst>
              <a:ext uri="{FF2B5EF4-FFF2-40B4-BE49-F238E27FC236}">
                <a16:creationId xmlns:a16="http://schemas.microsoft.com/office/drawing/2014/main" id="{DC734A28-980F-FD31-810B-B3596C2B15B7}"/>
              </a:ext>
            </a:extLst>
          </p:cNvPr>
          <p:cNvSpPr txBox="1"/>
          <p:nvPr/>
        </p:nvSpPr>
        <p:spPr>
          <a:xfrm>
            <a:off x="2933108" y="2407464"/>
            <a:ext cx="6325771" cy="417422"/>
          </a:xfrm>
          <a:prstGeom prst="rect">
            <a:avLst/>
          </a:prstGeom>
          <a:noFill/>
        </p:spPr>
        <p:txBody>
          <a:bodyPr wrap="none" rtlCol="0">
            <a:spAutoFit/>
          </a:bodyPr>
          <a:lstStyle/>
          <a:p>
            <a:pPr>
              <a:lnSpc>
                <a:spcPct val="150000"/>
              </a:lnSpc>
            </a:pPr>
            <a:r>
              <a:rPr kumimoji="1" lang="en" altLang="zh-TW" sz="1600" i="1" dirty="0">
                <a:latin typeface="Times New Roman" panose="02020603050405020304" pitchFamily="18" charset="0"/>
                <a:cs typeface="Times New Roman" panose="02020603050405020304" pitchFamily="18" charset="0"/>
              </a:rPr>
              <a:t>Note: * denotes p &lt; 0.05, ** denotes p &lt; 0.01, and *** denotes p &lt; 0.001.</a:t>
            </a:r>
            <a:endParaRPr kumimoji="1" lang="zh-TW" altLang="en-US" sz="1600" i="1" dirty="0">
              <a:latin typeface="Times New Roman" panose="02020603050405020304" pitchFamily="18" charset="0"/>
              <a:cs typeface="Times New Roman" panose="02020603050405020304" pitchFamily="18" charset="0"/>
            </a:endParaRPr>
          </a:p>
        </p:txBody>
      </p:sp>
      <p:pic>
        <p:nvPicPr>
          <p:cNvPr id="11" name="圖片 10">
            <a:extLst>
              <a:ext uri="{FF2B5EF4-FFF2-40B4-BE49-F238E27FC236}">
                <a16:creationId xmlns:a16="http://schemas.microsoft.com/office/drawing/2014/main" id="{0BCA8073-C38A-351F-F4C3-DF65747B20C7}"/>
              </a:ext>
            </a:extLst>
          </p:cNvPr>
          <p:cNvPicPr>
            <a:picLocks noChangeAspect="1"/>
          </p:cNvPicPr>
          <p:nvPr/>
        </p:nvPicPr>
        <p:blipFill>
          <a:blip r:embed="rId3"/>
          <a:stretch>
            <a:fillRect/>
          </a:stretch>
        </p:blipFill>
        <p:spPr>
          <a:xfrm>
            <a:off x="3762666" y="3429000"/>
            <a:ext cx="4666667" cy="3099066"/>
          </a:xfrm>
          <a:prstGeom prst="rect">
            <a:avLst/>
          </a:prstGeom>
        </p:spPr>
      </p:pic>
      <p:sp>
        <p:nvSpPr>
          <p:cNvPr id="17" name="標題 1">
            <a:extLst>
              <a:ext uri="{FF2B5EF4-FFF2-40B4-BE49-F238E27FC236}">
                <a16:creationId xmlns:a16="http://schemas.microsoft.com/office/drawing/2014/main" id="{5E82C8D6-AAED-12BF-3AD8-DE40824605EF}"/>
              </a:ext>
            </a:extLst>
          </p:cNvPr>
          <p:cNvSpPr>
            <a:spLocks noGrp="1"/>
          </p:cNvSpPr>
          <p:nvPr>
            <p:ph type="ctrTitle"/>
          </p:nvPr>
        </p:nvSpPr>
        <p:spPr>
          <a:xfrm>
            <a:off x="0" y="455455"/>
            <a:ext cx="12192000" cy="602946"/>
          </a:xfrm>
        </p:spPr>
        <p:txBody>
          <a:bodyPr/>
          <a:lstStyle/>
          <a:p>
            <a:r>
              <a:rPr kumimoji="1" lang="en-US" altLang="zh-TW" sz="3200" dirty="0"/>
              <a:t>Reaction Time – 3/4</a:t>
            </a:r>
            <a:endParaRPr kumimoji="1" lang="zh-TW" altLang="en-US" sz="3200" dirty="0"/>
          </a:p>
        </p:txBody>
      </p:sp>
      <p:sp>
        <p:nvSpPr>
          <p:cNvPr id="18" name="文字方塊 17">
            <a:extLst>
              <a:ext uri="{FF2B5EF4-FFF2-40B4-BE49-F238E27FC236}">
                <a16:creationId xmlns:a16="http://schemas.microsoft.com/office/drawing/2014/main" id="{2278E22E-6920-5513-5183-60E10AE3AFA8}"/>
              </a:ext>
            </a:extLst>
          </p:cNvPr>
          <p:cNvSpPr txBox="1"/>
          <p:nvPr/>
        </p:nvSpPr>
        <p:spPr>
          <a:xfrm>
            <a:off x="5626148" y="3589474"/>
            <a:ext cx="364202" cy="523220"/>
          </a:xfrm>
          <a:prstGeom prst="rect">
            <a:avLst/>
          </a:prstGeom>
          <a:noFill/>
        </p:spPr>
        <p:txBody>
          <a:bodyPr wrap="none" rtlCol="0">
            <a:spAutoFit/>
          </a:bodyPr>
          <a:lstStyle/>
          <a:p>
            <a:r>
              <a:rPr kumimoji="1" lang="en-US" altLang="zh-TW" sz="2800" b="1" dirty="0">
                <a:solidFill>
                  <a:srgbClr val="FF0000"/>
                </a:solidFill>
                <a:latin typeface="Times New Roman" panose="02020603050405020304" pitchFamily="18" charset="0"/>
                <a:cs typeface="Times New Roman" panose="02020603050405020304" pitchFamily="18" charset="0"/>
              </a:rPr>
              <a:t>*</a:t>
            </a:r>
            <a:endParaRPr kumimoji="1" lang="zh-TW" altLang="en-US" sz="2800" b="1" dirty="0">
              <a:solidFill>
                <a:srgbClr val="FF0000"/>
              </a:solidFill>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778A8B42-ABDD-436A-CCBF-6844B2A93D9B}"/>
              </a:ext>
            </a:extLst>
          </p:cNvPr>
          <p:cNvSpPr txBox="1"/>
          <p:nvPr/>
        </p:nvSpPr>
        <p:spPr>
          <a:xfrm>
            <a:off x="6714078" y="3796854"/>
            <a:ext cx="364202" cy="523220"/>
          </a:xfrm>
          <a:prstGeom prst="rect">
            <a:avLst/>
          </a:prstGeom>
          <a:noFill/>
        </p:spPr>
        <p:txBody>
          <a:bodyPr wrap="none" rtlCol="0">
            <a:spAutoFit/>
          </a:bodyPr>
          <a:lstStyle/>
          <a:p>
            <a:r>
              <a:rPr kumimoji="1" lang="en-US" altLang="zh-TW" sz="2800" b="1" dirty="0">
                <a:solidFill>
                  <a:srgbClr val="FF0000"/>
                </a:solidFill>
                <a:latin typeface="Times New Roman" panose="02020603050405020304" pitchFamily="18" charset="0"/>
                <a:cs typeface="Times New Roman" panose="02020603050405020304" pitchFamily="18" charset="0"/>
              </a:rPr>
              <a:t>*</a:t>
            </a:r>
            <a:endParaRPr kumimoji="1" lang="zh-TW" altLang="en-US" sz="2800" b="1" dirty="0">
              <a:solidFill>
                <a:srgbClr val="FF0000"/>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C032FAFF-6D19-EE51-DDA0-E6408C860D5A}"/>
              </a:ext>
            </a:extLst>
          </p:cNvPr>
          <p:cNvSpPr txBox="1"/>
          <p:nvPr/>
        </p:nvSpPr>
        <p:spPr>
          <a:xfrm>
            <a:off x="7259028" y="3874377"/>
            <a:ext cx="364202" cy="523220"/>
          </a:xfrm>
          <a:prstGeom prst="rect">
            <a:avLst/>
          </a:prstGeom>
          <a:noFill/>
        </p:spPr>
        <p:txBody>
          <a:bodyPr wrap="none" rtlCol="0">
            <a:spAutoFit/>
          </a:bodyPr>
          <a:lstStyle/>
          <a:p>
            <a:r>
              <a:rPr kumimoji="1" lang="en-US" altLang="zh-TW" sz="2800" b="1" dirty="0">
                <a:solidFill>
                  <a:srgbClr val="FF0000"/>
                </a:solidFill>
                <a:latin typeface="Times New Roman" panose="02020603050405020304" pitchFamily="18" charset="0"/>
                <a:cs typeface="Times New Roman" panose="02020603050405020304" pitchFamily="18" charset="0"/>
              </a:rPr>
              <a:t>*</a:t>
            </a:r>
            <a:endParaRPr kumimoji="1" lang="zh-TW" altLang="en-US" sz="2800" b="1" dirty="0">
              <a:solidFill>
                <a:srgbClr val="FF0000"/>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319233A7-31DB-3B12-6E32-3B2BBEC6C6C1}"/>
              </a:ext>
            </a:extLst>
          </p:cNvPr>
          <p:cNvSpPr txBox="1"/>
          <p:nvPr/>
        </p:nvSpPr>
        <p:spPr>
          <a:xfrm>
            <a:off x="7809943" y="3417645"/>
            <a:ext cx="364202" cy="523220"/>
          </a:xfrm>
          <a:prstGeom prst="rect">
            <a:avLst/>
          </a:prstGeom>
          <a:noFill/>
        </p:spPr>
        <p:txBody>
          <a:bodyPr wrap="none" rtlCol="0">
            <a:spAutoFit/>
          </a:bodyPr>
          <a:lstStyle/>
          <a:p>
            <a:r>
              <a:rPr kumimoji="1" lang="en-US" altLang="zh-TW" sz="2800" b="1" dirty="0">
                <a:solidFill>
                  <a:srgbClr val="FF0000"/>
                </a:solidFill>
                <a:latin typeface="Times New Roman" panose="02020603050405020304" pitchFamily="18" charset="0"/>
                <a:cs typeface="Times New Roman" panose="02020603050405020304" pitchFamily="18" charset="0"/>
              </a:rPr>
              <a:t>*</a:t>
            </a:r>
            <a:endParaRPr kumimoji="1" lang="zh-TW"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28816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2BD578F-6D70-7F78-489B-B7FB3B3EC65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A301314-6A50-13E8-0064-7626E7E4BD7C}"/>
              </a:ext>
            </a:extLst>
          </p:cNvPr>
          <p:cNvSpPr>
            <a:spLocks noGrp="1"/>
          </p:cNvSpPr>
          <p:nvPr>
            <p:ph type="ctrTitle"/>
          </p:nvPr>
        </p:nvSpPr>
        <p:spPr>
          <a:xfrm>
            <a:off x="-1" y="464855"/>
            <a:ext cx="12192000" cy="602946"/>
          </a:xfrm>
        </p:spPr>
        <p:txBody>
          <a:bodyPr/>
          <a:lstStyle/>
          <a:p>
            <a:r>
              <a:rPr kumimoji="1" lang="en-US" altLang="zh-TW" dirty="0"/>
              <a:t>Quantitative Results – Non Significant Measurements</a:t>
            </a:r>
            <a:endParaRPr kumimoji="1" lang="zh-TW" altLang="en-US" dirty="0"/>
          </a:p>
        </p:txBody>
      </p:sp>
      <p:sp>
        <p:nvSpPr>
          <p:cNvPr id="4" name="投影片編號版面配置區 3">
            <a:extLst>
              <a:ext uri="{FF2B5EF4-FFF2-40B4-BE49-F238E27FC236}">
                <a16:creationId xmlns:a16="http://schemas.microsoft.com/office/drawing/2014/main" id="{C847260B-B4A2-2F42-AA8A-F744CF9666FB}"/>
              </a:ext>
            </a:extLst>
          </p:cNvPr>
          <p:cNvSpPr>
            <a:spLocks noGrp="1"/>
          </p:cNvSpPr>
          <p:nvPr>
            <p:ph type="sldNum" sz="quarter" idx="4"/>
          </p:nvPr>
        </p:nvSpPr>
        <p:spPr/>
        <p:txBody>
          <a:bodyPr/>
          <a:lstStyle/>
          <a:p>
            <a:fld id="{5D264510-144C-5541-AE78-2C17531025F9}" type="slidenum">
              <a:rPr kumimoji="1" lang="zh-TW" altLang="en-US" smtClean="0"/>
              <a:pPr/>
              <a:t>81</a:t>
            </a:fld>
            <a:endParaRPr kumimoji="1" lang="zh-TW" altLang="en-US"/>
          </a:p>
        </p:txBody>
      </p:sp>
      <p:sp>
        <p:nvSpPr>
          <p:cNvPr id="5" name="頁尾版面配置區 4">
            <a:extLst>
              <a:ext uri="{FF2B5EF4-FFF2-40B4-BE49-F238E27FC236}">
                <a16:creationId xmlns:a16="http://schemas.microsoft.com/office/drawing/2014/main" id="{2D69A6FC-4067-2417-831E-F475EB94CFF6}"/>
              </a:ext>
            </a:extLst>
          </p:cNvPr>
          <p:cNvSpPr>
            <a:spLocks noGrp="1"/>
          </p:cNvSpPr>
          <p:nvPr>
            <p:ph type="ftr" sz="quarter" idx="3"/>
          </p:nvPr>
        </p:nvSpPr>
        <p:spPr/>
        <p:txBody>
          <a:bodyPr/>
          <a:lstStyle/>
          <a:p>
            <a:endParaRPr kumimoji="1" lang="zh-TW" altLang="en-US"/>
          </a:p>
        </p:txBody>
      </p:sp>
      <p:graphicFrame>
        <p:nvGraphicFramePr>
          <p:cNvPr id="9" name="表格 8">
            <a:extLst>
              <a:ext uri="{FF2B5EF4-FFF2-40B4-BE49-F238E27FC236}">
                <a16:creationId xmlns:a16="http://schemas.microsoft.com/office/drawing/2014/main" id="{F483C770-8096-757D-BED2-66BCD6A66224}"/>
              </a:ext>
            </a:extLst>
          </p:cNvPr>
          <p:cNvGraphicFramePr>
            <a:graphicFrameLocks noGrp="1"/>
          </p:cNvGraphicFramePr>
          <p:nvPr>
            <p:extLst>
              <p:ext uri="{D42A27DB-BD31-4B8C-83A1-F6EECF244321}">
                <p14:modId xmlns:p14="http://schemas.microsoft.com/office/powerpoint/2010/main" val="80517826"/>
              </p:ext>
            </p:extLst>
          </p:nvPr>
        </p:nvGraphicFramePr>
        <p:xfrm>
          <a:off x="4336039" y="1809169"/>
          <a:ext cx="4459034" cy="890080"/>
        </p:xfrm>
        <a:graphic>
          <a:graphicData uri="http://schemas.openxmlformats.org/drawingml/2006/table">
            <a:tbl>
              <a:tblPr firstRow="1" bandRow="1">
                <a:tableStyleId>{0505E3EF-67EA-436B-97B2-0124C06EBD24}</a:tableStyleId>
              </a:tblPr>
              <a:tblGrid>
                <a:gridCol w="2230440">
                  <a:extLst>
                    <a:ext uri="{9D8B030D-6E8A-4147-A177-3AD203B41FA5}">
                      <a16:colId xmlns:a16="http://schemas.microsoft.com/office/drawing/2014/main" val="1769286305"/>
                    </a:ext>
                  </a:extLst>
                </a:gridCol>
                <a:gridCol w="2228594">
                  <a:extLst>
                    <a:ext uri="{9D8B030D-6E8A-4147-A177-3AD203B41FA5}">
                      <a16:colId xmlns:a16="http://schemas.microsoft.com/office/drawing/2014/main" val="3665828656"/>
                    </a:ext>
                  </a:extLst>
                </a:gridCol>
              </a:tblGrid>
              <a:tr h="0">
                <a:tc>
                  <a:txBody>
                    <a:bodyPr/>
                    <a:lstStyle/>
                    <a:p>
                      <a:pPr algn="ctr">
                        <a:lnSpc>
                          <a:spcPct val="150000"/>
                        </a:lnSpc>
                      </a:pPr>
                      <a:r>
                        <a:rPr lang="en-US" altLang="zh-TW" sz="2000" b="1" dirty="0">
                          <a:latin typeface="Times New Roman" panose="02020603050405020304" pitchFamily="18" charset="0"/>
                          <a:cs typeface="Times New Roman" panose="02020603050405020304" pitchFamily="18" charset="0"/>
                        </a:rPr>
                        <a:t>Cognitive Load</a:t>
                      </a:r>
                      <a:endParaRPr lang="zh-TW" altLang="en-US" sz="2000" b="1" dirty="0">
                        <a:latin typeface="Times New Roman" panose="02020603050405020304" pitchFamily="18" charset="0"/>
                        <a:cs typeface="Times New Roman" panose="02020603050405020304" pitchFamily="18" charset="0"/>
                      </a:endParaRPr>
                    </a:p>
                  </a:txBody>
                  <a:tcPr anchor="ctr">
                    <a:noFill/>
                  </a:tcPr>
                </a:tc>
                <a:tc>
                  <a:txBody>
                    <a:bodyPr/>
                    <a:lstStyle/>
                    <a:p>
                      <a:pPr algn="ctr">
                        <a:lnSpc>
                          <a:spcPct val="150000"/>
                        </a:lnSpc>
                      </a:pPr>
                      <a:r>
                        <a:rPr lang="en-US" altLang="zh-TW" sz="2000" b="1" dirty="0">
                          <a:latin typeface="Times New Roman" panose="02020603050405020304" pitchFamily="18" charset="0"/>
                          <a:cs typeface="Times New Roman" panose="02020603050405020304" pitchFamily="18" charset="0"/>
                        </a:rPr>
                        <a:t>Self-Efficacy</a:t>
                      </a:r>
                      <a:endParaRPr lang="zh-TW" altLang="en-US" sz="2000" b="1" dirty="0">
                        <a:latin typeface="Times New Roman" panose="02020603050405020304" pitchFamily="18" charset="0"/>
                        <a:cs typeface="Times New Roman" panose="02020603050405020304" pitchFamily="18" charset="0"/>
                      </a:endParaRPr>
                    </a:p>
                  </a:txBody>
                  <a:tcPr anchor="ctr">
                    <a:noFill/>
                  </a:tcPr>
                </a:tc>
                <a:extLst>
                  <a:ext uri="{0D108BD9-81ED-4DB2-BD59-A6C34878D82A}">
                    <a16:rowId xmlns:a16="http://schemas.microsoft.com/office/drawing/2014/main" val="558786594"/>
                  </a:ext>
                </a:extLst>
              </a:tr>
              <a:tr h="370840">
                <a:tc>
                  <a:txBody>
                    <a:bodyPr/>
                    <a:lstStyle/>
                    <a:p>
                      <a:pPr algn="ctr"/>
                      <a:r>
                        <a:rPr lang="en-US" altLang="zh-TW" sz="2000" b="1" dirty="0">
                          <a:solidFill>
                            <a:srgbClr val="FF0000"/>
                          </a:solidFill>
                          <a:latin typeface="Times New Roman" panose="02020603050405020304" pitchFamily="18" charset="0"/>
                          <a:cs typeface="Times New Roman" panose="02020603050405020304" pitchFamily="18" charset="0"/>
                        </a:rPr>
                        <a:t>X</a:t>
                      </a:r>
                      <a:endParaRPr lang="zh-TW" altLang="en-US" sz="2000" b="1" dirty="0">
                        <a:solidFill>
                          <a:srgbClr val="FF0000"/>
                        </a:solidFill>
                        <a:latin typeface="Times New Roman" panose="02020603050405020304" pitchFamily="18" charset="0"/>
                        <a:cs typeface="Times New Roman" panose="02020603050405020304" pitchFamily="18" charset="0"/>
                      </a:endParaRPr>
                    </a:p>
                  </a:txBody>
                  <a:tcPr anchor="ctr">
                    <a:solidFill>
                      <a:schemeClr val="bg1">
                        <a:lumMod val="5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dirty="0">
                          <a:solidFill>
                            <a:srgbClr val="FF0000"/>
                          </a:solidFill>
                          <a:latin typeface="Times New Roman" panose="02020603050405020304" pitchFamily="18" charset="0"/>
                          <a:cs typeface="Times New Roman" panose="02020603050405020304" pitchFamily="18" charset="0"/>
                        </a:rPr>
                        <a:t>X</a:t>
                      </a:r>
                      <a:endParaRPr lang="zh-TW" altLang="en-US" sz="2000" b="1" dirty="0">
                        <a:solidFill>
                          <a:srgbClr val="FF0000"/>
                        </a:solidFill>
                        <a:latin typeface="Times New Roman" panose="02020603050405020304" pitchFamily="18" charset="0"/>
                        <a:cs typeface="Times New Roman" panose="02020603050405020304" pitchFamily="18" charset="0"/>
                      </a:endParaRPr>
                    </a:p>
                  </a:txBody>
                  <a:tcPr anchor="ctr">
                    <a:solidFill>
                      <a:schemeClr val="bg1">
                        <a:lumMod val="50000"/>
                        <a:alpha val="50000"/>
                      </a:schemeClr>
                    </a:solidFill>
                  </a:tcPr>
                </a:tc>
                <a:extLst>
                  <a:ext uri="{0D108BD9-81ED-4DB2-BD59-A6C34878D82A}">
                    <a16:rowId xmlns:a16="http://schemas.microsoft.com/office/drawing/2014/main" val="3171227311"/>
                  </a:ext>
                </a:extLst>
              </a:tr>
            </a:tbl>
          </a:graphicData>
        </a:graphic>
      </p:graphicFrame>
      <p:graphicFrame>
        <p:nvGraphicFramePr>
          <p:cNvPr id="10" name="表格 9">
            <a:extLst>
              <a:ext uri="{FF2B5EF4-FFF2-40B4-BE49-F238E27FC236}">
                <a16:creationId xmlns:a16="http://schemas.microsoft.com/office/drawing/2014/main" id="{D6D66411-B6FF-F717-55CE-14BE4D7C0B45}"/>
              </a:ext>
            </a:extLst>
          </p:cNvPr>
          <p:cNvGraphicFramePr>
            <a:graphicFrameLocks noGrp="1"/>
          </p:cNvGraphicFramePr>
          <p:nvPr>
            <p:extLst>
              <p:ext uri="{D42A27DB-BD31-4B8C-83A1-F6EECF244321}">
                <p14:modId xmlns:p14="http://schemas.microsoft.com/office/powerpoint/2010/main" val="2691479780"/>
              </p:ext>
            </p:extLst>
          </p:nvPr>
        </p:nvGraphicFramePr>
        <p:xfrm>
          <a:off x="4336039" y="3432897"/>
          <a:ext cx="4459034" cy="792480"/>
        </p:xfrm>
        <a:graphic>
          <a:graphicData uri="http://schemas.openxmlformats.org/drawingml/2006/table">
            <a:tbl>
              <a:tblPr firstRow="1" bandRow="1">
                <a:tableStyleId>{0505E3EF-67EA-436B-97B2-0124C06EBD24}</a:tableStyleId>
              </a:tblPr>
              <a:tblGrid>
                <a:gridCol w="2291741">
                  <a:extLst>
                    <a:ext uri="{9D8B030D-6E8A-4147-A177-3AD203B41FA5}">
                      <a16:colId xmlns:a16="http://schemas.microsoft.com/office/drawing/2014/main" val="3018096673"/>
                    </a:ext>
                  </a:extLst>
                </a:gridCol>
                <a:gridCol w="2167293">
                  <a:extLst>
                    <a:ext uri="{9D8B030D-6E8A-4147-A177-3AD203B41FA5}">
                      <a16:colId xmlns:a16="http://schemas.microsoft.com/office/drawing/2014/main" val="3607290203"/>
                    </a:ext>
                  </a:extLst>
                </a:gridCol>
              </a:tblGrid>
              <a:tr h="370840">
                <a:tc>
                  <a:txBody>
                    <a:bodyPr/>
                    <a:lstStyle/>
                    <a:p>
                      <a:pPr algn="ctr"/>
                      <a:r>
                        <a:rPr lang="en-US" altLang="zh-TW" sz="2000" b="1" dirty="0">
                          <a:latin typeface="Times New Roman" panose="02020603050405020304" pitchFamily="18" charset="0"/>
                          <a:cs typeface="Times New Roman" panose="02020603050405020304" pitchFamily="18" charset="0"/>
                        </a:rPr>
                        <a:t>Label Types</a:t>
                      </a:r>
                    </a:p>
                  </a:txBody>
                  <a:tcPr anchor="ctr">
                    <a:noFill/>
                  </a:tcPr>
                </a:tc>
                <a:tc>
                  <a:txBody>
                    <a:bodyPr/>
                    <a:lstStyle/>
                    <a:p>
                      <a:pPr algn="ctr"/>
                      <a:r>
                        <a:rPr lang="en-US" altLang="zh-TW" sz="2000" b="1" dirty="0">
                          <a:latin typeface="Times New Roman" panose="02020603050405020304" pitchFamily="18" charset="0"/>
                          <a:cs typeface="Times New Roman" panose="02020603050405020304" pitchFamily="18" charset="0"/>
                        </a:rPr>
                        <a:t>Placements</a:t>
                      </a:r>
                    </a:p>
                  </a:txBody>
                  <a:tcPr anchor="ctr">
                    <a:noFill/>
                  </a:tcPr>
                </a:tc>
                <a:extLst>
                  <a:ext uri="{0D108BD9-81ED-4DB2-BD59-A6C34878D82A}">
                    <a16:rowId xmlns:a16="http://schemas.microsoft.com/office/drawing/2014/main" val="933340318"/>
                  </a:ext>
                </a:extLst>
              </a:tr>
              <a:tr h="370840">
                <a:tc>
                  <a:txBody>
                    <a:bodyPr/>
                    <a:lstStyle/>
                    <a:p>
                      <a:pPr algn="ctr"/>
                      <a:r>
                        <a:rPr lang="en-US" altLang="zh-TW" sz="2000" b="1" dirty="0">
                          <a:solidFill>
                            <a:srgbClr val="FF0000"/>
                          </a:solidFill>
                          <a:latin typeface="Times New Roman" panose="02020603050405020304" pitchFamily="18" charset="0"/>
                          <a:cs typeface="Times New Roman" panose="02020603050405020304" pitchFamily="18" charset="0"/>
                        </a:rPr>
                        <a:t>X</a:t>
                      </a:r>
                      <a:endParaRPr lang="zh-TW" altLang="en-US" sz="2000" b="1" dirty="0">
                        <a:solidFill>
                          <a:srgbClr val="FF0000"/>
                        </a:solidFill>
                        <a:latin typeface="Times New Roman" panose="02020603050405020304" pitchFamily="18" charset="0"/>
                        <a:cs typeface="Times New Roman" panose="02020603050405020304" pitchFamily="18" charset="0"/>
                      </a:endParaRPr>
                    </a:p>
                  </a:txBody>
                  <a:tcPr anchor="ctr">
                    <a:solidFill>
                      <a:schemeClr val="bg1">
                        <a:lumMod val="5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dirty="0">
                          <a:solidFill>
                            <a:srgbClr val="FF0000"/>
                          </a:solidFill>
                          <a:latin typeface="Times New Roman" panose="02020603050405020304" pitchFamily="18" charset="0"/>
                          <a:cs typeface="Times New Roman" panose="02020603050405020304" pitchFamily="18" charset="0"/>
                        </a:rPr>
                        <a:t>X</a:t>
                      </a:r>
                      <a:endParaRPr lang="zh-TW" altLang="en-US" sz="2000" b="1" dirty="0">
                        <a:solidFill>
                          <a:srgbClr val="FF0000"/>
                        </a:solidFill>
                        <a:latin typeface="Times New Roman" panose="02020603050405020304" pitchFamily="18" charset="0"/>
                        <a:cs typeface="Times New Roman" panose="02020603050405020304" pitchFamily="18" charset="0"/>
                      </a:endParaRPr>
                    </a:p>
                  </a:txBody>
                  <a:tcPr anchor="ctr">
                    <a:solidFill>
                      <a:schemeClr val="bg1">
                        <a:lumMod val="50000"/>
                        <a:alpha val="50000"/>
                      </a:schemeClr>
                    </a:solidFill>
                  </a:tcPr>
                </a:tc>
                <a:extLst>
                  <a:ext uri="{0D108BD9-81ED-4DB2-BD59-A6C34878D82A}">
                    <a16:rowId xmlns:a16="http://schemas.microsoft.com/office/drawing/2014/main" val="232964537"/>
                  </a:ext>
                </a:extLst>
              </a:tr>
            </a:tbl>
          </a:graphicData>
        </a:graphic>
      </p:graphicFrame>
      <p:graphicFrame>
        <p:nvGraphicFramePr>
          <p:cNvPr id="12" name="表格 11">
            <a:extLst>
              <a:ext uri="{FF2B5EF4-FFF2-40B4-BE49-F238E27FC236}">
                <a16:creationId xmlns:a16="http://schemas.microsoft.com/office/drawing/2014/main" id="{7DAB5E3E-ED95-6751-D043-B371D2F58AE7}"/>
              </a:ext>
            </a:extLst>
          </p:cNvPr>
          <p:cNvGraphicFramePr>
            <a:graphicFrameLocks noGrp="1"/>
          </p:cNvGraphicFramePr>
          <p:nvPr>
            <p:extLst>
              <p:ext uri="{D42A27DB-BD31-4B8C-83A1-F6EECF244321}">
                <p14:modId xmlns:p14="http://schemas.microsoft.com/office/powerpoint/2010/main" val="975806491"/>
              </p:ext>
            </p:extLst>
          </p:nvPr>
        </p:nvGraphicFramePr>
        <p:xfrm>
          <a:off x="4336039" y="4959025"/>
          <a:ext cx="4459034" cy="792480"/>
        </p:xfrm>
        <a:graphic>
          <a:graphicData uri="http://schemas.openxmlformats.org/drawingml/2006/table">
            <a:tbl>
              <a:tblPr firstRow="1" bandRow="1">
                <a:tableStyleId>{0505E3EF-67EA-436B-97B2-0124C06EBD24}</a:tableStyleId>
              </a:tblPr>
              <a:tblGrid>
                <a:gridCol w="1556449">
                  <a:extLst>
                    <a:ext uri="{9D8B030D-6E8A-4147-A177-3AD203B41FA5}">
                      <a16:colId xmlns:a16="http://schemas.microsoft.com/office/drawing/2014/main" val="522679656"/>
                    </a:ext>
                  </a:extLst>
                </a:gridCol>
                <a:gridCol w="1471930">
                  <a:extLst>
                    <a:ext uri="{9D8B030D-6E8A-4147-A177-3AD203B41FA5}">
                      <a16:colId xmlns:a16="http://schemas.microsoft.com/office/drawing/2014/main" val="3710772224"/>
                    </a:ext>
                  </a:extLst>
                </a:gridCol>
                <a:gridCol w="1430655">
                  <a:extLst>
                    <a:ext uri="{9D8B030D-6E8A-4147-A177-3AD203B41FA5}">
                      <a16:colId xmlns:a16="http://schemas.microsoft.com/office/drawing/2014/main" val="2902070706"/>
                    </a:ext>
                  </a:extLst>
                </a:gridCol>
              </a:tblGrid>
              <a:tr h="0">
                <a:tc>
                  <a:txBody>
                    <a:bodyPr/>
                    <a:lstStyle/>
                    <a:p>
                      <a:pPr algn="ctr"/>
                      <a:r>
                        <a:rPr lang="en-US" altLang="zh-TW" sz="2000" b="1" dirty="0">
                          <a:latin typeface="Times New Roman" panose="02020603050405020304" pitchFamily="18" charset="0"/>
                          <a:cs typeface="Times New Roman" panose="02020603050405020304" pitchFamily="18" charset="0"/>
                        </a:rPr>
                        <a:t>Label Types</a:t>
                      </a:r>
                    </a:p>
                  </a:txBody>
                  <a:tcPr anchor="ctr">
                    <a:noFill/>
                  </a:tcPr>
                </a:tc>
                <a:tc>
                  <a:txBody>
                    <a:bodyPr/>
                    <a:lstStyle/>
                    <a:p>
                      <a:pPr algn="ctr"/>
                      <a:r>
                        <a:rPr lang="en-US" altLang="zh-TW" sz="2000" b="1" dirty="0">
                          <a:latin typeface="Times New Roman" panose="02020603050405020304" pitchFamily="18" charset="0"/>
                          <a:cs typeface="Times New Roman" panose="02020603050405020304" pitchFamily="18" charset="0"/>
                        </a:rPr>
                        <a:t>Placements</a:t>
                      </a:r>
                    </a:p>
                  </a:txBody>
                  <a:tcPr anchor="ctr">
                    <a:noFill/>
                  </a:tcPr>
                </a:tc>
                <a:tc>
                  <a:txBody>
                    <a:bodyPr/>
                    <a:lstStyle/>
                    <a:p>
                      <a:pPr algn="ctr"/>
                      <a:r>
                        <a:rPr lang="en-US" altLang="zh-TW" sz="2000" b="1" dirty="0">
                          <a:latin typeface="Times New Roman" panose="02020603050405020304" pitchFamily="18" charset="0"/>
                          <a:cs typeface="Times New Roman" panose="02020603050405020304" pitchFamily="18" charset="0"/>
                        </a:rPr>
                        <a:t>Conditions</a:t>
                      </a:r>
                    </a:p>
                  </a:txBody>
                  <a:tcPr anchor="ctr">
                    <a:noFill/>
                  </a:tcPr>
                </a:tc>
                <a:extLst>
                  <a:ext uri="{0D108BD9-81ED-4DB2-BD59-A6C34878D82A}">
                    <a16:rowId xmlns:a16="http://schemas.microsoft.com/office/drawing/2014/main" val="2455342797"/>
                  </a:ext>
                </a:extLst>
              </a:tr>
              <a:tr h="370840">
                <a:tc>
                  <a:txBody>
                    <a:bodyPr/>
                    <a:lstStyle/>
                    <a:p>
                      <a:pPr algn="ctr"/>
                      <a:r>
                        <a:rPr lang="en-US" altLang="zh-TW" sz="2000" b="1" dirty="0">
                          <a:solidFill>
                            <a:srgbClr val="FF0000"/>
                          </a:solidFill>
                          <a:latin typeface="Times New Roman" panose="02020603050405020304" pitchFamily="18" charset="0"/>
                          <a:cs typeface="Times New Roman" panose="02020603050405020304" pitchFamily="18" charset="0"/>
                        </a:rPr>
                        <a:t>X</a:t>
                      </a:r>
                      <a:endParaRPr lang="zh-TW" altLang="en-US" sz="2000" b="1" dirty="0">
                        <a:solidFill>
                          <a:srgbClr val="FF0000"/>
                        </a:solidFill>
                        <a:latin typeface="Times New Roman" panose="02020603050405020304" pitchFamily="18" charset="0"/>
                        <a:cs typeface="Times New Roman" panose="02020603050405020304" pitchFamily="18" charset="0"/>
                      </a:endParaRPr>
                    </a:p>
                  </a:txBody>
                  <a:tcPr anchor="ctr">
                    <a:solidFill>
                      <a:schemeClr val="bg1">
                        <a:lumMod val="5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dirty="0">
                          <a:solidFill>
                            <a:srgbClr val="FF0000"/>
                          </a:solidFill>
                          <a:latin typeface="Times New Roman" panose="02020603050405020304" pitchFamily="18" charset="0"/>
                          <a:cs typeface="Times New Roman" panose="02020603050405020304" pitchFamily="18" charset="0"/>
                        </a:rPr>
                        <a:t>X</a:t>
                      </a:r>
                      <a:endParaRPr lang="zh-TW" altLang="en-US" sz="2000" b="1" dirty="0">
                        <a:solidFill>
                          <a:srgbClr val="FF0000"/>
                        </a:solidFill>
                        <a:latin typeface="Times New Roman" panose="02020603050405020304" pitchFamily="18" charset="0"/>
                        <a:cs typeface="Times New Roman" panose="02020603050405020304" pitchFamily="18" charset="0"/>
                      </a:endParaRPr>
                    </a:p>
                  </a:txBody>
                  <a:tcPr anchor="ctr">
                    <a:solidFill>
                      <a:schemeClr val="bg1">
                        <a:lumMod val="50000"/>
                        <a:alpha val="50000"/>
                      </a:schemeClr>
                    </a:solidFill>
                  </a:tcPr>
                </a:tc>
                <a:tc>
                  <a:txBody>
                    <a:bodyPr/>
                    <a:lstStyle/>
                    <a:p>
                      <a:pPr algn="ctr"/>
                      <a:r>
                        <a:rPr lang="en-US" altLang="zh-TW" sz="2000" b="1" dirty="0">
                          <a:solidFill>
                            <a:srgbClr val="FF0000"/>
                          </a:solidFill>
                          <a:latin typeface="Times New Roman" panose="02020603050405020304" pitchFamily="18" charset="0"/>
                          <a:cs typeface="Times New Roman" panose="02020603050405020304" pitchFamily="18" charset="0"/>
                        </a:rPr>
                        <a:t>X</a:t>
                      </a:r>
                      <a:endParaRPr lang="zh-TW" altLang="en-US" sz="2000" b="1" dirty="0">
                        <a:latin typeface="Times New Roman" panose="02020603050405020304" pitchFamily="18" charset="0"/>
                        <a:cs typeface="Times New Roman" panose="02020603050405020304" pitchFamily="18" charset="0"/>
                      </a:endParaRPr>
                    </a:p>
                  </a:txBody>
                  <a:tcPr anchor="ctr">
                    <a:solidFill>
                      <a:schemeClr val="bg1">
                        <a:lumMod val="50000"/>
                        <a:alpha val="50000"/>
                      </a:schemeClr>
                    </a:solidFill>
                  </a:tcPr>
                </a:tc>
                <a:extLst>
                  <a:ext uri="{0D108BD9-81ED-4DB2-BD59-A6C34878D82A}">
                    <a16:rowId xmlns:a16="http://schemas.microsoft.com/office/drawing/2014/main" val="995006509"/>
                  </a:ext>
                </a:extLst>
              </a:tr>
            </a:tbl>
          </a:graphicData>
        </a:graphic>
      </p:graphicFrame>
      <p:sp>
        <p:nvSpPr>
          <p:cNvPr id="15" name="右大括弧 14">
            <a:extLst>
              <a:ext uri="{FF2B5EF4-FFF2-40B4-BE49-F238E27FC236}">
                <a16:creationId xmlns:a16="http://schemas.microsoft.com/office/drawing/2014/main" id="{EDEF883F-D7FF-062F-3825-01C3C5BDD4A5}"/>
              </a:ext>
            </a:extLst>
          </p:cNvPr>
          <p:cNvSpPr/>
          <p:nvPr/>
        </p:nvSpPr>
        <p:spPr>
          <a:xfrm flipH="1">
            <a:off x="3817511" y="3666835"/>
            <a:ext cx="269508" cy="1858454"/>
          </a:xfrm>
          <a:prstGeom prst="rightBrace">
            <a:avLst/>
          </a:prstGeom>
          <a:noFill/>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17" name="文字方塊 16">
            <a:extLst>
              <a:ext uri="{FF2B5EF4-FFF2-40B4-BE49-F238E27FC236}">
                <a16:creationId xmlns:a16="http://schemas.microsoft.com/office/drawing/2014/main" id="{1584CE7A-1750-A6BB-8D00-627107F68281}"/>
              </a:ext>
            </a:extLst>
          </p:cNvPr>
          <p:cNvSpPr txBox="1"/>
          <p:nvPr/>
        </p:nvSpPr>
        <p:spPr>
          <a:xfrm>
            <a:off x="468614" y="3885066"/>
            <a:ext cx="3224387" cy="1421992"/>
          </a:xfrm>
          <a:prstGeom prst="rect">
            <a:avLst/>
          </a:prstGeom>
          <a:noFill/>
        </p:spPr>
        <p:txBody>
          <a:bodyPr wrap="square" rtlCol="0">
            <a:spAutoFit/>
          </a:bodyPr>
          <a:lstStyle/>
          <a:p>
            <a:pPr>
              <a:lnSpc>
                <a:spcPct val="150000"/>
              </a:lnSpc>
            </a:pPr>
            <a:r>
              <a:rPr kumimoji="1" lang="en-US" altLang="zh-TW" sz="2000" b="1" dirty="0">
                <a:solidFill>
                  <a:schemeClr val="bg1">
                    <a:lumMod val="50000"/>
                  </a:schemeClr>
                </a:solidFill>
                <a:latin typeface="Times New Roman" panose="02020603050405020304" pitchFamily="18" charset="0"/>
                <a:cs typeface="Times New Roman" panose="02020603050405020304" pitchFamily="18" charset="0"/>
              </a:rPr>
              <a:t>Custom Questionnaire of participants’ perceptions of the effectiveness</a:t>
            </a:r>
            <a:endParaRPr kumimoji="1" lang="zh-TW" alt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D51128A9-2AA7-C637-E914-1A9EE56C212B}"/>
              </a:ext>
            </a:extLst>
          </p:cNvPr>
          <p:cNvSpPr txBox="1"/>
          <p:nvPr/>
        </p:nvSpPr>
        <p:spPr>
          <a:xfrm>
            <a:off x="9230498" y="3629082"/>
            <a:ext cx="2318263" cy="400110"/>
          </a:xfrm>
          <a:prstGeom prst="rect">
            <a:avLst/>
          </a:prstGeom>
          <a:noFill/>
        </p:spPr>
        <p:txBody>
          <a:bodyPr wrap="none" rtlCol="0">
            <a:spAutoFit/>
          </a:bodyPr>
          <a:lstStyle/>
          <a:p>
            <a:r>
              <a:rPr kumimoji="1" lang="en-US" altLang="zh-TW" sz="2000" b="1" dirty="0">
                <a:solidFill>
                  <a:schemeClr val="bg1">
                    <a:lumMod val="50000"/>
                  </a:schemeClr>
                </a:solidFill>
                <a:latin typeface="Times New Roman" panose="02020603050405020304" pitchFamily="18" charset="0"/>
                <a:cs typeface="Times New Roman" panose="02020603050405020304" pitchFamily="18" charset="0"/>
              </a:rPr>
              <a:t>5-point Likert scale</a:t>
            </a:r>
            <a:endParaRPr kumimoji="1" lang="zh-TW" alt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E820104A-B306-E3AA-F79D-EC53661C0B71}"/>
              </a:ext>
            </a:extLst>
          </p:cNvPr>
          <p:cNvSpPr txBox="1"/>
          <p:nvPr/>
        </p:nvSpPr>
        <p:spPr>
          <a:xfrm>
            <a:off x="9230497" y="5155210"/>
            <a:ext cx="1125629" cy="400110"/>
          </a:xfrm>
          <a:prstGeom prst="rect">
            <a:avLst/>
          </a:prstGeom>
          <a:noFill/>
        </p:spPr>
        <p:txBody>
          <a:bodyPr wrap="none" rtlCol="0">
            <a:spAutoFit/>
          </a:bodyPr>
          <a:lstStyle/>
          <a:p>
            <a:r>
              <a:rPr kumimoji="1" lang="en-US" altLang="zh-TW" sz="2000" b="1" dirty="0">
                <a:solidFill>
                  <a:schemeClr val="bg1">
                    <a:lumMod val="50000"/>
                  </a:schemeClr>
                </a:solidFill>
                <a:latin typeface="Times New Roman" panose="02020603050405020304" pitchFamily="18" charset="0"/>
                <a:cs typeface="Times New Roman" panose="02020603050405020304" pitchFamily="18" charset="0"/>
              </a:rPr>
              <a:t>Ranking</a:t>
            </a:r>
            <a:endParaRPr kumimoji="1" lang="zh-TW" alt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68291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C2B6E9C-E800-9670-E9A0-A30DB2BA823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D915835-1C75-62C6-FACA-73CE2BE12DBB}"/>
              </a:ext>
            </a:extLst>
          </p:cNvPr>
          <p:cNvSpPr>
            <a:spLocks noGrp="1"/>
          </p:cNvSpPr>
          <p:nvPr>
            <p:ph type="ctrTitle"/>
          </p:nvPr>
        </p:nvSpPr>
        <p:spPr>
          <a:xfrm>
            <a:off x="-1" y="711489"/>
            <a:ext cx="12192000" cy="602946"/>
          </a:xfrm>
        </p:spPr>
        <p:txBody>
          <a:bodyPr/>
          <a:lstStyle/>
          <a:p>
            <a:r>
              <a:rPr kumimoji="1" lang="en-US" altLang="zh-TW" sz="3200" dirty="0"/>
              <a:t>Qualitative Results</a:t>
            </a:r>
            <a:endParaRPr kumimoji="1" lang="zh-TW" altLang="en-US" sz="3200" dirty="0"/>
          </a:p>
        </p:txBody>
      </p:sp>
      <p:sp>
        <p:nvSpPr>
          <p:cNvPr id="4" name="投影片編號版面配置區 3">
            <a:extLst>
              <a:ext uri="{FF2B5EF4-FFF2-40B4-BE49-F238E27FC236}">
                <a16:creationId xmlns:a16="http://schemas.microsoft.com/office/drawing/2014/main" id="{FB87C7A9-6B11-22A8-AF7A-6978D2F9688F}"/>
              </a:ext>
            </a:extLst>
          </p:cNvPr>
          <p:cNvSpPr>
            <a:spLocks noGrp="1"/>
          </p:cNvSpPr>
          <p:nvPr>
            <p:ph type="sldNum" sz="quarter" idx="4"/>
          </p:nvPr>
        </p:nvSpPr>
        <p:spPr/>
        <p:txBody>
          <a:bodyPr/>
          <a:lstStyle/>
          <a:p>
            <a:fld id="{5D264510-144C-5541-AE78-2C17531025F9}" type="slidenum">
              <a:rPr kumimoji="1" lang="zh-TW" altLang="en-US" smtClean="0"/>
              <a:pPr/>
              <a:t>82</a:t>
            </a:fld>
            <a:endParaRPr kumimoji="1" lang="zh-TW" altLang="en-US"/>
          </a:p>
        </p:txBody>
      </p:sp>
      <p:sp>
        <p:nvSpPr>
          <p:cNvPr id="5" name="頁尾版面配置區 4">
            <a:extLst>
              <a:ext uri="{FF2B5EF4-FFF2-40B4-BE49-F238E27FC236}">
                <a16:creationId xmlns:a16="http://schemas.microsoft.com/office/drawing/2014/main" id="{4D3E9E55-A4D6-D3B8-4147-EB019DF77C6B}"/>
              </a:ext>
            </a:extLst>
          </p:cNvPr>
          <p:cNvSpPr>
            <a:spLocks noGrp="1"/>
          </p:cNvSpPr>
          <p:nvPr>
            <p:ph type="ftr" sz="quarter" idx="3"/>
          </p:nvPr>
        </p:nvSpPr>
        <p:spPr/>
        <p:txBody>
          <a:bodyPr/>
          <a:lstStyle/>
          <a:p>
            <a:endParaRPr kumimoji="1" lang="zh-TW" altLang="en-US"/>
          </a:p>
        </p:txBody>
      </p:sp>
      <p:grpSp>
        <p:nvGrpSpPr>
          <p:cNvPr id="3" name="群組 2">
            <a:extLst>
              <a:ext uri="{FF2B5EF4-FFF2-40B4-BE49-F238E27FC236}">
                <a16:creationId xmlns:a16="http://schemas.microsoft.com/office/drawing/2014/main" id="{84CA3DF2-1B73-853A-BE2E-28222CC404A0}"/>
              </a:ext>
            </a:extLst>
          </p:cNvPr>
          <p:cNvGrpSpPr/>
          <p:nvPr/>
        </p:nvGrpSpPr>
        <p:grpSpPr>
          <a:xfrm>
            <a:off x="2396358" y="1840561"/>
            <a:ext cx="7399282" cy="3457457"/>
            <a:chOff x="2396358" y="1792751"/>
            <a:chExt cx="7399282" cy="3457457"/>
          </a:xfrm>
        </p:grpSpPr>
        <p:sp>
          <p:nvSpPr>
            <p:cNvPr id="7" name="文字方塊 6">
              <a:extLst>
                <a:ext uri="{FF2B5EF4-FFF2-40B4-BE49-F238E27FC236}">
                  <a16:creationId xmlns:a16="http://schemas.microsoft.com/office/drawing/2014/main" id="{AF2E92D8-B339-489C-7DF1-A10198B93621}"/>
                </a:ext>
              </a:extLst>
            </p:cNvPr>
            <p:cNvSpPr txBox="1"/>
            <p:nvPr/>
          </p:nvSpPr>
          <p:spPr>
            <a:xfrm>
              <a:off x="3095017" y="1792751"/>
              <a:ext cx="6001964" cy="461665"/>
            </a:xfrm>
            <a:prstGeom prst="rect">
              <a:avLst/>
            </a:prstGeom>
            <a:noFill/>
          </p:spPr>
          <p:txBody>
            <a:bodyPr wrap="none" rtlCol="0">
              <a:spAutoFit/>
            </a:bodyPr>
            <a:lstStyle/>
            <a:p>
              <a:r>
                <a:rPr kumimoji="1" lang="en" altLang="zh-TW" sz="2400" b="1" dirty="0">
                  <a:latin typeface="Times New Roman" panose="02020603050405020304" pitchFamily="18" charset="0"/>
                  <a:cs typeface="Times New Roman" panose="02020603050405020304" pitchFamily="18" charset="0"/>
                </a:rPr>
                <a:t>The obtained Cohen's kappa value was </a:t>
              </a:r>
              <a:r>
                <a:rPr kumimoji="1" lang="en" altLang="zh-TW" sz="2400" b="1" dirty="0">
                  <a:solidFill>
                    <a:srgbClr val="FF0000"/>
                  </a:solidFill>
                  <a:latin typeface="Times New Roman" panose="02020603050405020304" pitchFamily="18" charset="0"/>
                  <a:cs typeface="Times New Roman" panose="02020603050405020304" pitchFamily="18" charset="0"/>
                </a:rPr>
                <a:t>0.76</a:t>
              </a:r>
              <a:r>
                <a:rPr kumimoji="1" lang="en" altLang="zh-TW" sz="2400" b="1" dirty="0">
                  <a:latin typeface="Times New Roman" panose="02020603050405020304" pitchFamily="18" charset="0"/>
                  <a:cs typeface="Times New Roman" panose="02020603050405020304" pitchFamily="18" charset="0"/>
                </a:rPr>
                <a:t>.</a:t>
              </a:r>
              <a:endParaRPr kumimoji="1" lang="zh-TW" altLang="en-US" sz="2400" b="1" dirty="0">
                <a:latin typeface="Times New Roman" panose="02020603050405020304" pitchFamily="18" charset="0"/>
                <a:cs typeface="Times New Roman" panose="02020603050405020304" pitchFamily="18" charset="0"/>
              </a:endParaRPr>
            </a:p>
          </p:txBody>
        </p:sp>
        <p:grpSp>
          <p:nvGrpSpPr>
            <p:cNvPr id="16" name="群組 15">
              <a:extLst>
                <a:ext uri="{FF2B5EF4-FFF2-40B4-BE49-F238E27FC236}">
                  <a16:creationId xmlns:a16="http://schemas.microsoft.com/office/drawing/2014/main" id="{BFB5AD2A-4025-691B-A722-05842343818B}"/>
                </a:ext>
              </a:extLst>
            </p:cNvPr>
            <p:cNvGrpSpPr/>
            <p:nvPr/>
          </p:nvGrpSpPr>
          <p:grpSpPr>
            <a:xfrm>
              <a:off x="2396358" y="2892177"/>
              <a:ext cx="7399282" cy="2358031"/>
              <a:chOff x="2396359" y="2669409"/>
              <a:chExt cx="7399282" cy="2358031"/>
            </a:xfrm>
          </p:grpSpPr>
          <p:sp>
            <p:nvSpPr>
              <p:cNvPr id="11" name="圓角矩形 10">
                <a:extLst>
                  <a:ext uri="{FF2B5EF4-FFF2-40B4-BE49-F238E27FC236}">
                    <a16:creationId xmlns:a16="http://schemas.microsoft.com/office/drawing/2014/main" id="{6FC59B22-0D3D-CBA4-E08F-69A6D1BEA5B7}"/>
                  </a:ext>
                </a:extLst>
              </p:cNvPr>
              <p:cNvSpPr/>
              <p:nvPr/>
            </p:nvSpPr>
            <p:spPr>
              <a:xfrm>
                <a:off x="2396359" y="2669409"/>
                <a:ext cx="3395842" cy="871363"/>
              </a:xfrm>
              <a:prstGeom prst="roundRect">
                <a:avLst/>
              </a:prstGeom>
              <a:solidFill>
                <a:srgbClr val="1664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pPr>
                <a:r>
                  <a:rPr lang="en" altLang="zh-TW" sz="2000" b="1" i="0" dirty="0">
                    <a:solidFill>
                      <a:schemeClr val="bg1"/>
                    </a:solidFill>
                    <a:effectLst/>
                    <a:latin typeface="Times New Roman" panose="02020603050405020304" pitchFamily="18" charset="0"/>
                    <a:cs typeface="Times New Roman" panose="02020603050405020304" pitchFamily="18" charset="0"/>
                  </a:rPr>
                  <a:t>Perception of Different Label Types</a:t>
                </a:r>
                <a:endParaRPr lang="zh-TW" altLang="en-US" sz="2000" dirty="0">
                  <a:solidFill>
                    <a:schemeClr val="bg1"/>
                  </a:solidFill>
                  <a:latin typeface="Times New Roman" panose="02020603050405020304" pitchFamily="18" charset="0"/>
                  <a:cs typeface="Times New Roman" panose="02020603050405020304" pitchFamily="18" charset="0"/>
                </a:endParaRPr>
              </a:p>
            </p:txBody>
          </p:sp>
          <p:sp>
            <p:nvSpPr>
              <p:cNvPr id="13" name="圓角矩形 12">
                <a:extLst>
                  <a:ext uri="{FF2B5EF4-FFF2-40B4-BE49-F238E27FC236}">
                    <a16:creationId xmlns:a16="http://schemas.microsoft.com/office/drawing/2014/main" id="{33BE695A-3DA3-A8D8-448A-E2F5061E6259}"/>
                  </a:ext>
                </a:extLst>
              </p:cNvPr>
              <p:cNvSpPr/>
              <p:nvPr/>
            </p:nvSpPr>
            <p:spPr>
              <a:xfrm>
                <a:off x="2396359" y="4156078"/>
                <a:ext cx="3395841" cy="871362"/>
              </a:xfrm>
              <a:prstGeom prst="roundRect">
                <a:avLst/>
              </a:prstGeom>
              <a:solidFill>
                <a:srgbClr val="0C47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pPr>
                <a:r>
                  <a:rPr lang="en" altLang="zh-TW" sz="2000" b="1" i="0" dirty="0">
                    <a:solidFill>
                      <a:schemeClr val="bg1"/>
                    </a:solidFill>
                    <a:effectLst/>
                    <a:latin typeface="Times New Roman" panose="02020603050405020304" pitchFamily="18" charset="0"/>
                    <a:cs typeface="Times New Roman" panose="02020603050405020304" pitchFamily="18" charset="0"/>
                  </a:rPr>
                  <a:t>Perception of Different Placements</a:t>
                </a:r>
                <a:endParaRPr lang="zh-TW" altLang="en-US" sz="2000" dirty="0">
                  <a:solidFill>
                    <a:schemeClr val="bg1"/>
                  </a:solidFill>
                  <a:latin typeface="Times New Roman" panose="02020603050405020304" pitchFamily="18" charset="0"/>
                  <a:cs typeface="Times New Roman" panose="02020603050405020304" pitchFamily="18" charset="0"/>
                </a:endParaRPr>
              </a:p>
            </p:txBody>
          </p:sp>
          <p:sp>
            <p:nvSpPr>
              <p:cNvPr id="14" name="圓角矩形 13">
                <a:extLst>
                  <a:ext uri="{FF2B5EF4-FFF2-40B4-BE49-F238E27FC236}">
                    <a16:creationId xmlns:a16="http://schemas.microsoft.com/office/drawing/2014/main" id="{D7F45D9C-FBEA-8ABB-302B-7C584422C21F}"/>
                  </a:ext>
                </a:extLst>
              </p:cNvPr>
              <p:cNvSpPr/>
              <p:nvPr/>
            </p:nvSpPr>
            <p:spPr>
              <a:xfrm>
                <a:off x="6399800" y="2669409"/>
                <a:ext cx="3395841" cy="871362"/>
              </a:xfrm>
              <a:prstGeom prst="roundRect">
                <a:avLst/>
              </a:prstGeom>
              <a:solidFill>
                <a:srgbClr val="4A6F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sz="2000" b="1" dirty="0">
                    <a:solidFill>
                      <a:schemeClr val="bg1"/>
                    </a:solidFill>
                    <a:latin typeface="Times New Roman" panose="02020603050405020304" pitchFamily="18" charset="0"/>
                    <a:cs typeface="Times New Roman" panose="02020603050405020304" pitchFamily="18" charset="0"/>
                  </a:rPr>
                  <a:t>Reactions to Conflicts with Personal Judgments</a:t>
                </a:r>
                <a:endParaRPr lang="zh-TW" altLang="en-US" sz="2000" b="1" dirty="0">
                  <a:solidFill>
                    <a:schemeClr val="bg1"/>
                  </a:solidFill>
                  <a:latin typeface="Times New Roman" panose="02020603050405020304" pitchFamily="18" charset="0"/>
                  <a:cs typeface="Times New Roman" panose="02020603050405020304" pitchFamily="18" charset="0"/>
                </a:endParaRPr>
              </a:p>
            </p:txBody>
          </p:sp>
          <p:sp>
            <p:nvSpPr>
              <p:cNvPr id="15" name="圓角矩形 14">
                <a:extLst>
                  <a:ext uri="{FF2B5EF4-FFF2-40B4-BE49-F238E27FC236}">
                    <a16:creationId xmlns:a16="http://schemas.microsoft.com/office/drawing/2014/main" id="{F5D7ECDF-D56E-2A2C-772C-2900450D3355}"/>
                  </a:ext>
                </a:extLst>
              </p:cNvPr>
              <p:cNvSpPr/>
              <p:nvPr/>
            </p:nvSpPr>
            <p:spPr>
              <a:xfrm>
                <a:off x="6399800" y="4156079"/>
                <a:ext cx="3395841" cy="871361"/>
              </a:xfrm>
              <a:prstGeom prst="roundRect">
                <a:avLst/>
              </a:prstGeom>
              <a:solidFill>
                <a:srgbClr val="1560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sz="2000" b="1" dirty="0">
                    <a:solidFill>
                      <a:schemeClr val="bg1"/>
                    </a:solidFill>
                    <a:latin typeface="Times New Roman" panose="02020603050405020304" pitchFamily="18" charset="0"/>
                    <a:cs typeface="Times New Roman" panose="02020603050405020304" pitchFamily="18" charset="0"/>
                  </a:rPr>
                  <a:t>Decision Strategies Under Different Conditions</a:t>
                </a:r>
                <a:endParaRPr lang="zh-TW" altLang="en-US" sz="2000" b="1" dirty="0">
                  <a:solidFill>
                    <a:schemeClr val="bg1"/>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11535033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815DA46-7A3D-B904-B9A5-A5554A192732}"/>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CEE4303-B9E2-C4E6-9B75-CAED9370C0C1}"/>
              </a:ext>
            </a:extLst>
          </p:cNvPr>
          <p:cNvSpPr>
            <a:spLocks noGrp="1"/>
          </p:cNvSpPr>
          <p:nvPr>
            <p:ph type="ctrTitle"/>
          </p:nvPr>
        </p:nvSpPr>
        <p:spPr>
          <a:xfrm>
            <a:off x="0" y="701704"/>
            <a:ext cx="12192000" cy="918743"/>
          </a:xfrm>
        </p:spPr>
        <p:txBody>
          <a:bodyPr/>
          <a:lstStyle/>
          <a:p>
            <a:pPr algn="ctr"/>
            <a:r>
              <a:rPr lang="en" altLang="zh-TW" sz="2600" dirty="0">
                <a:effectLst/>
              </a:rPr>
              <a:t>Effects of Contextual </a:t>
            </a:r>
            <a:r>
              <a:rPr lang="en" altLang="zh-TW" sz="2600" dirty="0"/>
              <a:t>Label: </a:t>
            </a:r>
            <a:br>
              <a:rPr lang="en" altLang="zh-TW" sz="2600" dirty="0"/>
            </a:br>
            <a:r>
              <a:rPr lang="en-US" altLang="zh-TW" sz="2600" dirty="0"/>
              <a:t>Enhancing Accuracy through Post-Exposure - 1/2</a:t>
            </a:r>
            <a:endParaRPr lang="zh-TW" altLang="en-US" sz="2600" dirty="0"/>
          </a:p>
        </p:txBody>
      </p:sp>
      <p:sp>
        <p:nvSpPr>
          <p:cNvPr id="4" name="投影片編號版面配置區 3">
            <a:extLst>
              <a:ext uri="{FF2B5EF4-FFF2-40B4-BE49-F238E27FC236}">
                <a16:creationId xmlns:a16="http://schemas.microsoft.com/office/drawing/2014/main" id="{3D1A9B08-909A-071C-852F-94325B87BFA7}"/>
              </a:ext>
            </a:extLst>
          </p:cNvPr>
          <p:cNvSpPr>
            <a:spLocks noGrp="1"/>
          </p:cNvSpPr>
          <p:nvPr>
            <p:ph type="sldNum" sz="quarter" idx="4"/>
          </p:nvPr>
        </p:nvSpPr>
        <p:spPr/>
        <p:txBody>
          <a:bodyPr/>
          <a:lstStyle/>
          <a:p>
            <a:fld id="{5D264510-144C-5541-AE78-2C17531025F9}" type="slidenum">
              <a:rPr kumimoji="1" lang="zh-TW" altLang="en-US" smtClean="0"/>
              <a:pPr/>
              <a:t>83</a:t>
            </a:fld>
            <a:endParaRPr kumimoji="1" lang="zh-TW" altLang="en-US"/>
          </a:p>
        </p:txBody>
      </p:sp>
      <p:sp>
        <p:nvSpPr>
          <p:cNvPr id="5" name="頁尾版面配置區 4">
            <a:extLst>
              <a:ext uri="{FF2B5EF4-FFF2-40B4-BE49-F238E27FC236}">
                <a16:creationId xmlns:a16="http://schemas.microsoft.com/office/drawing/2014/main" id="{B7CE663D-3E31-9EBC-AB32-381B3424A61C}"/>
              </a:ext>
            </a:extLst>
          </p:cNvPr>
          <p:cNvSpPr>
            <a:spLocks noGrp="1"/>
          </p:cNvSpPr>
          <p:nvPr>
            <p:ph type="ftr" sz="quarter" idx="3"/>
          </p:nvPr>
        </p:nvSpPr>
        <p:spPr/>
        <p:txBody>
          <a:bodyPr/>
          <a:lstStyle/>
          <a:p>
            <a:r>
              <a:rPr kumimoji="1" lang="en-US" altLang="zh-TW" i="1" dirty="0">
                <a:latin typeface="Century" panose="02040604050505020304" pitchFamily="18" charset="0"/>
              </a:rPr>
              <a:t>Kirchner et al. (2020)</a:t>
            </a:r>
            <a:endParaRPr kumimoji="1" lang="zh-TW" altLang="en-US" dirty="0"/>
          </a:p>
        </p:txBody>
      </p:sp>
      <p:grpSp>
        <p:nvGrpSpPr>
          <p:cNvPr id="8" name="群組 7">
            <a:extLst>
              <a:ext uri="{FF2B5EF4-FFF2-40B4-BE49-F238E27FC236}">
                <a16:creationId xmlns:a16="http://schemas.microsoft.com/office/drawing/2014/main" id="{1B003A05-DC6E-1D43-1F8C-4D6B23393585}"/>
              </a:ext>
            </a:extLst>
          </p:cNvPr>
          <p:cNvGrpSpPr/>
          <p:nvPr/>
        </p:nvGrpSpPr>
        <p:grpSpPr>
          <a:xfrm>
            <a:off x="939584" y="2420782"/>
            <a:ext cx="10312832" cy="3060000"/>
            <a:chOff x="814644" y="2268000"/>
            <a:chExt cx="10312832" cy="3060000"/>
          </a:xfrm>
        </p:grpSpPr>
        <p:grpSp>
          <p:nvGrpSpPr>
            <p:cNvPr id="7" name="群組 6">
              <a:extLst>
                <a:ext uri="{FF2B5EF4-FFF2-40B4-BE49-F238E27FC236}">
                  <a16:creationId xmlns:a16="http://schemas.microsoft.com/office/drawing/2014/main" id="{B90FAEE3-E068-A841-CECE-8B76A52D2CEF}"/>
                </a:ext>
              </a:extLst>
            </p:cNvPr>
            <p:cNvGrpSpPr/>
            <p:nvPr/>
          </p:nvGrpSpPr>
          <p:grpSpPr>
            <a:xfrm>
              <a:off x="814644" y="2268000"/>
              <a:ext cx="10312832" cy="3060000"/>
              <a:chOff x="589491" y="2307107"/>
              <a:chExt cx="10312832" cy="3060000"/>
            </a:xfrm>
          </p:grpSpPr>
          <p:sp>
            <p:nvSpPr>
              <p:cNvPr id="12" name="文字方塊 11">
                <a:extLst>
                  <a:ext uri="{FF2B5EF4-FFF2-40B4-BE49-F238E27FC236}">
                    <a16:creationId xmlns:a16="http://schemas.microsoft.com/office/drawing/2014/main" id="{B3E521E6-8B0B-FAB0-BEFA-56663747D435}"/>
                  </a:ext>
                </a:extLst>
              </p:cNvPr>
              <p:cNvSpPr txBox="1"/>
              <p:nvPr/>
            </p:nvSpPr>
            <p:spPr>
              <a:xfrm>
                <a:off x="589491" y="2518864"/>
                <a:ext cx="7232077" cy="1889620"/>
              </a:xfrm>
              <a:prstGeom prst="rect">
                <a:avLst/>
              </a:prstGeom>
              <a:noFill/>
            </p:spPr>
            <p:txBody>
              <a:bodyPr wrap="square">
                <a:spAutoFit/>
              </a:bodyPr>
              <a:lstStyle/>
              <a:p>
                <a:pPr marL="342900" indent="-342900">
                  <a:lnSpc>
                    <a:spcPct val="150000"/>
                  </a:lnSpc>
                  <a:buFont typeface="Arial" panose="020B0604020202020204" pitchFamily="34" charset="0"/>
                  <a:buChar char="•"/>
                </a:pPr>
                <a:r>
                  <a:rPr kumimoji="1" lang="en-US" altLang="zh-TW" sz="2000" dirty="0">
                    <a:latin typeface="Times New Roman" panose="02020603050405020304" pitchFamily="18" charset="0"/>
                    <a:cs typeface="Times New Roman" panose="02020603050405020304" pitchFamily="18" charset="0"/>
                  </a:rPr>
                  <a:t>The contextual label yielded the </a:t>
                </a:r>
                <a:r>
                  <a:rPr kumimoji="1" lang="en-US" altLang="zh-TW" sz="2000" b="1" dirty="0">
                    <a:solidFill>
                      <a:srgbClr val="FF0000"/>
                    </a:solidFill>
                    <a:latin typeface="Times New Roman" panose="02020603050405020304" pitchFamily="18" charset="0"/>
                    <a:cs typeface="Times New Roman" panose="02020603050405020304" pitchFamily="18" charset="0"/>
                  </a:rPr>
                  <a:t>lowest accuracy</a:t>
                </a:r>
                <a:r>
                  <a:rPr kumimoji="1" lang="en-US" altLang="zh-TW" sz="2000" dirty="0">
                    <a:solidFill>
                      <a:srgbClr val="FF0000"/>
                    </a:solidFill>
                    <a:latin typeface="Times New Roman" panose="02020603050405020304" pitchFamily="18" charset="0"/>
                    <a:cs typeface="Times New Roman" panose="02020603050405020304" pitchFamily="18" charset="0"/>
                  </a:rPr>
                  <a:t> </a:t>
                </a:r>
                <a:r>
                  <a:rPr kumimoji="1" lang="en-US" altLang="zh-TW" sz="2000" dirty="0">
                    <a:latin typeface="Times New Roman" panose="02020603050405020304" pitchFamily="18" charset="0"/>
                    <a:cs typeface="Times New Roman" panose="02020603050405020304" pitchFamily="18" charset="0"/>
                  </a:rPr>
                  <a:t>in both strict and tolerant</a:t>
                </a:r>
                <a:r>
                  <a:rPr kumimoji="1" lang="en-US" altLang="zh-TW" sz="2000" dirty="0">
                    <a:solidFill>
                      <a:srgbClr val="FF0000"/>
                    </a:solidFill>
                    <a:latin typeface="Times New Roman" panose="02020603050405020304" pitchFamily="18" charset="0"/>
                    <a:cs typeface="Times New Roman" panose="02020603050405020304" pitchFamily="18" charset="0"/>
                  </a:rPr>
                  <a:t> </a:t>
                </a:r>
                <a:r>
                  <a:rPr kumimoji="1" lang="en-US" altLang="zh-TW" sz="2000" b="1" dirty="0">
                    <a:solidFill>
                      <a:srgbClr val="FF0000"/>
                    </a:solidFill>
                    <a:latin typeface="Times New Roman" panose="02020603050405020304" pitchFamily="18" charset="0"/>
                    <a:cs typeface="Times New Roman" panose="02020603050405020304" pitchFamily="18" charset="0"/>
                  </a:rPr>
                  <a:t>among three label types</a:t>
                </a:r>
                <a:r>
                  <a:rPr kumimoji="1" lang="en-US" altLang="zh-TW" sz="2000" dirty="0">
                    <a:latin typeface="Times New Roman" panose="02020603050405020304" pitchFamily="18" charset="0"/>
                    <a:cs typeface="Times New Roman" panose="02020603050405020304" pitchFamily="18" charset="0"/>
                  </a:rPr>
                  <a:t>.</a:t>
                </a:r>
              </a:p>
              <a:p>
                <a:pPr marL="800100" lvl="1" indent="-342900">
                  <a:lnSpc>
                    <a:spcPct val="150000"/>
                  </a:lnSpc>
                  <a:buFontTx/>
                  <a:buChar char="-"/>
                </a:pPr>
                <a:r>
                  <a:rPr kumimoji="1" lang="en-US" altLang="zh-TW" sz="2000" dirty="0">
                    <a:latin typeface="Times New Roman" panose="02020603050405020304" pitchFamily="18" charset="0"/>
                    <a:cs typeface="Times New Roman" panose="02020603050405020304" pitchFamily="18" charset="0"/>
                  </a:rPr>
                  <a:t>When information was </a:t>
                </a:r>
                <a:r>
                  <a:rPr kumimoji="1" lang="en-US" altLang="zh-TW" sz="2000" b="1" dirty="0">
                    <a:latin typeface="Times New Roman" panose="02020603050405020304" pitchFamily="18" charset="0"/>
                    <a:cs typeface="Times New Roman" panose="02020603050405020304" pitchFamily="18" charset="0"/>
                  </a:rPr>
                  <a:t>labeled </a:t>
                </a:r>
                <a:r>
                  <a:rPr kumimoji="1" lang="en-US" altLang="zh-TW" sz="2000" dirty="0">
                    <a:latin typeface="Times New Roman" panose="02020603050405020304" pitchFamily="18" charset="0"/>
                    <a:cs typeface="Times New Roman" panose="02020603050405020304" pitchFamily="18" charset="0"/>
                  </a:rPr>
                  <a:t>appeared</a:t>
                </a:r>
                <a:r>
                  <a:rPr kumimoji="1" lang="en-US" altLang="zh-TW" sz="2000" b="1" dirty="0">
                    <a:latin typeface="Times New Roman" panose="02020603050405020304" pitchFamily="18" charset="0"/>
                    <a:cs typeface="Times New Roman" panose="02020603050405020304" pitchFamily="18" charset="0"/>
                  </a:rPr>
                  <a:t> inaccurate </a:t>
                </a:r>
                <a:r>
                  <a:rPr kumimoji="1" lang="en-US" altLang="zh-TW" sz="2000" dirty="0">
                    <a:latin typeface="Times New Roman" panose="02020603050405020304" pitchFamily="18" charset="0"/>
                    <a:cs typeface="Times New Roman" panose="02020603050405020304" pitchFamily="18" charset="0"/>
                  </a:rPr>
                  <a:t>or</a:t>
                </a:r>
                <a:r>
                  <a:rPr kumimoji="1" lang="en-US" altLang="zh-TW" sz="2000" b="1" dirty="0">
                    <a:latin typeface="Times New Roman" panose="02020603050405020304" pitchFamily="18" charset="0"/>
                    <a:cs typeface="Times New Roman" panose="02020603050405020304" pitchFamily="18" charset="0"/>
                  </a:rPr>
                  <a:t> unclear</a:t>
                </a:r>
                <a:r>
                  <a:rPr kumimoji="1" lang="en-US" altLang="zh-TW" sz="2000" dirty="0">
                    <a:latin typeface="Times New Roman" panose="02020603050405020304" pitchFamily="18" charset="0"/>
                    <a:cs typeface="Times New Roman" panose="02020603050405020304" pitchFamily="18" charset="0"/>
                  </a:rPr>
                  <a:t>, individuals were more likely to be </a:t>
                </a:r>
                <a:r>
                  <a:rPr kumimoji="1" lang="en-US" altLang="zh-TW" sz="2000" b="1" dirty="0">
                    <a:latin typeface="Times New Roman" panose="02020603050405020304" pitchFamily="18" charset="0"/>
                    <a:cs typeface="Times New Roman" panose="02020603050405020304" pitchFamily="18" charset="0"/>
                  </a:rPr>
                  <a:t>questioned</a:t>
                </a:r>
                <a:r>
                  <a:rPr kumimoji="1" lang="en-US" altLang="zh-TW" sz="2000" dirty="0">
                    <a:latin typeface="Times New Roman" panose="02020603050405020304" pitchFamily="18" charset="0"/>
                    <a:cs typeface="Times New Roman" panose="02020603050405020304" pitchFamily="18" charset="0"/>
                  </a:rPr>
                  <a:t>.</a:t>
                </a:r>
                <a:r>
                  <a:rPr kumimoji="1" lang="en-US" altLang="zh-TW" sz="2000" dirty="0"/>
                  <a:t> </a:t>
                </a:r>
              </a:p>
            </p:txBody>
          </p:sp>
          <p:pic>
            <p:nvPicPr>
              <p:cNvPr id="6" name="圖片 5">
                <a:extLst>
                  <a:ext uri="{FF2B5EF4-FFF2-40B4-BE49-F238E27FC236}">
                    <a16:creationId xmlns:a16="http://schemas.microsoft.com/office/drawing/2014/main" id="{80A26367-6D16-54D3-7F58-7F1CD56AB04C}"/>
                  </a:ext>
                </a:extLst>
              </p:cNvPr>
              <p:cNvPicPr>
                <a:picLocks noChangeAspect="1"/>
              </p:cNvPicPr>
              <p:nvPr/>
            </p:nvPicPr>
            <p:blipFill>
              <a:blip r:embed="rId3"/>
              <a:srcRect l="55257" b="52407"/>
              <a:stretch/>
            </p:blipFill>
            <p:spPr>
              <a:xfrm>
                <a:off x="8014449" y="2307107"/>
                <a:ext cx="2887874" cy="3060000"/>
              </a:xfrm>
              <a:prstGeom prst="rect">
                <a:avLst/>
              </a:prstGeom>
            </p:spPr>
          </p:pic>
        </p:grpSp>
        <p:pic>
          <p:nvPicPr>
            <p:cNvPr id="3" name="Picture 2">
              <a:extLst>
                <a:ext uri="{FF2B5EF4-FFF2-40B4-BE49-F238E27FC236}">
                  <a16:creationId xmlns:a16="http://schemas.microsoft.com/office/drawing/2014/main" id="{99AF6FA3-90AA-1050-8972-A3B80CDAF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5555" y="5052621"/>
              <a:ext cx="317500" cy="2753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957390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2F692A6-6F0A-B7B4-30EC-57EC763CD09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3585E8E8-D483-A007-2ABF-D5DD80F79A3F}"/>
              </a:ext>
            </a:extLst>
          </p:cNvPr>
          <p:cNvSpPr>
            <a:spLocks noGrp="1"/>
          </p:cNvSpPr>
          <p:nvPr>
            <p:ph type="ctrTitle"/>
          </p:nvPr>
        </p:nvSpPr>
        <p:spPr>
          <a:xfrm>
            <a:off x="0" y="446679"/>
            <a:ext cx="12192000" cy="580736"/>
          </a:xfrm>
        </p:spPr>
        <p:txBody>
          <a:bodyPr/>
          <a:lstStyle/>
          <a:p>
            <a:r>
              <a:rPr kumimoji="1" lang="en" altLang="zh-TW" dirty="0"/>
              <a:t>Decision Strategies Under </a:t>
            </a:r>
            <a:r>
              <a:rPr kumimoji="1" lang="en-US" altLang="zh-TW" dirty="0"/>
              <a:t>Mixed Label</a:t>
            </a:r>
            <a:endParaRPr kumimoji="1" lang="zh-TW" altLang="en-US" dirty="0"/>
          </a:p>
        </p:txBody>
      </p:sp>
      <p:sp>
        <p:nvSpPr>
          <p:cNvPr id="4" name="投影片編號版面配置區 3">
            <a:extLst>
              <a:ext uri="{FF2B5EF4-FFF2-40B4-BE49-F238E27FC236}">
                <a16:creationId xmlns:a16="http://schemas.microsoft.com/office/drawing/2014/main" id="{C62B8B18-2F03-6991-3B51-75F0FC35CF06}"/>
              </a:ext>
            </a:extLst>
          </p:cNvPr>
          <p:cNvSpPr>
            <a:spLocks noGrp="1"/>
          </p:cNvSpPr>
          <p:nvPr>
            <p:ph type="sldNum" sz="quarter" idx="4"/>
          </p:nvPr>
        </p:nvSpPr>
        <p:spPr/>
        <p:txBody>
          <a:bodyPr/>
          <a:lstStyle/>
          <a:p>
            <a:fld id="{5D264510-144C-5541-AE78-2C17531025F9}" type="slidenum">
              <a:rPr kumimoji="1" lang="zh-TW" altLang="en-US" smtClean="0"/>
              <a:pPr/>
              <a:t>84</a:t>
            </a:fld>
            <a:endParaRPr kumimoji="1" lang="zh-TW" altLang="en-US"/>
          </a:p>
        </p:txBody>
      </p:sp>
      <p:sp>
        <p:nvSpPr>
          <p:cNvPr id="5" name="頁尾版面配置區 4">
            <a:extLst>
              <a:ext uri="{FF2B5EF4-FFF2-40B4-BE49-F238E27FC236}">
                <a16:creationId xmlns:a16="http://schemas.microsoft.com/office/drawing/2014/main" id="{F0D30776-3BE8-707F-3878-3D71671087A4}"/>
              </a:ext>
            </a:extLst>
          </p:cNvPr>
          <p:cNvSpPr>
            <a:spLocks noGrp="1"/>
          </p:cNvSpPr>
          <p:nvPr>
            <p:ph type="ftr" sz="quarter" idx="3"/>
          </p:nvPr>
        </p:nvSpPr>
        <p:spPr/>
        <p:txBody>
          <a:bodyPr/>
          <a:lstStyle/>
          <a:p>
            <a:endParaRPr kumimoji="1" lang="zh-TW" altLang="en-US" dirty="0"/>
          </a:p>
        </p:txBody>
      </p:sp>
      <p:grpSp>
        <p:nvGrpSpPr>
          <p:cNvPr id="14" name="群組 13">
            <a:extLst>
              <a:ext uri="{FF2B5EF4-FFF2-40B4-BE49-F238E27FC236}">
                <a16:creationId xmlns:a16="http://schemas.microsoft.com/office/drawing/2014/main" id="{12AB8F17-5A04-2D6E-B304-87890ED65AB1}"/>
              </a:ext>
            </a:extLst>
          </p:cNvPr>
          <p:cNvGrpSpPr/>
          <p:nvPr/>
        </p:nvGrpSpPr>
        <p:grpSpPr>
          <a:xfrm>
            <a:off x="535388" y="1530837"/>
            <a:ext cx="8105441" cy="4455985"/>
            <a:chOff x="664284" y="1535876"/>
            <a:chExt cx="8105441" cy="4455985"/>
          </a:xfrm>
        </p:grpSpPr>
        <p:sp>
          <p:nvSpPr>
            <p:cNvPr id="6" name="文字方塊 5">
              <a:extLst>
                <a:ext uri="{FF2B5EF4-FFF2-40B4-BE49-F238E27FC236}">
                  <a16:creationId xmlns:a16="http://schemas.microsoft.com/office/drawing/2014/main" id="{341A220E-2CC4-B629-1259-F0B84748E698}"/>
                </a:ext>
              </a:extLst>
            </p:cNvPr>
            <p:cNvSpPr txBox="1"/>
            <p:nvPr/>
          </p:nvSpPr>
          <p:spPr>
            <a:xfrm>
              <a:off x="664284" y="1535876"/>
              <a:ext cx="8105441" cy="1906740"/>
            </a:xfrm>
            <a:prstGeom prst="rect">
              <a:avLst/>
            </a:prstGeom>
            <a:noFill/>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 altLang="zh-TW" sz="2200" b="0" dirty="0">
                  <a:effectLst/>
                  <a:latin typeface="Times New Roman" panose="02020603050405020304" pitchFamily="18" charset="0"/>
                  <a:ea typeface="Heiti TC" pitchFamily="2" charset="-128"/>
                  <a:cs typeface="Times New Roman" panose="02020603050405020304" pitchFamily="18" charset="0"/>
                </a:rPr>
                <a:t>Under the mixed label, there was a preference for the </a:t>
              </a:r>
              <a:r>
                <a:rPr lang="en" altLang="zh-TW" sz="2200" b="0" dirty="0">
                  <a:solidFill>
                    <a:srgbClr val="FF0000"/>
                  </a:solidFill>
                  <a:effectLst/>
                  <a:latin typeface="Times New Roman" panose="02020603050405020304" pitchFamily="18" charset="0"/>
                  <a:ea typeface="Heiti TC" pitchFamily="2" charset="-128"/>
                  <a:cs typeface="Times New Roman" panose="02020603050405020304" pitchFamily="18" charset="0"/>
                </a:rPr>
                <a:t>contextual label</a:t>
              </a:r>
              <a:r>
                <a:rPr lang="en" altLang="zh-TW" sz="2200" b="0" dirty="0">
                  <a:effectLst/>
                  <a:latin typeface="Times New Roman" panose="02020603050405020304" pitchFamily="18" charset="0"/>
                  <a:ea typeface="Heiti TC" pitchFamily="2" charset="-128"/>
                  <a:cs typeface="Times New Roman" panose="02020603050405020304" pitchFamily="18" charset="0"/>
                </a:rPr>
                <a:t>.</a:t>
              </a:r>
            </a:p>
            <a:p>
              <a:pPr>
                <a:lnSpc>
                  <a:spcPct val="200000"/>
                </a:lnSpc>
                <a:defRPr/>
              </a:pPr>
              <a:r>
                <a:rPr lang="en" altLang="zh-TW" sz="2000" b="0" i="1" dirty="0">
                  <a:latin typeface="Times New Roman" panose="02020603050405020304" pitchFamily="18" charset="0"/>
                  <a:cs typeface="Times New Roman" panose="02020603050405020304" pitchFamily="18" charset="0"/>
                </a:rPr>
                <a:t>"Under the mixed label, I would primarily rely on the credibility label for my judgment." - P17</a:t>
              </a:r>
              <a:endParaRPr lang="en" altLang="zh-TW" b="0" dirty="0">
                <a:effectLst/>
                <a:latin typeface="Times New Roman" panose="02020603050405020304" pitchFamily="18" charset="0"/>
                <a:ea typeface="Heiti TC" pitchFamily="2" charset="-128"/>
                <a:cs typeface="Times New Roman" panose="02020603050405020304" pitchFamily="18" charset="0"/>
              </a:endParaRPr>
            </a:p>
          </p:txBody>
        </p:sp>
        <p:sp>
          <p:nvSpPr>
            <p:cNvPr id="8" name="文字方塊 7">
              <a:extLst>
                <a:ext uri="{FF2B5EF4-FFF2-40B4-BE49-F238E27FC236}">
                  <a16:creationId xmlns:a16="http://schemas.microsoft.com/office/drawing/2014/main" id="{79E0A79F-8725-CF4D-6503-0F6A78800459}"/>
                </a:ext>
              </a:extLst>
            </p:cNvPr>
            <p:cNvSpPr txBox="1"/>
            <p:nvPr/>
          </p:nvSpPr>
          <p:spPr>
            <a:xfrm>
              <a:off x="664284" y="3469567"/>
              <a:ext cx="7976350" cy="2522294"/>
            </a:xfrm>
            <a:prstGeom prst="rect">
              <a:avLst/>
            </a:prstGeom>
            <a:noFill/>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 altLang="zh-TW" sz="2200" b="0" dirty="0">
                  <a:effectLst/>
                  <a:latin typeface="Times New Roman" panose="02020603050405020304" pitchFamily="18" charset="0"/>
                  <a:ea typeface="Heiti TC" pitchFamily="2" charset="-128"/>
                  <a:cs typeface="Times New Roman" panose="02020603050405020304" pitchFamily="18" charset="0"/>
                </a:rPr>
                <a:t>Under the mixed label, there was a preference for the </a:t>
              </a:r>
              <a:r>
                <a:rPr lang="en" altLang="zh-TW" sz="2200" b="0" dirty="0">
                  <a:solidFill>
                    <a:srgbClr val="FF0000"/>
                  </a:solidFill>
                  <a:effectLst/>
                  <a:latin typeface="Times New Roman" panose="02020603050405020304" pitchFamily="18" charset="0"/>
                  <a:ea typeface="Heiti TC" pitchFamily="2" charset="-128"/>
                  <a:cs typeface="Times New Roman" panose="02020603050405020304" pitchFamily="18" charset="0"/>
                </a:rPr>
                <a:t>credibility label</a:t>
              </a:r>
              <a:r>
                <a:rPr lang="en" altLang="zh-TW" sz="2200" b="0" dirty="0">
                  <a:effectLst/>
                  <a:latin typeface="Times New Roman" panose="02020603050405020304" pitchFamily="18" charset="0"/>
                  <a:ea typeface="Heiti TC" pitchFamily="2" charset="-128"/>
                  <a:cs typeface="Times New Roman" panose="02020603050405020304" pitchFamily="18" charset="0"/>
                </a:rPr>
                <a:t>.</a:t>
              </a:r>
            </a:p>
            <a:p>
              <a:pPr>
                <a:lnSpc>
                  <a:spcPct val="200000"/>
                </a:lnSpc>
                <a:defRPr/>
              </a:pPr>
              <a:r>
                <a:rPr lang="en" altLang="zh-TW" sz="2000" b="0" i="1" dirty="0">
                  <a:latin typeface="Times New Roman" panose="02020603050405020304" pitchFamily="18" charset="0"/>
                  <a:cs typeface="Times New Roman" panose="02020603050405020304" pitchFamily="18" charset="0"/>
                </a:rPr>
                <a:t>"Despite the mixed label containing both contextual and credibility labels, offering two verification methods, I still tended to lean towards the contextual label initially." - P1</a:t>
              </a:r>
              <a:endParaRPr lang="zh-TW" altLang="en-US" sz="2000" b="0" i="1" dirty="0">
                <a:latin typeface="Times New Roman" panose="02020603050405020304" pitchFamily="18" charset="0"/>
                <a:cs typeface="Times New Roman" panose="02020603050405020304" pitchFamily="18" charset="0"/>
              </a:endParaRPr>
            </a:p>
          </p:txBody>
        </p:sp>
      </p:grpSp>
      <p:pic>
        <p:nvPicPr>
          <p:cNvPr id="15" name="圖片 14">
            <a:extLst>
              <a:ext uri="{FF2B5EF4-FFF2-40B4-BE49-F238E27FC236}">
                <a16:creationId xmlns:a16="http://schemas.microsoft.com/office/drawing/2014/main" id="{3C13BC55-458E-FC07-A986-90F33EED323D}"/>
              </a:ext>
            </a:extLst>
          </p:cNvPr>
          <p:cNvPicPr>
            <a:picLocks noChangeAspect="1"/>
          </p:cNvPicPr>
          <p:nvPr/>
        </p:nvPicPr>
        <p:blipFill>
          <a:blip r:embed="rId3"/>
          <a:srcRect l="-491" t="50594" r="55074" b="2249"/>
          <a:stretch/>
        </p:blipFill>
        <p:spPr>
          <a:xfrm>
            <a:off x="8760791" y="2484207"/>
            <a:ext cx="2895821" cy="2995248"/>
          </a:xfrm>
          <a:prstGeom prst="rect">
            <a:avLst/>
          </a:prstGeom>
        </p:spPr>
      </p:pic>
      <p:pic>
        <p:nvPicPr>
          <p:cNvPr id="16" name="Picture 2">
            <a:extLst>
              <a:ext uri="{FF2B5EF4-FFF2-40B4-BE49-F238E27FC236}">
                <a16:creationId xmlns:a16="http://schemas.microsoft.com/office/drawing/2014/main" id="{9AF2DAF1-A175-20D5-D205-BF1FFF1678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4243" y="5238156"/>
            <a:ext cx="3175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704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E1A08F-7337-A3CE-BFAF-DBCFB7ABDCEA}"/>
              </a:ext>
            </a:extLst>
          </p:cNvPr>
          <p:cNvSpPr>
            <a:spLocks noGrp="1"/>
          </p:cNvSpPr>
          <p:nvPr>
            <p:ph type="ctrTitle"/>
          </p:nvPr>
        </p:nvSpPr>
        <p:spPr>
          <a:xfrm>
            <a:off x="0" y="941908"/>
            <a:ext cx="12192000" cy="602946"/>
          </a:xfrm>
        </p:spPr>
        <p:txBody>
          <a:bodyPr/>
          <a:lstStyle/>
          <a:p>
            <a:r>
              <a:rPr kumimoji="1" lang="en-US" altLang="zh-TW" sz="2400" dirty="0" err="1"/>
              <a:t>Emmeans</a:t>
            </a:r>
            <a:r>
              <a:rPr kumimoji="1" lang="zh-TW" altLang="en-US" sz="2400" dirty="0"/>
              <a:t> </a:t>
            </a:r>
            <a:r>
              <a:rPr kumimoji="1" lang="en-US" altLang="zh-TW" sz="2400" dirty="0"/>
              <a:t>– Pairwise Comparison</a:t>
            </a:r>
            <a:endParaRPr kumimoji="1" lang="zh-TW" altLang="en-US" sz="2400" dirty="0"/>
          </a:p>
        </p:txBody>
      </p:sp>
      <p:sp>
        <p:nvSpPr>
          <p:cNvPr id="3" name="副標題 2">
            <a:extLst>
              <a:ext uri="{FF2B5EF4-FFF2-40B4-BE49-F238E27FC236}">
                <a16:creationId xmlns:a16="http://schemas.microsoft.com/office/drawing/2014/main" id="{6A356CE2-2881-8F1E-3306-30BD30E886F0}"/>
              </a:ext>
            </a:extLst>
          </p:cNvPr>
          <p:cNvSpPr>
            <a:spLocks noGrp="1"/>
          </p:cNvSpPr>
          <p:nvPr>
            <p:ph type="subTitle" idx="1"/>
          </p:nvPr>
        </p:nvSpPr>
        <p:spPr>
          <a:xfrm>
            <a:off x="624038" y="2218623"/>
            <a:ext cx="10943924" cy="1939491"/>
          </a:xfrm>
        </p:spPr>
        <p:txBody>
          <a:bodyPr>
            <a:normAutofit/>
          </a:bodyPr>
          <a:lstStyle/>
          <a:p>
            <a:r>
              <a:rPr lang="en" altLang="zh-TW" dirty="0" err="1"/>
              <a:t>emmeans</a:t>
            </a:r>
            <a:r>
              <a:rPr lang="en" altLang="zh-TW" dirty="0"/>
              <a:t> </a:t>
            </a:r>
            <a:r>
              <a:rPr lang="zh-TW" altLang="en-US" dirty="0"/>
              <a:t>能夠在線性混合效應模型中進行 </a:t>
            </a:r>
            <a:r>
              <a:rPr lang="en" altLang="zh-TW" dirty="0"/>
              <a:t>pairwise comparisons </a:t>
            </a:r>
            <a:r>
              <a:rPr lang="zh-TW" altLang="en-US" dirty="0"/>
              <a:t>是因為它可以處理來自模型的估計邊際均值，並且與 </a:t>
            </a:r>
            <a:r>
              <a:rPr lang="en" altLang="zh-TW" dirty="0"/>
              <a:t>Satterthwaite </a:t>
            </a:r>
            <a:r>
              <a:rPr lang="zh-TW" altLang="en-US" dirty="0"/>
              <a:t>方法的自由度估計相適配。由於 </a:t>
            </a:r>
            <a:r>
              <a:rPr lang="en" altLang="zh-TW" dirty="0"/>
              <a:t>LMM </a:t>
            </a:r>
            <a:r>
              <a:rPr lang="zh-TW" altLang="en-US" dirty="0"/>
              <a:t>中的複雜性和不平衡資料的特性，</a:t>
            </a:r>
            <a:r>
              <a:rPr lang="en" altLang="zh-TW" dirty="0" err="1"/>
              <a:t>emmeans</a:t>
            </a:r>
            <a:r>
              <a:rPr lang="en" altLang="zh-TW" dirty="0"/>
              <a:t> </a:t>
            </a:r>
            <a:r>
              <a:rPr lang="zh-TW" altLang="en-US" dirty="0"/>
              <a:t>提供了一個強大且靈活的工具來進行多重比較。相比之下，傳統的 </a:t>
            </a:r>
            <a:r>
              <a:rPr lang="en" altLang="zh-TW" dirty="0"/>
              <a:t>post-hoc </a:t>
            </a:r>
            <a:r>
              <a:rPr lang="zh-TW" altLang="en-US" dirty="0"/>
              <a:t>方法（如 </a:t>
            </a:r>
            <a:r>
              <a:rPr lang="en" altLang="zh-TW" dirty="0" err="1"/>
              <a:t>TukeyHSD</a:t>
            </a:r>
            <a:r>
              <a:rPr lang="zh-TW" altLang="en" dirty="0"/>
              <a:t>）</a:t>
            </a:r>
            <a:r>
              <a:rPr lang="zh-TW" altLang="en-US" dirty="0"/>
              <a:t>無法處理 </a:t>
            </a:r>
            <a:r>
              <a:rPr lang="en" altLang="zh-TW" dirty="0"/>
              <a:t>LMM </a:t>
            </a:r>
            <a:r>
              <a:rPr lang="zh-TW" altLang="en-US" dirty="0"/>
              <a:t>的這些特性，因此在這種情況下不如 </a:t>
            </a:r>
            <a:r>
              <a:rPr lang="en" altLang="zh-TW" dirty="0" err="1"/>
              <a:t>emmeans</a:t>
            </a:r>
            <a:r>
              <a:rPr lang="en" altLang="zh-TW" dirty="0"/>
              <a:t> </a:t>
            </a:r>
            <a:r>
              <a:rPr lang="zh-TW" altLang="en-US" dirty="0"/>
              <a:t>適合。</a:t>
            </a:r>
          </a:p>
        </p:txBody>
      </p:sp>
      <p:sp>
        <p:nvSpPr>
          <p:cNvPr id="4" name="投影片編號版面配置區 3">
            <a:extLst>
              <a:ext uri="{FF2B5EF4-FFF2-40B4-BE49-F238E27FC236}">
                <a16:creationId xmlns:a16="http://schemas.microsoft.com/office/drawing/2014/main" id="{06F977F3-63C1-14EF-0C3D-DFE2385F2D8F}"/>
              </a:ext>
            </a:extLst>
          </p:cNvPr>
          <p:cNvSpPr>
            <a:spLocks noGrp="1"/>
          </p:cNvSpPr>
          <p:nvPr>
            <p:ph type="sldNum" sz="quarter" idx="4"/>
          </p:nvPr>
        </p:nvSpPr>
        <p:spPr/>
        <p:txBody>
          <a:bodyPr/>
          <a:lstStyle/>
          <a:p>
            <a:fld id="{5D264510-144C-5541-AE78-2C17531025F9}" type="slidenum">
              <a:rPr kumimoji="1" lang="zh-TW" altLang="en-US" smtClean="0"/>
              <a:pPr/>
              <a:t>85</a:t>
            </a:fld>
            <a:endParaRPr kumimoji="1" lang="zh-TW" altLang="en-US"/>
          </a:p>
        </p:txBody>
      </p:sp>
      <p:sp>
        <p:nvSpPr>
          <p:cNvPr id="7" name="頁尾版面配置區 4">
            <a:extLst>
              <a:ext uri="{FF2B5EF4-FFF2-40B4-BE49-F238E27FC236}">
                <a16:creationId xmlns:a16="http://schemas.microsoft.com/office/drawing/2014/main" id="{F46F13AB-0167-47BD-C472-3502D7C34346}"/>
              </a:ext>
            </a:extLst>
          </p:cNvPr>
          <p:cNvSpPr>
            <a:spLocks noGrp="1"/>
          </p:cNvSpPr>
          <p:nvPr>
            <p:ph type="ftr" sz="quarter" idx="3"/>
          </p:nvPr>
        </p:nvSpPr>
        <p:spPr>
          <a:xfrm>
            <a:off x="0" y="6425899"/>
            <a:ext cx="11656614" cy="365125"/>
          </a:xfrm>
        </p:spPr>
        <p:txBody>
          <a:bodyPr/>
          <a:lstStyle/>
          <a:p>
            <a:r>
              <a:rPr lang="en" altLang="zh-TW" dirty="0"/>
              <a:t>Lenth, R. (2023). </a:t>
            </a:r>
            <a:r>
              <a:rPr lang="en" altLang="zh-TW" i="1" dirty="0">
                <a:effectLst/>
              </a:rPr>
              <a:t>Estimated Marginal Means, aka Least-Squares Means</a:t>
            </a:r>
            <a:r>
              <a:rPr lang="en" altLang="zh-TW" dirty="0"/>
              <a:t>. R package version 1.8.7. https://CRAN.R-</a:t>
            </a:r>
            <a:r>
              <a:rPr lang="en" altLang="zh-TW" dirty="0" err="1"/>
              <a:t>project.org</a:t>
            </a:r>
            <a:r>
              <a:rPr lang="en" altLang="zh-TW" dirty="0"/>
              <a:t>/package=</a:t>
            </a:r>
            <a:r>
              <a:rPr lang="en" altLang="zh-TW" dirty="0" err="1"/>
              <a:t>emmeans</a:t>
            </a:r>
            <a:endParaRPr kumimoji="1" lang="en" altLang="zh-TW" dirty="0"/>
          </a:p>
        </p:txBody>
      </p:sp>
    </p:spTree>
    <p:extLst>
      <p:ext uri="{BB962C8B-B14F-4D97-AF65-F5344CB8AC3E}">
        <p14:creationId xmlns:p14="http://schemas.microsoft.com/office/powerpoint/2010/main" val="23056053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C9850AF-70C4-DFEA-A410-1123AFB2875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E4E1B02-E7B5-23A0-164A-063C5D9398A3}"/>
              </a:ext>
            </a:extLst>
          </p:cNvPr>
          <p:cNvSpPr>
            <a:spLocks noGrp="1"/>
          </p:cNvSpPr>
          <p:nvPr>
            <p:ph type="ctrTitle"/>
          </p:nvPr>
        </p:nvSpPr>
        <p:spPr>
          <a:xfrm>
            <a:off x="-1" y="207299"/>
            <a:ext cx="12192000" cy="602946"/>
          </a:xfrm>
        </p:spPr>
        <p:txBody>
          <a:bodyPr/>
          <a:lstStyle/>
          <a:p>
            <a:r>
              <a:rPr kumimoji="1" lang="en-US" altLang="zh-TW" sz="2400" dirty="0" err="1"/>
              <a:t>Emmeans</a:t>
            </a:r>
            <a:r>
              <a:rPr kumimoji="1" lang="zh-TW" altLang="en-US" sz="2400" dirty="0"/>
              <a:t> </a:t>
            </a:r>
            <a:r>
              <a:rPr kumimoji="1" lang="en-US" altLang="zh-TW" sz="2400" dirty="0"/>
              <a:t>– Pairwise Comparison (cont.)</a:t>
            </a:r>
            <a:endParaRPr kumimoji="1" lang="zh-TW" altLang="en-US" sz="2400" dirty="0"/>
          </a:p>
        </p:txBody>
      </p:sp>
      <p:sp>
        <p:nvSpPr>
          <p:cNvPr id="3" name="副標題 2">
            <a:extLst>
              <a:ext uri="{FF2B5EF4-FFF2-40B4-BE49-F238E27FC236}">
                <a16:creationId xmlns:a16="http://schemas.microsoft.com/office/drawing/2014/main" id="{12F8F16E-4E77-D8CF-534C-DDDD69F55ABB}"/>
              </a:ext>
            </a:extLst>
          </p:cNvPr>
          <p:cNvSpPr>
            <a:spLocks noGrp="1"/>
          </p:cNvSpPr>
          <p:nvPr>
            <p:ph type="subTitle" idx="1"/>
          </p:nvPr>
        </p:nvSpPr>
        <p:spPr>
          <a:xfrm>
            <a:off x="519764" y="1111717"/>
            <a:ext cx="10589184" cy="4855945"/>
          </a:xfrm>
        </p:spPr>
        <p:txBody>
          <a:bodyPr>
            <a:normAutofit/>
          </a:bodyPr>
          <a:lstStyle/>
          <a:p>
            <a:r>
              <a:rPr lang="zh-TW" altLang="en-US" sz="1600" dirty="0"/>
              <a:t>在使用 </a:t>
            </a:r>
            <a:r>
              <a:rPr lang="en" altLang="zh-TW" sz="1600" b="1" dirty="0">
                <a:effectLst/>
              </a:rPr>
              <a:t>Satterthwaite </a:t>
            </a:r>
            <a:r>
              <a:rPr lang="zh-TW" altLang="en-US" sz="1600" b="1" dirty="0">
                <a:effectLst/>
              </a:rPr>
              <a:t>方法</a:t>
            </a:r>
            <a:r>
              <a:rPr lang="zh-TW" altLang="en-US" sz="1600" dirty="0"/>
              <a:t> 的線性混合效應模型（</a:t>
            </a:r>
            <a:r>
              <a:rPr lang="en" altLang="zh-TW" sz="1600" dirty="0"/>
              <a:t>LMM</a:t>
            </a:r>
            <a:r>
              <a:rPr lang="zh-TW" altLang="en" sz="1600" dirty="0"/>
              <a:t>）</a:t>
            </a:r>
            <a:r>
              <a:rPr lang="zh-TW" altLang="en-US" sz="1600" dirty="0"/>
              <a:t>進行 </a:t>
            </a:r>
            <a:r>
              <a:rPr lang="en" altLang="zh-TW" sz="1600" dirty="0"/>
              <a:t>ANOVA </a:t>
            </a:r>
            <a:r>
              <a:rPr lang="zh-TW" altLang="en-US" sz="1600" dirty="0"/>
              <a:t>時，選擇 </a:t>
            </a:r>
            <a:r>
              <a:rPr lang="en" altLang="zh-TW" sz="1600" b="1" dirty="0" err="1">
                <a:solidFill>
                  <a:srgbClr val="EB5757"/>
                </a:solidFill>
                <a:effectLst/>
                <a:latin typeface="SFMono-Regular"/>
              </a:rPr>
              <a:t>emmeans</a:t>
            </a:r>
            <a:r>
              <a:rPr lang="zh-TW" altLang="en" sz="1600" b="1" dirty="0">
                <a:effectLst/>
              </a:rPr>
              <a:t>（</a:t>
            </a:r>
            <a:r>
              <a:rPr lang="zh-TW" altLang="en-US" sz="1600" b="1" dirty="0">
                <a:effectLst/>
              </a:rPr>
              <a:t>估計邊際均值，</a:t>
            </a:r>
            <a:r>
              <a:rPr lang="en" altLang="zh-TW" sz="1600" b="1" dirty="0">
                <a:effectLst/>
              </a:rPr>
              <a:t>Estimated Marginal Means</a:t>
            </a:r>
            <a:r>
              <a:rPr lang="zh-TW" altLang="en" sz="1600" b="1" dirty="0">
                <a:effectLst/>
              </a:rPr>
              <a:t>）</a:t>
            </a:r>
            <a:r>
              <a:rPr lang="en" altLang="zh-TW" sz="1600" dirty="0"/>
              <a:t> </a:t>
            </a:r>
            <a:r>
              <a:rPr lang="zh-TW" altLang="en-US" sz="1600" dirty="0"/>
              <a:t>來進行 </a:t>
            </a:r>
            <a:r>
              <a:rPr lang="en" altLang="zh-TW" sz="1600" dirty="0"/>
              <a:t>pairwise comparisons </a:t>
            </a:r>
            <a:r>
              <a:rPr lang="zh-TW" altLang="en-US" sz="1600" dirty="0"/>
              <a:t>是常見的做法，主要原因包括以下幾點：</a:t>
            </a:r>
            <a:endParaRPr lang="en-US" altLang="zh-TW" sz="1600" dirty="0"/>
          </a:p>
          <a:p>
            <a:r>
              <a:rPr lang="en-US" altLang="zh-TW" sz="1600" b="1" dirty="0"/>
              <a:t>1. </a:t>
            </a:r>
            <a:r>
              <a:rPr lang="zh-TW" altLang="en-US" sz="1600" b="1" dirty="0"/>
              <a:t>適用於複雜模型中的多重比較</a:t>
            </a:r>
          </a:p>
          <a:p>
            <a:r>
              <a:rPr lang="en" altLang="zh-TW" sz="1600" dirty="0" err="1"/>
              <a:t>emmeans</a:t>
            </a:r>
            <a:r>
              <a:rPr lang="en" altLang="zh-TW" sz="1600" dirty="0"/>
              <a:t> </a:t>
            </a:r>
            <a:r>
              <a:rPr lang="zh-TW" altLang="en-US" sz="1600" dirty="0"/>
              <a:t>被設計來與線性混合效應模型無縫結合，特別是在使用 </a:t>
            </a:r>
            <a:r>
              <a:rPr lang="en" altLang="zh-TW" sz="1600" dirty="0"/>
              <a:t>Satterthwaite </a:t>
            </a:r>
            <a:r>
              <a:rPr lang="zh-TW" altLang="en-US" sz="1600" dirty="0"/>
              <a:t>方法估計自由度的情況下。</a:t>
            </a:r>
            <a:r>
              <a:rPr lang="en" altLang="zh-TW" sz="1600" dirty="0" err="1"/>
              <a:t>emmeans</a:t>
            </a:r>
            <a:r>
              <a:rPr lang="en" altLang="zh-TW" sz="1600" dirty="0"/>
              <a:t> </a:t>
            </a:r>
            <a:r>
              <a:rPr lang="zh-TW" altLang="en-US" sz="1600" dirty="0"/>
              <a:t>可以根據模型中的固定效應和隨機效應，計算出調整後的估計邊際均值（</a:t>
            </a:r>
            <a:r>
              <a:rPr lang="en" altLang="zh-TW" sz="1600" dirty="0"/>
              <a:t>EMMs</a:t>
            </a:r>
            <a:r>
              <a:rPr lang="zh-TW" altLang="en" sz="1600" dirty="0"/>
              <a:t>），</a:t>
            </a:r>
            <a:r>
              <a:rPr lang="zh-TW" altLang="en-US" sz="1600" dirty="0"/>
              <a:t>這些均值可以用來進行 </a:t>
            </a:r>
            <a:r>
              <a:rPr lang="en" altLang="zh-TW" sz="1600" dirty="0"/>
              <a:t>pairwise comparisons</a:t>
            </a:r>
            <a:r>
              <a:rPr lang="zh-TW" altLang="en" sz="1600" dirty="0"/>
              <a:t>。</a:t>
            </a:r>
            <a:r>
              <a:rPr lang="zh-TW" altLang="en-US" sz="1600" dirty="0"/>
              <a:t>由於線性混合效應模型（例如在不平衡設計或含有隨機效應的情況下）會引入複雜的變異結構，直接對模型中的條件進行 </a:t>
            </a:r>
            <a:r>
              <a:rPr lang="en" altLang="zh-TW" sz="1600" dirty="0"/>
              <a:t>pairwise </a:t>
            </a:r>
            <a:r>
              <a:rPr lang="zh-TW" altLang="en-US" sz="1600" dirty="0"/>
              <a:t>比較會變得困難。</a:t>
            </a:r>
            <a:endParaRPr lang="en-US" altLang="zh-TW" sz="1600" dirty="0"/>
          </a:p>
          <a:p>
            <a:r>
              <a:rPr lang="en-US" altLang="zh-TW" sz="1600" b="1" dirty="0"/>
              <a:t>2. </a:t>
            </a:r>
            <a:r>
              <a:rPr lang="en" altLang="zh-TW" sz="1600" b="1" dirty="0"/>
              <a:t>Satterthwaite </a:t>
            </a:r>
            <a:r>
              <a:rPr lang="zh-TW" altLang="en-US" sz="1600" b="1" dirty="0"/>
              <a:t>方法估計自由度</a:t>
            </a:r>
          </a:p>
          <a:p>
            <a:r>
              <a:rPr lang="zh-TW" altLang="en-US" sz="1600" dirty="0"/>
              <a:t>當進行 </a:t>
            </a:r>
            <a:r>
              <a:rPr lang="en" altLang="zh-TW" sz="1600" dirty="0"/>
              <a:t>pairwise comparisons </a:t>
            </a:r>
            <a:r>
              <a:rPr lang="zh-TW" altLang="en-US" sz="1600" dirty="0"/>
              <a:t>時，自由度的精確估計是非常重要的。由於 </a:t>
            </a:r>
            <a:r>
              <a:rPr lang="en" altLang="zh-TW" sz="1600" dirty="0"/>
              <a:t>Satterthwaite </a:t>
            </a:r>
            <a:r>
              <a:rPr lang="zh-TW" altLang="en-US" sz="1600" dirty="0"/>
              <a:t>方法用來解決不平衡資料或複雜設計中的自由度問題，</a:t>
            </a:r>
            <a:r>
              <a:rPr lang="en" altLang="zh-TW" sz="1600" dirty="0" err="1"/>
              <a:t>emmeans</a:t>
            </a:r>
            <a:r>
              <a:rPr lang="en" altLang="zh-TW" sz="1600" dirty="0"/>
              <a:t> </a:t>
            </a:r>
            <a:r>
              <a:rPr lang="zh-TW" altLang="en-US" sz="1600" dirty="0"/>
              <a:t>自動應用了該方法的自由度估計，從而提供更加精確的 </a:t>
            </a:r>
            <a:r>
              <a:rPr lang="en" altLang="zh-TW" sz="1600" dirty="0"/>
              <a:t>t </a:t>
            </a:r>
            <a:r>
              <a:rPr lang="zh-TW" altLang="en-US" sz="1600" dirty="0"/>
              <a:t>值和 </a:t>
            </a:r>
            <a:r>
              <a:rPr lang="en" altLang="zh-TW" sz="1600" dirty="0"/>
              <a:t>p </a:t>
            </a:r>
            <a:r>
              <a:rPr lang="zh-TW" altLang="en-US" sz="1600" dirty="0"/>
              <a:t>值。</a:t>
            </a:r>
          </a:p>
          <a:p>
            <a:r>
              <a:rPr lang="zh-TW" altLang="en-US" sz="1600" dirty="0"/>
              <a:t>其他的 </a:t>
            </a:r>
            <a:r>
              <a:rPr lang="en" altLang="zh-TW" sz="1600" dirty="0"/>
              <a:t>post-hoc </a:t>
            </a:r>
            <a:r>
              <a:rPr lang="zh-TW" altLang="en-US" sz="1600" dirty="0"/>
              <a:t>檢驗（如 </a:t>
            </a:r>
            <a:r>
              <a:rPr lang="en" altLang="zh-TW" sz="1600" dirty="0" err="1"/>
              <a:t>TukeyHSD</a:t>
            </a:r>
            <a:r>
              <a:rPr lang="zh-TW" altLang="en" sz="1600" dirty="0"/>
              <a:t>）</a:t>
            </a:r>
            <a:r>
              <a:rPr lang="zh-TW" altLang="en-US" sz="1600" dirty="0"/>
              <a:t>通常不會專門針對混合效應模型進行自由度調整，因此不適合處理這種情況。</a:t>
            </a:r>
            <a:endParaRPr lang="en-US" altLang="zh-TW" sz="1600" dirty="0"/>
          </a:p>
        </p:txBody>
      </p:sp>
      <p:sp>
        <p:nvSpPr>
          <p:cNvPr id="4" name="投影片編號版面配置區 3">
            <a:extLst>
              <a:ext uri="{FF2B5EF4-FFF2-40B4-BE49-F238E27FC236}">
                <a16:creationId xmlns:a16="http://schemas.microsoft.com/office/drawing/2014/main" id="{0E8719F7-A6D7-494E-2593-C876BE34E2A9}"/>
              </a:ext>
            </a:extLst>
          </p:cNvPr>
          <p:cNvSpPr>
            <a:spLocks noGrp="1"/>
          </p:cNvSpPr>
          <p:nvPr>
            <p:ph type="sldNum" sz="quarter" idx="4"/>
          </p:nvPr>
        </p:nvSpPr>
        <p:spPr/>
        <p:txBody>
          <a:bodyPr/>
          <a:lstStyle/>
          <a:p>
            <a:fld id="{5D264510-144C-5541-AE78-2C17531025F9}" type="slidenum">
              <a:rPr kumimoji="1" lang="zh-TW" altLang="en-US" smtClean="0"/>
              <a:pPr/>
              <a:t>86</a:t>
            </a:fld>
            <a:endParaRPr kumimoji="1" lang="zh-TW" altLang="en-US"/>
          </a:p>
        </p:txBody>
      </p:sp>
      <p:sp>
        <p:nvSpPr>
          <p:cNvPr id="5" name="頁尾版面配置區 4">
            <a:extLst>
              <a:ext uri="{FF2B5EF4-FFF2-40B4-BE49-F238E27FC236}">
                <a16:creationId xmlns:a16="http://schemas.microsoft.com/office/drawing/2014/main" id="{D0566EBD-D690-C8F8-B290-B4A5DC1CE066}"/>
              </a:ext>
            </a:extLst>
          </p:cNvPr>
          <p:cNvSpPr>
            <a:spLocks noGrp="1"/>
          </p:cNvSpPr>
          <p:nvPr>
            <p:ph type="ftr" sz="quarter" idx="3"/>
          </p:nvPr>
        </p:nvSpPr>
        <p:spPr>
          <a:xfrm>
            <a:off x="0" y="6438599"/>
            <a:ext cx="11656614" cy="365125"/>
          </a:xfrm>
        </p:spPr>
        <p:txBody>
          <a:bodyPr/>
          <a:lstStyle/>
          <a:p>
            <a:r>
              <a:rPr lang="en" altLang="zh-TW" dirty="0"/>
              <a:t>Lenth, R. (2023). </a:t>
            </a:r>
            <a:r>
              <a:rPr lang="en" altLang="zh-TW" i="1" dirty="0">
                <a:effectLst/>
              </a:rPr>
              <a:t>Estimated Marginal Means, aka Least-Squares Means</a:t>
            </a:r>
            <a:r>
              <a:rPr lang="en" altLang="zh-TW" dirty="0"/>
              <a:t>. R package version 1.8.7. https://CRAN.R-</a:t>
            </a:r>
            <a:r>
              <a:rPr lang="en" altLang="zh-TW" dirty="0" err="1"/>
              <a:t>project.org</a:t>
            </a:r>
            <a:r>
              <a:rPr lang="en" altLang="zh-TW" dirty="0"/>
              <a:t>/package=</a:t>
            </a:r>
            <a:r>
              <a:rPr lang="en" altLang="zh-TW" dirty="0" err="1"/>
              <a:t>emmeans</a:t>
            </a:r>
            <a:endParaRPr kumimoji="1" lang="en" altLang="zh-TW" dirty="0"/>
          </a:p>
        </p:txBody>
      </p:sp>
    </p:spTree>
    <p:extLst>
      <p:ext uri="{BB962C8B-B14F-4D97-AF65-F5344CB8AC3E}">
        <p14:creationId xmlns:p14="http://schemas.microsoft.com/office/powerpoint/2010/main" val="19961632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996EEE1-92F9-DF9A-544F-211380578DF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72A57DD-6844-F8A2-BC42-85D245A63E54}"/>
              </a:ext>
            </a:extLst>
          </p:cNvPr>
          <p:cNvSpPr>
            <a:spLocks noGrp="1"/>
          </p:cNvSpPr>
          <p:nvPr>
            <p:ph type="ctrTitle"/>
          </p:nvPr>
        </p:nvSpPr>
        <p:spPr>
          <a:xfrm>
            <a:off x="0" y="579288"/>
            <a:ext cx="12192000" cy="602946"/>
          </a:xfrm>
        </p:spPr>
        <p:txBody>
          <a:bodyPr/>
          <a:lstStyle/>
          <a:p>
            <a:r>
              <a:rPr kumimoji="1" lang="en-US" altLang="zh-TW" sz="2400" dirty="0" err="1"/>
              <a:t>Emmeans</a:t>
            </a:r>
            <a:r>
              <a:rPr kumimoji="1" lang="zh-TW" altLang="en-US" sz="2400" dirty="0"/>
              <a:t> </a:t>
            </a:r>
            <a:r>
              <a:rPr kumimoji="1" lang="en-US" altLang="zh-TW" sz="2400" dirty="0"/>
              <a:t>– Pairwise Comparison (cont.)</a:t>
            </a:r>
            <a:endParaRPr kumimoji="1" lang="zh-TW" altLang="en-US" sz="2400" dirty="0"/>
          </a:p>
        </p:txBody>
      </p:sp>
      <p:sp>
        <p:nvSpPr>
          <p:cNvPr id="3" name="副標題 2">
            <a:extLst>
              <a:ext uri="{FF2B5EF4-FFF2-40B4-BE49-F238E27FC236}">
                <a16:creationId xmlns:a16="http://schemas.microsoft.com/office/drawing/2014/main" id="{EA607CCB-1E85-463C-F9B0-3360EDCE28E0}"/>
              </a:ext>
            </a:extLst>
          </p:cNvPr>
          <p:cNvSpPr>
            <a:spLocks noGrp="1"/>
          </p:cNvSpPr>
          <p:nvPr>
            <p:ph type="subTitle" idx="1"/>
          </p:nvPr>
        </p:nvSpPr>
        <p:spPr>
          <a:xfrm>
            <a:off x="365759" y="1787056"/>
            <a:ext cx="11460481" cy="3283887"/>
          </a:xfrm>
        </p:spPr>
        <p:txBody>
          <a:bodyPr>
            <a:normAutofit lnSpcReduction="10000"/>
          </a:bodyPr>
          <a:lstStyle/>
          <a:p>
            <a:r>
              <a:rPr lang="en-US" altLang="zh-TW" sz="1800" b="1" dirty="0"/>
              <a:t>3. </a:t>
            </a:r>
            <a:r>
              <a:rPr lang="zh-TW" altLang="en-US" sz="1800" b="1" dirty="0"/>
              <a:t>與混合效應模型的無縫整合</a:t>
            </a:r>
          </a:p>
          <a:p>
            <a:r>
              <a:rPr lang="en" altLang="zh-TW" sz="1800" dirty="0" err="1"/>
              <a:t>emmeans</a:t>
            </a:r>
            <a:r>
              <a:rPr lang="en" altLang="zh-TW" sz="1800" dirty="0"/>
              <a:t> </a:t>
            </a:r>
            <a:r>
              <a:rPr lang="zh-TW" altLang="en-US" sz="1800" dirty="0"/>
              <a:t>是一個針對 </a:t>
            </a:r>
            <a:r>
              <a:rPr lang="en" altLang="zh-TW" sz="1800" dirty="0"/>
              <a:t>LMM </a:t>
            </a:r>
            <a:r>
              <a:rPr lang="zh-TW" altLang="en-US" sz="1800" dirty="0"/>
              <a:t>進行 </a:t>
            </a:r>
            <a:r>
              <a:rPr lang="en" altLang="zh-TW" sz="1800" dirty="0"/>
              <a:t>post-hoc </a:t>
            </a:r>
            <a:r>
              <a:rPr lang="zh-TW" altLang="en-US" sz="1800" dirty="0"/>
              <a:t>比較的工具，能夠處理混合效應模型的多層次效應（例如固定效應與隨機效應的交互）。</a:t>
            </a:r>
            <a:endParaRPr lang="en-US" altLang="zh-TW" sz="1800" dirty="0"/>
          </a:p>
          <a:p>
            <a:r>
              <a:rPr lang="en" altLang="zh-TW" sz="1800" b="1" dirty="0"/>
              <a:t>4. </a:t>
            </a:r>
            <a:r>
              <a:rPr lang="en" altLang="zh-TW" sz="1800" b="1" dirty="0" err="1"/>
              <a:t>TukeyHSD</a:t>
            </a:r>
            <a:r>
              <a:rPr lang="en" altLang="zh-TW" sz="1800" b="1" dirty="0"/>
              <a:t> </a:t>
            </a:r>
            <a:r>
              <a:rPr lang="zh-TW" altLang="en-US" sz="1800" b="1" dirty="0"/>
              <a:t>不適合 </a:t>
            </a:r>
            <a:r>
              <a:rPr lang="en" altLang="zh-TW" sz="1800" b="1" dirty="0"/>
              <a:t>LMM</a:t>
            </a:r>
          </a:p>
          <a:p>
            <a:r>
              <a:rPr lang="zh-TW" altLang="en-US" sz="1800" dirty="0"/>
              <a:t>像 </a:t>
            </a:r>
            <a:r>
              <a:rPr lang="en" altLang="zh-TW" sz="1800" b="1" dirty="0" err="1"/>
              <a:t>TukeyHSD</a:t>
            </a:r>
            <a:r>
              <a:rPr lang="en" altLang="zh-TW" sz="1800" dirty="0"/>
              <a:t> </a:t>
            </a:r>
            <a:r>
              <a:rPr lang="zh-TW" altLang="en-US" sz="1800" dirty="0"/>
              <a:t>這樣的傳統方法主要是針對均衡的單因素設計（如簡單的 </a:t>
            </a:r>
            <a:r>
              <a:rPr lang="en" altLang="zh-TW" sz="1800" dirty="0"/>
              <a:t>ANOVA</a:t>
            </a:r>
            <a:r>
              <a:rPr lang="zh-TW" altLang="en" sz="1800" dirty="0"/>
              <a:t>）</a:t>
            </a:r>
            <a:r>
              <a:rPr lang="zh-TW" altLang="en-US" sz="1800" dirty="0"/>
              <a:t>進行多重比較，它不會考慮來自隨機效應或混合模型的複雜變異結構，因此在處理混合效應模型的 </a:t>
            </a:r>
            <a:r>
              <a:rPr lang="en" altLang="zh-TW" sz="1800" dirty="0"/>
              <a:t>pairwise comparisons </a:t>
            </a:r>
            <a:r>
              <a:rPr lang="zh-TW" altLang="en-US" sz="1800" dirty="0"/>
              <a:t>時並不適用。相比之下，</a:t>
            </a:r>
            <a:r>
              <a:rPr lang="en" altLang="zh-TW" sz="1800" dirty="0" err="1"/>
              <a:t>emmeans</a:t>
            </a:r>
            <a:r>
              <a:rPr lang="en" altLang="zh-TW" sz="1800" dirty="0"/>
              <a:t> </a:t>
            </a:r>
            <a:r>
              <a:rPr lang="zh-TW" altLang="en-US" sz="1800" dirty="0"/>
              <a:t>會根據 </a:t>
            </a:r>
            <a:r>
              <a:rPr lang="en" altLang="zh-TW" sz="1800" dirty="0"/>
              <a:t>LMM </a:t>
            </a:r>
            <a:r>
              <a:rPr lang="zh-TW" altLang="en-US" sz="1800" dirty="0"/>
              <a:t>的特性動態調整估計和比較結果。</a:t>
            </a:r>
          </a:p>
          <a:p>
            <a:endParaRPr lang="zh-TW" altLang="en-US" sz="1800" dirty="0"/>
          </a:p>
        </p:txBody>
      </p:sp>
      <p:sp>
        <p:nvSpPr>
          <p:cNvPr id="4" name="投影片編號版面配置區 3">
            <a:extLst>
              <a:ext uri="{FF2B5EF4-FFF2-40B4-BE49-F238E27FC236}">
                <a16:creationId xmlns:a16="http://schemas.microsoft.com/office/drawing/2014/main" id="{B7A5EC31-9360-A50B-F334-D6ADDE83087C}"/>
              </a:ext>
            </a:extLst>
          </p:cNvPr>
          <p:cNvSpPr>
            <a:spLocks noGrp="1"/>
          </p:cNvSpPr>
          <p:nvPr>
            <p:ph type="sldNum" sz="quarter" idx="4"/>
          </p:nvPr>
        </p:nvSpPr>
        <p:spPr/>
        <p:txBody>
          <a:bodyPr/>
          <a:lstStyle/>
          <a:p>
            <a:fld id="{5D264510-144C-5541-AE78-2C17531025F9}" type="slidenum">
              <a:rPr kumimoji="1" lang="zh-TW" altLang="en-US" smtClean="0"/>
              <a:pPr/>
              <a:t>87</a:t>
            </a:fld>
            <a:endParaRPr kumimoji="1" lang="zh-TW" altLang="en-US"/>
          </a:p>
        </p:txBody>
      </p:sp>
      <p:sp>
        <p:nvSpPr>
          <p:cNvPr id="7" name="頁尾版面配置區 4">
            <a:extLst>
              <a:ext uri="{FF2B5EF4-FFF2-40B4-BE49-F238E27FC236}">
                <a16:creationId xmlns:a16="http://schemas.microsoft.com/office/drawing/2014/main" id="{1EDF735F-CFC4-B1D0-2542-2F918B57181F}"/>
              </a:ext>
            </a:extLst>
          </p:cNvPr>
          <p:cNvSpPr>
            <a:spLocks noGrp="1"/>
          </p:cNvSpPr>
          <p:nvPr>
            <p:ph type="ftr" sz="quarter" idx="3"/>
          </p:nvPr>
        </p:nvSpPr>
        <p:spPr>
          <a:xfrm>
            <a:off x="0" y="6463999"/>
            <a:ext cx="11656614" cy="365125"/>
          </a:xfrm>
        </p:spPr>
        <p:txBody>
          <a:bodyPr/>
          <a:lstStyle/>
          <a:p>
            <a:r>
              <a:rPr lang="en" altLang="zh-TW" dirty="0"/>
              <a:t>Lenth, R. (2023). </a:t>
            </a:r>
            <a:r>
              <a:rPr lang="en" altLang="zh-TW" i="1" dirty="0">
                <a:effectLst/>
              </a:rPr>
              <a:t>Estimated Marginal Means, aka Least-Squares Means</a:t>
            </a:r>
            <a:r>
              <a:rPr lang="en" altLang="zh-TW" dirty="0"/>
              <a:t>. R package version 1.8.7. https://CRAN.R-</a:t>
            </a:r>
            <a:r>
              <a:rPr lang="en" altLang="zh-TW" dirty="0" err="1"/>
              <a:t>project.org</a:t>
            </a:r>
            <a:r>
              <a:rPr lang="en" altLang="zh-TW" dirty="0"/>
              <a:t>/package=</a:t>
            </a:r>
            <a:r>
              <a:rPr lang="en" altLang="zh-TW" dirty="0" err="1"/>
              <a:t>emmeans</a:t>
            </a:r>
            <a:endParaRPr kumimoji="1" lang="en" altLang="zh-TW" dirty="0"/>
          </a:p>
        </p:txBody>
      </p:sp>
    </p:spTree>
    <p:extLst>
      <p:ext uri="{BB962C8B-B14F-4D97-AF65-F5344CB8AC3E}">
        <p14:creationId xmlns:p14="http://schemas.microsoft.com/office/powerpoint/2010/main" val="2605084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6BF9BD-53B5-1C5A-12B2-9F028FE53712}"/>
              </a:ext>
            </a:extLst>
          </p:cNvPr>
          <p:cNvSpPr>
            <a:spLocks noGrp="1"/>
          </p:cNvSpPr>
          <p:nvPr>
            <p:ph type="ctrTitle"/>
          </p:nvPr>
        </p:nvSpPr>
        <p:spPr>
          <a:xfrm>
            <a:off x="0" y="1186012"/>
            <a:ext cx="12192000" cy="602946"/>
          </a:xfrm>
        </p:spPr>
        <p:txBody>
          <a:bodyPr/>
          <a:lstStyle/>
          <a:p>
            <a:r>
              <a:rPr lang="en" altLang="zh-TW" sz="2400" dirty="0"/>
              <a:t>Satterthwaite</a:t>
            </a:r>
            <a:endParaRPr kumimoji="1" lang="zh-TW" altLang="en-US" sz="2400" dirty="0"/>
          </a:p>
        </p:txBody>
      </p:sp>
      <p:sp>
        <p:nvSpPr>
          <p:cNvPr id="3" name="副標題 2">
            <a:extLst>
              <a:ext uri="{FF2B5EF4-FFF2-40B4-BE49-F238E27FC236}">
                <a16:creationId xmlns:a16="http://schemas.microsoft.com/office/drawing/2014/main" id="{DF06C926-DA00-D7EF-C267-FA4C01F0AC77}"/>
              </a:ext>
            </a:extLst>
          </p:cNvPr>
          <p:cNvSpPr>
            <a:spLocks noGrp="1"/>
          </p:cNvSpPr>
          <p:nvPr>
            <p:ph type="subTitle" idx="1"/>
          </p:nvPr>
        </p:nvSpPr>
        <p:spPr>
          <a:xfrm>
            <a:off x="1237762" y="2609843"/>
            <a:ext cx="9716476" cy="1638314"/>
          </a:xfrm>
        </p:spPr>
        <p:txBody>
          <a:bodyPr>
            <a:normAutofit fontScale="92500"/>
          </a:bodyPr>
          <a:lstStyle/>
          <a:p>
            <a:r>
              <a:rPr lang="en" altLang="zh-TW" dirty="0"/>
              <a:t>Satterthwaite </a:t>
            </a:r>
            <a:r>
              <a:rPr lang="zh-TW" altLang="en-US" dirty="0"/>
              <a:t>方法是一種針對複雜情況下（如不等方差、隨機效應）的</a:t>
            </a:r>
            <a:r>
              <a:rPr lang="zh-TW" altLang="en-US" b="1" dirty="0"/>
              <a:t>自由度估計方法</a:t>
            </a:r>
            <a:r>
              <a:rPr lang="zh-TW" altLang="en-US" dirty="0"/>
              <a:t>。它透過近似估計自由度，使得統計檢驗結果在這些條件下更具合理性。這也是為什麼當使用 </a:t>
            </a:r>
            <a:r>
              <a:rPr lang="en" altLang="zh-TW" dirty="0" err="1"/>
              <a:t>emmeans</a:t>
            </a:r>
            <a:r>
              <a:rPr lang="en" altLang="zh-TW" dirty="0"/>
              <a:t> </a:t>
            </a:r>
            <a:r>
              <a:rPr lang="zh-TW" altLang="en-US" dirty="0"/>
              <a:t>進行 </a:t>
            </a:r>
            <a:r>
              <a:rPr lang="en" altLang="zh-TW" dirty="0"/>
              <a:t>pairwise comparisons </a:t>
            </a:r>
            <a:r>
              <a:rPr lang="zh-TW" altLang="en-US" dirty="0"/>
              <a:t>時，</a:t>
            </a:r>
            <a:r>
              <a:rPr lang="en" altLang="zh-TW" dirty="0"/>
              <a:t>Satterthwaite </a:t>
            </a:r>
            <a:r>
              <a:rPr lang="zh-TW" altLang="en-US" dirty="0"/>
              <a:t>方法通常被用來估計自由度。</a:t>
            </a:r>
          </a:p>
          <a:p>
            <a:endParaRPr kumimoji="1" lang="zh-TW" altLang="en-US" dirty="0"/>
          </a:p>
        </p:txBody>
      </p:sp>
      <p:sp>
        <p:nvSpPr>
          <p:cNvPr id="4" name="投影片編號版面配置區 3">
            <a:extLst>
              <a:ext uri="{FF2B5EF4-FFF2-40B4-BE49-F238E27FC236}">
                <a16:creationId xmlns:a16="http://schemas.microsoft.com/office/drawing/2014/main" id="{2509F86B-44D4-95AF-5B96-2F9EF751312E}"/>
              </a:ext>
            </a:extLst>
          </p:cNvPr>
          <p:cNvSpPr>
            <a:spLocks noGrp="1"/>
          </p:cNvSpPr>
          <p:nvPr>
            <p:ph type="sldNum" sz="quarter" idx="4"/>
          </p:nvPr>
        </p:nvSpPr>
        <p:spPr/>
        <p:txBody>
          <a:bodyPr/>
          <a:lstStyle/>
          <a:p>
            <a:fld id="{5D264510-144C-5541-AE78-2C17531025F9}" type="slidenum">
              <a:rPr kumimoji="1" lang="zh-TW" altLang="en-US" smtClean="0"/>
              <a:pPr/>
              <a:t>88</a:t>
            </a:fld>
            <a:endParaRPr kumimoji="1" lang="zh-TW" altLang="en-US"/>
          </a:p>
        </p:txBody>
      </p:sp>
      <p:sp>
        <p:nvSpPr>
          <p:cNvPr id="5" name="頁尾版面配置區 4">
            <a:extLst>
              <a:ext uri="{FF2B5EF4-FFF2-40B4-BE49-F238E27FC236}">
                <a16:creationId xmlns:a16="http://schemas.microsoft.com/office/drawing/2014/main" id="{8966FE38-BA2C-7FF2-4CD2-BA356DD8B19F}"/>
              </a:ext>
            </a:extLst>
          </p:cNvPr>
          <p:cNvSpPr>
            <a:spLocks noGrp="1"/>
          </p:cNvSpPr>
          <p:nvPr>
            <p:ph type="ftr" sz="quarter" idx="3"/>
          </p:nvPr>
        </p:nvSpPr>
        <p:spPr>
          <a:xfrm>
            <a:off x="0" y="6483249"/>
            <a:ext cx="11656614" cy="365125"/>
          </a:xfrm>
        </p:spPr>
        <p:txBody>
          <a:bodyPr/>
          <a:lstStyle/>
          <a:p>
            <a:r>
              <a:rPr lang="en" altLang="zh-TW" dirty="0"/>
              <a:t>Kenward, M. G., &amp; Roger, J. H. (1997). "Small Sample Inference for Fixed Effects from Restricted Maximum Likelihood." </a:t>
            </a:r>
            <a:r>
              <a:rPr lang="en" altLang="zh-TW" i="1" dirty="0">
                <a:effectLst/>
              </a:rPr>
              <a:t>Biometrics</a:t>
            </a:r>
            <a:r>
              <a:rPr lang="en" altLang="zh-TW" dirty="0"/>
              <a:t>, 53(3), 983-997.</a:t>
            </a:r>
            <a:endParaRPr kumimoji="1" lang="zh-TW" altLang="en-US" dirty="0"/>
          </a:p>
        </p:txBody>
      </p:sp>
    </p:spTree>
    <p:extLst>
      <p:ext uri="{BB962C8B-B14F-4D97-AF65-F5344CB8AC3E}">
        <p14:creationId xmlns:p14="http://schemas.microsoft.com/office/powerpoint/2010/main" val="1720269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B054B4A-5CB9-6515-3AE5-0D33F6C571F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A361686-826F-8341-996F-5D2BB68B2047}"/>
              </a:ext>
            </a:extLst>
          </p:cNvPr>
          <p:cNvSpPr>
            <a:spLocks noGrp="1"/>
          </p:cNvSpPr>
          <p:nvPr>
            <p:ph type="ctrTitle"/>
          </p:nvPr>
        </p:nvSpPr>
        <p:spPr>
          <a:xfrm>
            <a:off x="0" y="637019"/>
            <a:ext cx="12192000" cy="602946"/>
          </a:xfrm>
        </p:spPr>
        <p:txBody>
          <a:bodyPr/>
          <a:lstStyle/>
          <a:p>
            <a:r>
              <a:rPr lang="en" altLang="zh-TW" sz="2400" dirty="0"/>
              <a:t>Satterthwaite</a:t>
            </a:r>
            <a:r>
              <a:rPr lang="zh-TW" altLang="en-US" sz="2400" dirty="0"/>
              <a:t> </a:t>
            </a:r>
            <a:r>
              <a:rPr lang="en-US" altLang="zh-TW" sz="2400" dirty="0"/>
              <a:t>(cont.)</a:t>
            </a:r>
            <a:endParaRPr kumimoji="1" lang="zh-TW" altLang="en-US" sz="2400" dirty="0"/>
          </a:p>
        </p:txBody>
      </p:sp>
      <p:sp>
        <p:nvSpPr>
          <p:cNvPr id="3" name="副標題 2">
            <a:extLst>
              <a:ext uri="{FF2B5EF4-FFF2-40B4-BE49-F238E27FC236}">
                <a16:creationId xmlns:a16="http://schemas.microsoft.com/office/drawing/2014/main" id="{A08A6254-01D6-818C-72A2-697ED2D27A17}"/>
              </a:ext>
            </a:extLst>
          </p:cNvPr>
          <p:cNvSpPr>
            <a:spLocks noGrp="1"/>
          </p:cNvSpPr>
          <p:nvPr>
            <p:ph type="subTitle" idx="1"/>
          </p:nvPr>
        </p:nvSpPr>
        <p:spPr>
          <a:xfrm>
            <a:off x="557114" y="1541438"/>
            <a:ext cx="11077771" cy="3775123"/>
          </a:xfrm>
        </p:spPr>
        <p:txBody>
          <a:bodyPr>
            <a:normAutofit/>
          </a:bodyPr>
          <a:lstStyle/>
          <a:p>
            <a:pPr>
              <a:buFont typeface="+mj-lt"/>
              <a:buAutoNum type="arabicPeriod"/>
            </a:pPr>
            <a:r>
              <a:rPr lang="zh-TW" altLang="en-US" sz="1800" b="1" dirty="0"/>
              <a:t>自由度不再是整數</a:t>
            </a:r>
            <a:r>
              <a:rPr lang="zh-TW" altLang="en-US" sz="1800" dirty="0"/>
              <a:t>： 在傳統的 </a:t>
            </a:r>
            <a:r>
              <a:rPr lang="en" altLang="zh-TW" sz="1800" dirty="0"/>
              <a:t>t </a:t>
            </a:r>
            <a:r>
              <a:rPr lang="zh-TW" altLang="en-US" sz="1800" dirty="0"/>
              <a:t>檢驗或 </a:t>
            </a:r>
            <a:r>
              <a:rPr lang="en" altLang="zh-TW" sz="1800" dirty="0"/>
              <a:t>F </a:t>
            </a:r>
            <a:r>
              <a:rPr lang="zh-TW" altLang="en-US" sz="1800" dirty="0"/>
              <a:t>檢驗中，自由度是基於樣本大小減去估計參數數量而得到的整數。然而，在混合效應模型或不等方差情況下，因為涉及到隨機效應或組間差異，自由度不再是簡單的整數值。因此，</a:t>
            </a:r>
            <a:r>
              <a:rPr lang="en" altLang="zh-TW" sz="1800" dirty="0"/>
              <a:t>Satterthwaite </a:t>
            </a:r>
            <a:r>
              <a:rPr lang="zh-TW" altLang="en-US" sz="1800" dirty="0"/>
              <a:t>方法透過權衡數據中的變異來</a:t>
            </a:r>
            <a:r>
              <a:rPr lang="zh-TW" altLang="en-US" sz="1800" b="1" dirty="0"/>
              <a:t>近似估計自由度</a:t>
            </a:r>
            <a:r>
              <a:rPr lang="zh-TW" altLang="en-US" sz="1800" dirty="0"/>
              <a:t>，並且這個自由度可以是小數形式。</a:t>
            </a:r>
          </a:p>
          <a:p>
            <a:pPr>
              <a:buFont typeface="+mj-lt"/>
              <a:buAutoNum type="arabicPeriod"/>
            </a:pPr>
            <a:r>
              <a:rPr lang="zh-TW" altLang="en-US" sz="1800" b="1" dirty="0"/>
              <a:t>修正偏差</a:t>
            </a:r>
            <a:r>
              <a:rPr lang="zh-TW" altLang="en-US" sz="1800" dirty="0"/>
              <a:t>： </a:t>
            </a:r>
            <a:r>
              <a:rPr lang="en" altLang="zh-TW" sz="1800" dirty="0"/>
              <a:t>Satterthwaite </a:t>
            </a:r>
            <a:r>
              <a:rPr lang="zh-TW" altLang="en-US" sz="1800" dirty="0"/>
              <a:t>方法的核心思想是修正複雜模型中，自由度的偏差估計，特別是在樣本量小或方差不等的情況下。這種方法會根據樣本內部的變異性來動態計算自由度，使得檢驗的結果更加準確和保守。</a:t>
            </a:r>
          </a:p>
          <a:p>
            <a:pPr>
              <a:buFont typeface="+mj-lt"/>
              <a:buAutoNum type="arabicPeriod"/>
            </a:pPr>
            <a:r>
              <a:rPr lang="zh-TW" altLang="en-US" sz="1800" b="1" dirty="0"/>
              <a:t>應用於混合效應模型</a:t>
            </a:r>
            <a:r>
              <a:rPr lang="zh-TW" altLang="en-US" sz="1800" dirty="0"/>
              <a:t>： 在混合效應模型中，固定效應和隨機效應會影響自由度的估計。由於隨機效應的存在，自由度不再依賴於樣本數量的直接計算。因此，</a:t>
            </a:r>
            <a:r>
              <a:rPr lang="en" altLang="zh-TW" sz="1800" dirty="0"/>
              <a:t>Satterthwaite </a:t>
            </a:r>
            <a:r>
              <a:rPr lang="zh-TW" altLang="en-US" sz="1800" dirty="0"/>
              <a:t>方法常被用來估計這些模型的自由度，特別是在需要進行 </a:t>
            </a:r>
            <a:r>
              <a:rPr lang="en" altLang="zh-TW" sz="1800" dirty="0"/>
              <a:t>t </a:t>
            </a:r>
            <a:r>
              <a:rPr lang="zh-TW" altLang="en-US" sz="1800" dirty="0"/>
              <a:t>檢驗或多重比較（如配對比較）時。</a:t>
            </a:r>
          </a:p>
          <a:p>
            <a:endParaRPr kumimoji="1" lang="zh-TW" altLang="en-US" sz="1800" dirty="0"/>
          </a:p>
        </p:txBody>
      </p:sp>
      <p:sp>
        <p:nvSpPr>
          <p:cNvPr id="4" name="投影片編號版面配置區 3">
            <a:extLst>
              <a:ext uri="{FF2B5EF4-FFF2-40B4-BE49-F238E27FC236}">
                <a16:creationId xmlns:a16="http://schemas.microsoft.com/office/drawing/2014/main" id="{4F626117-FF85-E981-B97C-9CC5B861C07C}"/>
              </a:ext>
            </a:extLst>
          </p:cNvPr>
          <p:cNvSpPr>
            <a:spLocks noGrp="1"/>
          </p:cNvSpPr>
          <p:nvPr>
            <p:ph type="sldNum" sz="quarter" idx="4"/>
          </p:nvPr>
        </p:nvSpPr>
        <p:spPr/>
        <p:txBody>
          <a:bodyPr/>
          <a:lstStyle/>
          <a:p>
            <a:fld id="{5D264510-144C-5541-AE78-2C17531025F9}" type="slidenum">
              <a:rPr kumimoji="1" lang="zh-TW" altLang="en-US" smtClean="0"/>
              <a:pPr/>
              <a:t>89</a:t>
            </a:fld>
            <a:endParaRPr kumimoji="1" lang="zh-TW" altLang="en-US"/>
          </a:p>
        </p:txBody>
      </p:sp>
      <p:sp>
        <p:nvSpPr>
          <p:cNvPr id="6" name="頁尾版面配置區 4">
            <a:extLst>
              <a:ext uri="{FF2B5EF4-FFF2-40B4-BE49-F238E27FC236}">
                <a16:creationId xmlns:a16="http://schemas.microsoft.com/office/drawing/2014/main" id="{4D88AC04-FAFD-8DD7-5A67-B1D330FC0FE9}"/>
              </a:ext>
            </a:extLst>
          </p:cNvPr>
          <p:cNvSpPr>
            <a:spLocks noGrp="1"/>
          </p:cNvSpPr>
          <p:nvPr>
            <p:ph type="ftr" sz="quarter" idx="3"/>
          </p:nvPr>
        </p:nvSpPr>
        <p:spPr>
          <a:xfrm>
            <a:off x="0" y="6483249"/>
            <a:ext cx="11656614" cy="365125"/>
          </a:xfrm>
        </p:spPr>
        <p:txBody>
          <a:bodyPr/>
          <a:lstStyle/>
          <a:p>
            <a:r>
              <a:rPr lang="en" altLang="zh-TW" dirty="0"/>
              <a:t>Kenward, M. G., &amp; Roger, J. H. (1997). "Small Sample Inference for Fixed Effects from Restricted Maximum Likelihood." </a:t>
            </a:r>
            <a:r>
              <a:rPr lang="en" altLang="zh-TW" i="1" dirty="0">
                <a:effectLst/>
              </a:rPr>
              <a:t>Biometrics</a:t>
            </a:r>
            <a:r>
              <a:rPr lang="en" altLang="zh-TW" dirty="0"/>
              <a:t>, 53(3), 983-997.</a:t>
            </a:r>
            <a:endParaRPr kumimoji="1" lang="zh-TW" altLang="en-US" dirty="0"/>
          </a:p>
        </p:txBody>
      </p:sp>
    </p:spTree>
    <p:extLst>
      <p:ext uri="{BB962C8B-B14F-4D97-AF65-F5344CB8AC3E}">
        <p14:creationId xmlns:p14="http://schemas.microsoft.com/office/powerpoint/2010/main" val="1833354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51989-3E99-0742-EFB0-03E727304BC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6FED3A9-43D2-59A8-CD47-919F05691EAC}"/>
              </a:ext>
            </a:extLst>
          </p:cNvPr>
          <p:cNvSpPr>
            <a:spLocks noGrp="1"/>
          </p:cNvSpPr>
          <p:nvPr>
            <p:ph type="ctrTitle"/>
          </p:nvPr>
        </p:nvSpPr>
        <p:spPr>
          <a:xfrm>
            <a:off x="-5" y="863693"/>
            <a:ext cx="12192000" cy="602946"/>
          </a:xfrm>
        </p:spPr>
        <p:txBody>
          <a:bodyPr/>
          <a:lstStyle/>
          <a:p>
            <a:r>
              <a:rPr kumimoji="1" lang="en-US" altLang="zh-TW" sz="3200" dirty="0"/>
              <a:t>Research Goal</a:t>
            </a:r>
            <a:endParaRPr kumimoji="1" lang="zh-TW" altLang="en-US" sz="3200" dirty="0"/>
          </a:p>
        </p:txBody>
      </p:sp>
      <p:sp>
        <p:nvSpPr>
          <p:cNvPr id="3" name="副標題 2">
            <a:extLst>
              <a:ext uri="{FF2B5EF4-FFF2-40B4-BE49-F238E27FC236}">
                <a16:creationId xmlns:a16="http://schemas.microsoft.com/office/drawing/2014/main" id="{0DEBC0E9-B6C8-F288-B663-1CC12B49F41F}"/>
              </a:ext>
            </a:extLst>
          </p:cNvPr>
          <p:cNvSpPr>
            <a:spLocks noGrp="1"/>
          </p:cNvSpPr>
          <p:nvPr>
            <p:ph type="subTitle" idx="1"/>
          </p:nvPr>
        </p:nvSpPr>
        <p:spPr>
          <a:xfrm>
            <a:off x="1763793" y="2132843"/>
            <a:ext cx="8664399" cy="1220209"/>
          </a:xfrm>
        </p:spPr>
        <p:txBody>
          <a:bodyPr>
            <a:normAutofit/>
          </a:bodyPr>
          <a:lstStyle/>
          <a:p>
            <a:r>
              <a:rPr kumimoji="1" lang="en" altLang="zh-TW" sz="2400" dirty="0"/>
              <a:t>Our research aims to investigate how to</a:t>
            </a:r>
            <a:r>
              <a:rPr kumimoji="1" lang="en" altLang="zh-TW" sz="2400" dirty="0">
                <a:solidFill>
                  <a:srgbClr val="FF0000"/>
                </a:solidFill>
              </a:rPr>
              <a:t> aid </a:t>
            </a:r>
            <a:r>
              <a:rPr kumimoji="1" lang="en" altLang="zh-TW" sz="2400" dirty="0"/>
              <a:t>individuals</a:t>
            </a:r>
            <a:r>
              <a:rPr kumimoji="1" lang="en" altLang="zh-TW" sz="2400" dirty="0">
                <a:solidFill>
                  <a:srgbClr val="FF0000"/>
                </a:solidFill>
              </a:rPr>
              <a:t> </a:t>
            </a:r>
            <a:r>
              <a:rPr kumimoji="1" lang="en" altLang="zh-TW" sz="2400" dirty="0"/>
              <a:t>in</a:t>
            </a:r>
            <a:r>
              <a:rPr kumimoji="1" lang="en" altLang="zh-TW" sz="2400" dirty="0">
                <a:solidFill>
                  <a:srgbClr val="FF0000"/>
                </a:solidFill>
              </a:rPr>
              <a:t> identifying visual misinformation </a:t>
            </a:r>
            <a:r>
              <a:rPr kumimoji="1" lang="en" altLang="zh-TW" sz="2400" dirty="0"/>
              <a:t>more</a:t>
            </a:r>
            <a:r>
              <a:rPr kumimoji="1" lang="en" altLang="zh-TW" sz="2400" dirty="0">
                <a:solidFill>
                  <a:srgbClr val="FF0000"/>
                </a:solidFill>
              </a:rPr>
              <a:t> swiftly and accurately</a:t>
            </a:r>
            <a:r>
              <a:rPr kumimoji="1" lang="en" altLang="zh-TW" sz="2400" dirty="0"/>
              <a:t>.</a:t>
            </a:r>
            <a:endParaRPr kumimoji="1" lang="en-US" altLang="zh-TW" sz="2400" dirty="0"/>
          </a:p>
        </p:txBody>
      </p:sp>
      <p:sp>
        <p:nvSpPr>
          <p:cNvPr id="4" name="頁尾版面配置區 3">
            <a:extLst>
              <a:ext uri="{FF2B5EF4-FFF2-40B4-BE49-F238E27FC236}">
                <a16:creationId xmlns:a16="http://schemas.microsoft.com/office/drawing/2014/main" id="{B1F50872-C1F5-B2E8-1DC5-6C68C559C0FC}"/>
              </a:ext>
            </a:extLst>
          </p:cNvPr>
          <p:cNvSpPr>
            <a:spLocks noGrp="1"/>
          </p:cNvSpPr>
          <p:nvPr>
            <p:ph type="ftr" sz="quarter" idx="3"/>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28329B52-E9A0-0F41-82DD-6985734344C2}"/>
              </a:ext>
            </a:extLst>
          </p:cNvPr>
          <p:cNvSpPr>
            <a:spLocks noGrp="1"/>
          </p:cNvSpPr>
          <p:nvPr>
            <p:ph type="sldNum" sz="quarter" idx="4"/>
          </p:nvPr>
        </p:nvSpPr>
        <p:spPr/>
        <p:txBody>
          <a:bodyPr/>
          <a:lstStyle/>
          <a:p>
            <a:fld id="{5D264510-144C-5541-AE78-2C17531025F9}" type="slidenum">
              <a:rPr kumimoji="1" lang="zh-TW" altLang="en-US" smtClean="0"/>
              <a:pPr/>
              <a:t>9</a:t>
            </a:fld>
            <a:endParaRPr kumimoji="1" lang="zh-TW" altLang="en-US"/>
          </a:p>
        </p:txBody>
      </p:sp>
      <p:pic>
        <p:nvPicPr>
          <p:cNvPr id="6" name="圖片 5">
            <a:extLst>
              <a:ext uri="{FF2B5EF4-FFF2-40B4-BE49-F238E27FC236}">
                <a16:creationId xmlns:a16="http://schemas.microsoft.com/office/drawing/2014/main" id="{5A9381CC-347C-1E0C-DAE0-0C71B45F30DC}"/>
              </a:ext>
            </a:extLst>
          </p:cNvPr>
          <p:cNvPicPr>
            <a:picLocks noChangeAspect="1"/>
          </p:cNvPicPr>
          <p:nvPr/>
        </p:nvPicPr>
        <p:blipFill>
          <a:blip r:embed="rId3"/>
          <a:stretch>
            <a:fillRect/>
          </a:stretch>
        </p:blipFill>
        <p:spPr>
          <a:xfrm>
            <a:off x="4957484" y="4019257"/>
            <a:ext cx="2277019" cy="2121768"/>
          </a:xfrm>
          <a:prstGeom prst="rect">
            <a:avLst/>
          </a:prstGeom>
        </p:spPr>
      </p:pic>
    </p:spTree>
    <p:extLst>
      <p:ext uri="{BB962C8B-B14F-4D97-AF65-F5344CB8AC3E}">
        <p14:creationId xmlns:p14="http://schemas.microsoft.com/office/powerpoint/2010/main" val="137805633"/>
      </p:ext>
    </p:extLst>
  </p:cSld>
  <p:clrMapOvr>
    <a:masterClrMapping/>
  </p:clrMapOvr>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18346</TotalTime>
  <Words>9959</Words>
  <Application>Microsoft Macintosh PowerPoint</Application>
  <PresentationFormat>寬螢幕</PresentationFormat>
  <Paragraphs>1094</Paragraphs>
  <Slides>89</Slides>
  <Notes>84</Notes>
  <HiddenSlides>22</HiddenSlides>
  <MMClips>1</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89</vt:i4>
      </vt:variant>
    </vt:vector>
  </HeadingPairs>
  <TitlesOfParts>
    <vt:vector size="101" baseType="lpstr">
      <vt:lpstr>-apple-system</vt:lpstr>
      <vt:lpstr>新細明體</vt:lpstr>
      <vt:lpstr>標準系統字體</vt:lpstr>
      <vt:lpstr>Arial,Sans-Serif</vt:lpstr>
      <vt:lpstr>BiauKaiTC Regular</vt:lpstr>
      <vt:lpstr>SFMono-Regular</vt:lpstr>
      <vt:lpstr>Arial</vt:lpstr>
      <vt:lpstr>Arial Black</vt:lpstr>
      <vt:lpstr>Calibri</vt:lpstr>
      <vt:lpstr>Century</vt:lpstr>
      <vt:lpstr>Times New Roman</vt:lpstr>
      <vt:lpstr>自訂設計</vt:lpstr>
      <vt:lpstr>Investigating the Effectiveness of Label Types and Placements in Identifying Misleading Photos</vt:lpstr>
      <vt:lpstr>OUTLINE</vt:lpstr>
      <vt:lpstr>INTRODUCTION</vt:lpstr>
      <vt:lpstr>Motivation – 1/4</vt:lpstr>
      <vt:lpstr>Motivation – 2/4</vt:lpstr>
      <vt:lpstr>Motivation – 3/4</vt:lpstr>
      <vt:lpstr>CNN - Fake Celebrity Endorsements for the 2024 Election</vt:lpstr>
      <vt:lpstr>PowerPoint 簡報</vt:lpstr>
      <vt:lpstr>Research Goal</vt:lpstr>
      <vt:lpstr>Related Work – 1/2 Label-Based Interventions</vt:lpstr>
      <vt:lpstr>PowerPoint 簡報</vt:lpstr>
      <vt:lpstr>Rationale for Our Approach:  Enhancing Identification of Visual Misinformation</vt:lpstr>
      <vt:lpstr>Research Questions</vt:lpstr>
      <vt:lpstr>PowerPoint 簡報</vt:lpstr>
      <vt:lpstr>PowerPoint 簡報</vt:lpstr>
      <vt:lpstr>PowerPoint 簡報</vt:lpstr>
      <vt:lpstr>METHODOLOGY</vt:lpstr>
      <vt:lpstr>Focus Group</vt:lpstr>
      <vt:lpstr>Focus Group</vt:lpstr>
      <vt:lpstr>Common Visual Features – 1/2</vt:lpstr>
      <vt:lpstr>PowerPoint 簡報</vt:lpstr>
      <vt:lpstr>Experiment Design</vt:lpstr>
      <vt:lpstr>Label Type</vt:lpstr>
      <vt:lpstr>PowerPoint 簡報</vt:lpstr>
      <vt:lpstr>Experiment Design</vt:lpstr>
      <vt:lpstr>Measurement</vt:lpstr>
      <vt:lpstr>Measurement</vt:lpstr>
      <vt:lpstr>Photo Materials</vt:lpstr>
      <vt:lpstr>Photo Material Preparation</vt:lpstr>
      <vt:lpstr>Generating Labels of Photos</vt:lpstr>
      <vt:lpstr>Lab Study</vt:lpstr>
      <vt:lpstr>Participants</vt:lpstr>
      <vt:lpstr>PowerPoint 簡報</vt:lpstr>
      <vt:lpstr>PowerPoint 簡報</vt:lpstr>
      <vt:lpstr>PowerPoint 簡報</vt:lpstr>
      <vt:lpstr>Trial Example</vt:lpstr>
      <vt:lpstr>PowerPoint 簡報</vt:lpstr>
      <vt:lpstr>PowerPoint 簡報</vt:lpstr>
      <vt:lpstr>PowerPoint 簡報</vt:lpstr>
      <vt:lpstr>Data Analysis</vt:lpstr>
      <vt:lpstr>PowerPoint 簡報</vt:lpstr>
      <vt:lpstr>RESULTS</vt:lpstr>
      <vt:lpstr>Quantitative Results</vt:lpstr>
      <vt:lpstr>Reaction Time – 1/3</vt:lpstr>
      <vt:lpstr>PowerPoint 簡報</vt:lpstr>
      <vt:lpstr>Reaction Time – 3/3</vt:lpstr>
      <vt:lpstr>PowerPoint 簡報</vt:lpstr>
      <vt:lpstr>PowerPoint 簡報</vt:lpstr>
      <vt:lpstr>PowerPoint 簡報</vt:lpstr>
      <vt:lpstr>PowerPoint 簡報</vt:lpstr>
      <vt:lpstr>Quantitative Results</vt:lpstr>
      <vt:lpstr>Perception of Credibility Label – 1/2</vt:lpstr>
      <vt:lpstr>PowerPoint 簡報</vt:lpstr>
      <vt:lpstr> Reactions when Credibility Label Conflicts with  Personal Judgments</vt:lpstr>
      <vt:lpstr>PowerPoint 簡報</vt:lpstr>
      <vt:lpstr>PowerPoint 簡報</vt:lpstr>
      <vt:lpstr>DISCUSSION</vt:lpstr>
      <vt:lpstr>Effects of Credibility Label: Optimizing Reaction Time</vt:lpstr>
      <vt:lpstr>Effects of Contextual Label:  Enhancing Accuracy through Post-Exposure</vt:lpstr>
      <vt:lpstr>Effects of Mixed Label: No Significant Difference – 1/2</vt:lpstr>
      <vt:lpstr>PowerPoint 簡報</vt:lpstr>
      <vt:lpstr>Effects of Post-Exposure: Enhancing Familiarity with Photos, Optimizing Reaction Time – 1/2</vt:lpstr>
      <vt:lpstr>Effects of Post-Exposure: Enhancing Familiarity with Photos, Optimizing Reaction Time – 2/2</vt:lpstr>
      <vt:lpstr>Most Effective Condition: CCTCre (Concurrent x Credibility Label)</vt:lpstr>
      <vt:lpstr>CONCLUSIONS &amp;  FUTURE WORK</vt:lpstr>
      <vt:lpstr>CONCLUSIONS</vt:lpstr>
      <vt:lpstr>Thanks For Listening Q &amp; A</vt:lpstr>
      <vt:lpstr>A Focus on Photos</vt:lpstr>
      <vt:lpstr>Enhanced Photo</vt:lpstr>
      <vt:lpstr>Existing Interventions of Visual Misinformation</vt:lpstr>
      <vt:lpstr>Inoculation Techniques</vt:lpstr>
      <vt:lpstr>Label-Based Interventions</vt:lpstr>
      <vt:lpstr>Assessing the Effectiveness of Visual Misinformation Interventions</vt:lpstr>
      <vt:lpstr>Assessing the Effectiveness of Visual Misinformation Interventions</vt:lpstr>
      <vt:lpstr>Focus Group</vt:lpstr>
      <vt:lpstr>Lab Study – Generating Labels of Photos</vt:lpstr>
      <vt:lpstr>Lab Study - Participants</vt:lpstr>
      <vt:lpstr>Reason of using keyboard</vt:lpstr>
      <vt:lpstr>Condition</vt:lpstr>
      <vt:lpstr>Reaction Time – 3/4</vt:lpstr>
      <vt:lpstr>Quantitative Results – Non Significant Measurements</vt:lpstr>
      <vt:lpstr>Qualitative Results</vt:lpstr>
      <vt:lpstr>Effects of Contextual Label:  Enhancing Accuracy through Post-Exposure - 1/2</vt:lpstr>
      <vt:lpstr>Decision Strategies Under Mixed Label</vt:lpstr>
      <vt:lpstr>Emmeans – Pairwise Comparison</vt:lpstr>
      <vt:lpstr>Emmeans – Pairwise Comparison (cont.)</vt:lpstr>
      <vt:lpstr>Emmeans – Pairwise Comparison (cont.)</vt:lpstr>
      <vt:lpstr>Satterthwaite</vt:lpstr>
      <vt:lpstr>Satterthwaite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BeTrue: Investigating the Effectiveness of Label Types and Placements in Identifying Visual Misinformation</dc:title>
  <dc:creator>林書婷</dc:creator>
  <cp:lastModifiedBy>林書婷</cp:lastModifiedBy>
  <cp:revision>93</cp:revision>
  <cp:lastPrinted>2024-10-08T07:13:33Z</cp:lastPrinted>
  <dcterms:created xsi:type="dcterms:W3CDTF">2024-09-07T09:09:14Z</dcterms:created>
  <dcterms:modified xsi:type="dcterms:W3CDTF">2024-10-09T04:42:36Z</dcterms:modified>
</cp:coreProperties>
</file>